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7" d="100"/>
          <a:sy n="37" d="100"/>
        </p:scale>
        <p:origin x="1296" y="3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8287999" cy="10286999"/>
          </a:xfrm>
          <a:custGeom>
            <a:avLst/>
            <a:gdLst/>
            <a:ahLst/>
            <a:cxnLst/>
            <a:rect l="l" t="t" r="r" b="b"/>
            <a:pathLst>
              <a:path w="18287999" h="10286999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735089" y="3850838"/>
            <a:ext cx="0" cy="2009643"/>
          </a:xfrm>
          <a:custGeom>
            <a:avLst/>
            <a:gdLst/>
            <a:ahLst/>
            <a:cxnLst/>
            <a:rect l="l" t="t" r="r" b="b"/>
            <a:pathLst>
              <a:path h="2009643">
                <a:moveTo>
                  <a:pt x="0" y="2009643"/>
                </a:moveTo>
                <a:lnTo>
                  <a:pt x="0" y="0"/>
                </a:lnTo>
              </a:path>
            </a:pathLst>
          </a:custGeom>
          <a:ln w="85859">
            <a:solidFill>
              <a:srgbClr val="1B3C6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1083" y="0"/>
            <a:ext cx="9306915" cy="10247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 flipH="1">
            <a:off x="-20782" y="-3464"/>
            <a:ext cx="5430982" cy="180548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25585" y="293735"/>
            <a:ext cx="2750198" cy="1092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8046" y="2413862"/>
            <a:ext cx="1534894" cy="504964"/>
          </a:xfrm>
          <a:prstGeom prst="rect">
            <a:avLst/>
          </a:prstGeom>
        </p:spPr>
        <p:txBody>
          <a:bodyPr wrap="square" lIns="0" tIns="22098" rIns="0" bIns="0" rtlCol="0">
            <a:noAutofit/>
          </a:bodyPr>
          <a:lstStyle/>
          <a:p>
            <a:pPr marL="12700">
              <a:lnSpc>
                <a:spcPts val="3479"/>
              </a:lnSpc>
            </a:pPr>
            <a:r>
              <a:rPr sz="3800" spc="212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3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7778" y="2413862"/>
            <a:ext cx="1752585" cy="504964"/>
          </a:xfrm>
          <a:prstGeom prst="rect">
            <a:avLst/>
          </a:prstGeom>
        </p:spPr>
        <p:txBody>
          <a:bodyPr wrap="square" lIns="0" tIns="22098" rIns="0" bIns="0" rtlCol="0">
            <a:noAutofit/>
          </a:bodyPr>
          <a:lstStyle/>
          <a:p>
            <a:pPr marL="12700">
              <a:lnSpc>
                <a:spcPts val="3479"/>
              </a:lnSpc>
            </a:pPr>
            <a:r>
              <a:rPr sz="3800" spc="361" dirty="0">
                <a:solidFill>
                  <a:srgbClr val="FFFFFF"/>
                </a:solidFill>
                <a:latin typeface="Times New Roman"/>
                <a:cs typeface="Times New Roman"/>
              </a:rPr>
              <a:t>Mobile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8046" y="3071766"/>
            <a:ext cx="2082479" cy="504964"/>
          </a:xfrm>
          <a:prstGeom prst="rect">
            <a:avLst/>
          </a:prstGeom>
        </p:spPr>
        <p:txBody>
          <a:bodyPr wrap="square" lIns="0" tIns="22098" rIns="0" bIns="0" rtlCol="0">
            <a:noAutofit/>
          </a:bodyPr>
          <a:lstStyle/>
          <a:p>
            <a:pPr marL="12700">
              <a:lnSpc>
                <a:spcPts val="3479"/>
              </a:lnSpc>
            </a:pPr>
            <a:r>
              <a:rPr sz="3800" spc="441" dirty="0">
                <a:solidFill>
                  <a:srgbClr val="FFFFFF"/>
                </a:solidFill>
                <a:latin typeface="Times New Roman"/>
                <a:cs typeface="Times New Roman"/>
              </a:rPr>
              <a:t>Android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5350" y="3071766"/>
            <a:ext cx="417684" cy="504964"/>
          </a:xfrm>
          <a:prstGeom prst="rect">
            <a:avLst/>
          </a:prstGeom>
        </p:spPr>
        <p:txBody>
          <a:bodyPr wrap="square" lIns="0" tIns="22098" rIns="0" bIns="0" rtlCol="0">
            <a:noAutofit/>
          </a:bodyPr>
          <a:lstStyle/>
          <a:p>
            <a:pPr marL="12700">
              <a:lnSpc>
                <a:spcPts val="3479"/>
              </a:lnSpc>
            </a:pPr>
            <a:r>
              <a:rPr sz="380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7859" y="3071766"/>
            <a:ext cx="907719" cy="504964"/>
          </a:xfrm>
          <a:prstGeom prst="rect">
            <a:avLst/>
          </a:prstGeom>
        </p:spPr>
        <p:txBody>
          <a:bodyPr wrap="square" lIns="0" tIns="22098" rIns="0" bIns="0" rtlCol="0">
            <a:noAutofit/>
          </a:bodyPr>
          <a:lstStyle/>
          <a:p>
            <a:pPr marL="12700">
              <a:lnSpc>
                <a:spcPts val="3479"/>
              </a:lnSpc>
            </a:pPr>
            <a:r>
              <a:rPr sz="3800" spc="105" dirty="0">
                <a:solidFill>
                  <a:srgbClr val="FFFFFF"/>
                </a:solidFill>
                <a:latin typeface="Times New Roman"/>
                <a:cs typeface="Times New Roman"/>
              </a:rPr>
              <a:t>IOS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98024" y="4188570"/>
            <a:ext cx="7108015" cy="3320398"/>
          </a:xfrm>
          <a:prstGeom prst="rect">
            <a:avLst/>
          </a:prstGeom>
        </p:spPr>
        <p:txBody>
          <a:bodyPr wrap="square" lIns="0" tIns="44418" rIns="0" bIns="0" rtlCol="0">
            <a:noAutofit/>
          </a:bodyPr>
          <a:lstStyle/>
          <a:p>
            <a:pPr marL="12700">
              <a:lnSpc>
                <a:spcPts val="6995"/>
              </a:lnSpc>
            </a:pPr>
            <a:r>
              <a:rPr sz="7700" spc="267" dirty="0">
                <a:solidFill>
                  <a:srgbClr val="FFFFFF"/>
                </a:solidFill>
                <a:latin typeface="Times New Roman"/>
                <a:cs typeface="Times New Roman"/>
              </a:rPr>
              <a:t>ONBOARDING</a:t>
            </a:r>
            <a:endParaRPr sz="7700">
              <a:latin typeface="Times New Roman"/>
              <a:cs typeface="Times New Roman"/>
            </a:endParaRPr>
          </a:p>
          <a:p>
            <a:pPr marL="12700" marR="146532">
              <a:lnSpc>
                <a:spcPts val="8250"/>
              </a:lnSpc>
              <a:spcBef>
                <a:spcPts val="62"/>
              </a:spcBef>
            </a:pPr>
            <a:r>
              <a:rPr sz="7700" spc="-107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7700">
              <a:latin typeface="Times New Roman"/>
              <a:cs typeface="Times New Roman"/>
            </a:endParaRPr>
          </a:p>
          <a:p>
            <a:pPr marL="35561" marR="146532">
              <a:lnSpc>
                <a:spcPct val="95825"/>
              </a:lnSpc>
              <a:spcBef>
                <a:spcPts val="6178"/>
              </a:spcBef>
            </a:pPr>
            <a:r>
              <a:rPr sz="3400" b="1" spc="77" dirty="0">
                <a:solidFill>
                  <a:srgbClr val="FFAE23"/>
                </a:solidFill>
                <a:latin typeface="Times New Roman"/>
                <a:cs typeface="Times New Roman"/>
              </a:rPr>
              <a:t>(DOSEN &amp; MAHASISWA)</a:t>
            </a:r>
            <a:endParaRPr sz="3400">
              <a:latin typeface="Times New Roman"/>
              <a:cs typeface="Times New Roman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602EC-AA21-C918-B483-76C25F867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0" y="0"/>
            <a:ext cx="18287999" cy="10286998"/>
          </a:xfrm>
          <a:custGeom>
            <a:avLst/>
            <a:gdLst/>
            <a:ahLst/>
            <a:cxnLst/>
            <a:rect l="l" t="t" r="r" b="b"/>
            <a:pathLst>
              <a:path w="18287999" h="10286998">
                <a:moveTo>
                  <a:pt x="18287999" y="0"/>
                </a:moveTo>
                <a:lnTo>
                  <a:pt x="0" y="0"/>
                </a:lnTo>
                <a:lnTo>
                  <a:pt x="0" y="10286998"/>
                </a:lnTo>
                <a:lnTo>
                  <a:pt x="18287999" y="10286998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289503" y="532548"/>
            <a:ext cx="6987148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263" dirty="0">
                <a:solidFill>
                  <a:srgbClr val="FFAE23"/>
                </a:solidFill>
                <a:latin typeface="Times New Roman"/>
                <a:cs typeface="Times New Roman"/>
              </a:rPr>
              <a:t>ONBOARDING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0" y="1517877"/>
            <a:ext cx="1871268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59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59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59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59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675"/>
              </a:lnSpc>
              <a:spcBef>
                <a:spcPts val="26"/>
              </a:spcBef>
            </a:pPr>
            <a:r>
              <a:rPr sz="5800" spc="59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6517" y="1920872"/>
            <a:ext cx="3288209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394" dirty="0">
                <a:solidFill>
                  <a:srgbClr val="FFFFFF"/>
                </a:solidFill>
                <a:latin typeface="Times New Roman"/>
                <a:cs typeface="Times New Roman"/>
              </a:rPr>
              <a:t>OnBoarding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40124" y="1920872"/>
            <a:ext cx="1716412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-22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1949" y="1920872"/>
            <a:ext cx="201999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57" dirty="0">
                <a:solidFill>
                  <a:srgbClr val="FFFFFF"/>
                </a:solidFill>
                <a:latin typeface="Times New Roman"/>
                <a:cs typeface="Times New Roman"/>
              </a:rPr>
              <a:t>adalah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87347" y="1920872"/>
            <a:ext cx="1691609" cy="1317180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 marR="80895">
              <a:lnSpc>
                <a:spcPts val="3904"/>
              </a:lnSpc>
            </a:pPr>
            <a:r>
              <a:rPr sz="4250" spc="572" dirty="0">
                <a:solidFill>
                  <a:srgbClr val="FFFFFF"/>
                </a:solidFill>
                <a:latin typeface="Times New Roman"/>
                <a:cs typeface="Times New Roman"/>
              </a:rPr>
              <a:t>salah</a:t>
            </a:r>
            <a:endParaRPr sz="4250">
              <a:latin typeface="Times New Roman"/>
              <a:cs typeface="Times New Roman"/>
            </a:endParaRPr>
          </a:p>
          <a:p>
            <a:pPr marL="114070">
              <a:lnSpc>
                <a:spcPct val="95825"/>
              </a:lnSpc>
              <a:spcBef>
                <a:spcPts val="842"/>
              </a:spcBef>
            </a:pPr>
            <a:r>
              <a:rPr sz="4250" spc="392" dirty="0">
                <a:solidFill>
                  <a:srgbClr val="FFFFFF"/>
                </a:solidFill>
                <a:latin typeface="Times New Roman"/>
                <a:cs typeface="Times New Roman"/>
              </a:rPr>
              <a:t>untuk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823833" y="1920872"/>
            <a:ext cx="128128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99" dirty="0">
                <a:solidFill>
                  <a:srgbClr val="FFFFFF"/>
                </a:solidFill>
                <a:latin typeface="Times New Roman"/>
                <a:cs typeface="Times New Roman"/>
              </a:rPr>
              <a:t>satu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60520" y="1920872"/>
            <a:ext cx="1142683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64" dirty="0">
                <a:solidFill>
                  <a:srgbClr val="FFFFFF"/>
                </a:solidFill>
                <a:latin typeface="Times New Roman"/>
                <a:cs typeface="Times New Roman"/>
              </a:rPr>
              <a:t>fitur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358632" y="1920872"/>
            <a:ext cx="167219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73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86243" y="1920872"/>
            <a:ext cx="146785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06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96517" y="2673347"/>
            <a:ext cx="2672031" cy="206965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 marR="80895">
              <a:lnSpc>
                <a:spcPts val="3904"/>
              </a:lnSpc>
            </a:pPr>
            <a:r>
              <a:rPr sz="4250" spc="628" dirty="0">
                <a:solidFill>
                  <a:srgbClr val="FFFFFF"/>
                </a:solidFill>
                <a:latin typeface="Times New Roman"/>
                <a:cs typeface="Times New Roman"/>
              </a:rPr>
              <a:t>meminta</a:t>
            </a:r>
            <a:endParaRPr sz="4250" dirty="0">
              <a:latin typeface="Times New Roman"/>
              <a:cs typeface="Times New Roman"/>
            </a:endParaRPr>
          </a:p>
          <a:p>
            <a:pPr marL="599231">
              <a:lnSpc>
                <a:spcPct val="95825"/>
              </a:lnSpc>
              <a:spcBef>
                <a:spcPts val="842"/>
              </a:spcBef>
            </a:pPr>
            <a:r>
              <a:rPr sz="4250" spc="163" dirty="0">
                <a:solidFill>
                  <a:srgbClr val="FFFFFF"/>
                </a:solidFill>
                <a:latin typeface="Times New Roman"/>
                <a:cs typeface="Times New Roman"/>
              </a:rPr>
              <a:t>1. Nama</a:t>
            </a:r>
            <a:endParaRPr sz="4250" dirty="0">
              <a:latin typeface="Times New Roman"/>
              <a:cs typeface="Times New Roman"/>
            </a:endParaRPr>
          </a:p>
          <a:p>
            <a:pPr marL="445045" marR="80895">
              <a:lnSpc>
                <a:spcPct val="95825"/>
              </a:lnSpc>
              <a:spcBef>
                <a:spcPts val="1037"/>
              </a:spcBef>
            </a:pPr>
            <a:r>
              <a:rPr sz="4250" spc="93" dirty="0">
                <a:solidFill>
                  <a:srgbClr val="FFFFFF"/>
                </a:solidFill>
                <a:latin typeface="Times New Roman"/>
                <a:cs typeface="Times New Roman"/>
              </a:rPr>
              <a:t>2. Email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08962" y="2673347"/>
            <a:ext cx="289674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68" dirty="0">
                <a:solidFill>
                  <a:srgbClr val="FFFFFF"/>
                </a:solidFill>
                <a:latin typeface="Times New Roman"/>
                <a:cs typeface="Times New Roman"/>
              </a:rPr>
              <a:t>pengguna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61107" y="2673347"/>
            <a:ext cx="167219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73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34369" y="2673347"/>
            <a:ext cx="222916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56" dirty="0">
                <a:solidFill>
                  <a:srgbClr val="FFFFFF"/>
                </a:solidFill>
                <a:latin typeface="Times New Roman"/>
                <a:cs typeface="Times New Roman"/>
              </a:rPr>
              <a:t>mengisi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26630" y="4930772"/>
            <a:ext cx="1310169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-1" dirty="0">
                <a:solidFill>
                  <a:srgbClr val="FFFFFF"/>
                </a:solidFill>
                <a:latin typeface="Times New Roman"/>
                <a:cs typeface="Times New Roman"/>
              </a:rPr>
              <a:t>3. No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2201" y="4930772"/>
            <a:ext cx="785751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dirty="0">
                <a:solidFill>
                  <a:srgbClr val="FFFFFF"/>
                </a:solidFill>
                <a:latin typeface="Times New Roman"/>
                <a:cs typeface="Times New Roman"/>
              </a:rPr>
              <a:t>HP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06091" y="5683247"/>
            <a:ext cx="1804133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88" dirty="0">
                <a:solidFill>
                  <a:srgbClr val="FFFFFF"/>
                </a:solidFill>
                <a:latin typeface="Times New Roman"/>
                <a:cs typeface="Times New Roman"/>
              </a:rPr>
              <a:t>4. kata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5623" y="5683247"/>
            <a:ext cx="161393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28" dirty="0">
                <a:solidFill>
                  <a:srgbClr val="FFFFFF"/>
                </a:solidFill>
                <a:latin typeface="Times New Roman"/>
                <a:cs typeface="Times New Roman"/>
              </a:rPr>
              <a:t>Sandi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450554" y="6321121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450554" y="677842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96517" y="7188197"/>
            <a:ext cx="2973313" cy="1317180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 marR="80895">
              <a:lnSpc>
                <a:spcPts val="3904"/>
              </a:lnSpc>
            </a:pPr>
            <a:r>
              <a:rPr sz="4250" spc="590" dirty="0">
                <a:solidFill>
                  <a:srgbClr val="FFFFFF"/>
                </a:solidFill>
                <a:latin typeface="Times New Roman"/>
                <a:cs typeface="Times New Roman"/>
              </a:rPr>
              <a:t>Pengguna</a:t>
            </a:r>
            <a:endParaRPr sz="42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42"/>
              </a:spcBef>
            </a:pPr>
            <a:r>
              <a:rPr sz="4250" spc="774" dirty="0">
                <a:solidFill>
                  <a:srgbClr val="FFFFFF"/>
                </a:solidFill>
                <a:latin typeface="Times New Roman"/>
                <a:cs typeface="Times New Roman"/>
              </a:rPr>
              <a:t>data-data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99054" y="7188197"/>
            <a:ext cx="1615042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79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9510" y="7188197"/>
            <a:ext cx="1426859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373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51783" y="7188197"/>
            <a:ext cx="124246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18" dirty="0">
                <a:solidFill>
                  <a:srgbClr val="FFFFFF"/>
                </a:solidFill>
                <a:latin typeface="Times New Roman"/>
                <a:cs typeface="Times New Roman"/>
              </a:rPr>
              <a:t>bisa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49648" y="7188197"/>
            <a:ext cx="2563474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63" dirty="0">
                <a:solidFill>
                  <a:srgbClr val="FFFFFF"/>
                </a:solidFill>
                <a:latin typeface="Times New Roman"/>
                <a:cs typeface="Times New Roman"/>
              </a:rPr>
              <a:t>melewati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68563" y="7188197"/>
            <a:ext cx="254733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85" dirty="0">
                <a:solidFill>
                  <a:srgbClr val="FFFFFF"/>
                </a:solidFill>
                <a:latin typeface="Times New Roman"/>
                <a:cs typeface="Times New Roman"/>
              </a:rPr>
              <a:t>halaman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71303" y="7188197"/>
            <a:ext cx="70483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6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31580" y="7188197"/>
            <a:ext cx="100413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67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50554" y="723573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50554" y="7693035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5228" y="7940672"/>
            <a:ext cx="2330010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00" dirty="0">
                <a:solidFill>
                  <a:srgbClr val="FFFFFF"/>
                </a:solidFill>
                <a:latin typeface="Times New Roman"/>
                <a:cs typeface="Times New Roman"/>
              </a:rPr>
              <a:t>tersebut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0668" y="7940672"/>
            <a:ext cx="181567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57" dirty="0">
                <a:solidFill>
                  <a:srgbClr val="FFFFFF"/>
                </a:solidFill>
                <a:latin typeface="Times New Roman"/>
                <a:cs typeface="Times New Roman"/>
              </a:rPr>
              <a:t>belum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81708" y="7940672"/>
            <a:ext cx="2264799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95" dirty="0">
                <a:solidFill>
                  <a:srgbClr val="FFFFFF"/>
                </a:solidFill>
                <a:latin typeface="Times New Roman"/>
                <a:cs typeface="Times New Roman"/>
              </a:rPr>
              <a:t>lengkap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01904" y="7940672"/>
            <a:ext cx="1490994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86" dirty="0">
                <a:solidFill>
                  <a:srgbClr val="FFFFFF"/>
                </a:solidFill>
                <a:latin typeface="Times New Roman"/>
                <a:cs typeface="Times New Roman"/>
              </a:rPr>
              <a:t>terisi.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1" name="object 10">
            <a:extLst>
              <a:ext uri="{FF2B5EF4-FFF2-40B4-BE49-F238E27FC236}">
                <a16:creationId xmlns:a16="http://schemas.microsoft.com/office/drawing/2014/main" id="{1A37132E-6083-EADE-8F68-67A423C7CC04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11">
            <a:extLst>
              <a:ext uri="{FF2B5EF4-FFF2-40B4-BE49-F238E27FC236}">
                <a16:creationId xmlns:a16="http://schemas.microsoft.com/office/drawing/2014/main" id="{E1DF5BD4-B72D-F456-95A5-58143D166776}"/>
              </a:ext>
            </a:extLst>
          </p:cNvPr>
          <p:cNvSpPr/>
          <p:nvPr/>
        </p:nvSpPr>
        <p:spPr>
          <a:xfrm>
            <a:off x="1825585" y="293735"/>
            <a:ext cx="2750198" cy="1092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FAA94BE-38BC-E7A2-3E13-C1D8ABB6A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50"/>
          <p:cNvSpPr/>
          <p:nvPr/>
        </p:nvSpPr>
        <p:spPr>
          <a:xfrm>
            <a:off x="0" y="1"/>
            <a:ext cx="18287999" cy="10286998"/>
          </a:xfrm>
          <a:custGeom>
            <a:avLst/>
            <a:gdLst/>
            <a:ahLst/>
            <a:cxnLst/>
            <a:rect l="l" t="t" r="r" b="b"/>
            <a:pathLst>
              <a:path w="18287999" h="10286998">
                <a:moveTo>
                  <a:pt x="18287999" y="0"/>
                </a:moveTo>
                <a:lnTo>
                  <a:pt x="18287999" y="10286998"/>
                </a:lnTo>
                <a:lnTo>
                  <a:pt x="0" y="10286998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736" y="9822526"/>
            <a:ext cx="9134474" cy="933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99276" y="211727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4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4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1" y="170732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5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0" y="198103"/>
                </a:lnTo>
                <a:lnTo>
                  <a:pt x="74060" y="196822"/>
                </a:lnTo>
                <a:lnTo>
                  <a:pt x="67806" y="194925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2" y="170732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2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1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4" y="67806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4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099276" y="362222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4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4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1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0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2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2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1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4" y="67806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4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99276" y="663212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4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4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1" y="170731"/>
                </a:lnTo>
                <a:lnTo>
                  <a:pt x="166088" y="175374"/>
                </a:lnTo>
                <a:lnTo>
                  <a:pt x="161036" y="179520"/>
                </a:lnTo>
                <a:lnTo>
                  <a:pt x="155576" y="183168"/>
                </a:lnTo>
                <a:lnTo>
                  <a:pt x="150116" y="186817"/>
                </a:lnTo>
                <a:lnTo>
                  <a:pt x="144352" y="189897"/>
                </a:lnTo>
                <a:lnTo>
                  <a:pt x="138285" y="192410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2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0" y="198102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0"/>
                </a:lnTo>
                <a:lnTo>
                  <a:pt x="55672" y="189897"/>
                </a:lnTo>
                <a:lnTo>
                  <a:pt x="49908" y="186817"/>
                </a:lnTo>
                <a:lnTo>
                  <a:pt x="44448" y="183168"/>
                </a:lnTo>
                <a:lnTo>
                  <a:pt x="38988" y="179520"/>
                </a:lnTo>
                <a:lnTo>
                  <a:pt x="33936" y="175374"/>
                </a:lnTo>
                <a:lnTo>
                  <a:pt x="29292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59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8"/>
                </a:lnTo>
                <a:lnTo>
                  <a:pt x="16855" y="44447"/>
                </a:lnTo>
                <a:lnTo>
                  <a:pt x="20503" y="38987"/>
                </a:lnTo>
                <a:lnTo>
                  <a:pt x="24649" y="33936"/>
                </a:lnTo>
                <a:lnTo>
                  <a:pt x="29292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1" y="29292"/>
                </a:lnTo>
                <a:lnTo>
                  <a:pt x="175375" y="33936"/>
                </a:lnTo>
                <a:lnTo>
                  <a:pt x="179521" y="38987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4" y="67805"/>
                </a:lnTo>
                <a:lnTo>
                  <a:pt x="196822" y="74059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4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0" y="591772"/>
            <a:ext cx="2713175" cy="3795463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536311">
              <a:lnSpc>
                <a:spcPts val="6875"/>
              </a:lnSpc>
            </a:pPr>
            <a:r>
              <a:rPr sz="7550" spc="236" dirty="0">
                <a:solidFill>
                  <a:srgbClr val="FFAE23"/>
                </a:solidFill>
                <a:latin typeface="Times New Roman"/>
                <a:cs typeface="Times New Roman"/>
              </a:rPr>
              <a:t>FUN</a:t>
            </a:r>
            <a:endParaRPr sz="7550">
              <a:latin typeface="Times New Roman"/>
              <a:cs typeface="Times New Roman"/>
            </a:endParaRPr>
          </a:p>
          <a:p>
            <a:pPr marL="12700" marR="144032">
              <a:lnSpc>
                <a:spcPts val="5195"/>
              </a:lnSpc>
            </a:pPr>
            <a:r>
              <a:rPr sz="5800" spc="204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 marR="144032">
              <a:lnSpc>
                <a:spcPts val="4145"/>
              </a:lnSpc>
            </a:pPr>
            <a:r>
              <a:rPr sz="5800" spc="204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 marR="144032">
              <a:lnSpc>
                <a:spcPts val="4145"/>
              </a:lnSpc>
            </a:pPr>
            <a:r>
              <a:rPr sz="5800" spc="204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 marR="144032">
              <a:lnSpc>
                <a:spcPts val="4145"/>
              </a:lnSpc>
            </a:pPr>
            <a:r>
              <a:rPr sz="5800" spc="204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  <a:p>
            <a:pPr marL="12700" marR="144032">
              <a:lnSpc>
                <a:spcPts val="4675"/>
              </a:lnSpc>
              <a:spcBef>
                <a:spcPts val="26"/>
              </a:spcBef>
            </a:pPr>
            <a:r>
              <a:rPr sz="5800" spc="204" dirty="0">
                <a:solidFill>
                  <a:srgbClr val="FFAE23"/>
                </a:solidFill>
                <a:latin typeface="Times New Roman"/>
                <a:cs typeface="Times New Roman"/>
              </a:rPr>
              <a:t>.........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512912" y="864819"/>
            <a:ext cx="11849657" cy="2015647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3226"/>
              </a:spcBef>
            </a:pPr>
            <a:endParaRPr lang="en-US" sz="4250" spc="313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226"/>
              </a:spcBef>
            </a:pPr>
            <a:r>
              <a:rPr sz="4250" spc="313" dirty="0" err="1">
                <a:solidFill>
                  <a:srgbClr val="FFFFFF"/>
                </a:solidFill>
                <a:latin typeface="Times New Roman"/>
                <a:cs typeface="Times New Roman"/>
              </a:rPr>
              <a:t>Profil</a:t>
            </a:r>
            <a:r>
              <a:rPr sz="4250" spc="313" dirty="0">
                <a:solidFill>
                  <a:srgbClr val="FFFFFF"/>
                </a:solidFill>
                <a:latin typeface="Times New Roman"/>
                <a:cs typeface="Times New Roman"/>
              </a:rPr>
              <a:t> Edlink "tidak sama" dengan profil yang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55682" y="2795189"/>
            <a:ext cx="1190164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873" dirty="0">
                <a:solidFill>
                  <a:srgbClr val="FFFFFF"/>
                </a:solidFill>
                <a:latin typeface="Times New Roman"/>
                <a:cs typeface="Times New Roman"/>
              </a:rPr>
              <a:t>ada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01244" y="2795189"/>
            <a:ext cx="59753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67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54221" y="2795189"/>
            <a:ext cx="188034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12" dirty="0">
                <a:solidFill>
                  <a:srgbClr val="FFFFFF"/>
                </a:solidFill>
                <a:latin typeface="Times New Roman"/>
                <a:cs typeface="Times New Roman"/>
              </a:rPr>
              <a:t>siakad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55682" y="3547664"/>
            <a:ext cx="2626600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345" dirty="0">
                <a:solidFill>
                  <a:srgbClr val="FFFFFF"/>
                </a:solidFill>
                <a:latin typeface="Times New Roman"/>
                <a:cs typeface="Times New Roman"/>
              </a:rPr>
              <a:t>Meskipun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37685" y="3547664"/>
            <a:ext cx="59753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67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90662" y="3547664"/>
            <a:ext cx="188034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12" dirty="0">
                <a:solidFill>
                  <a:srgbClr val="FFFFFF"/>
                </a:solidFill>
                <a:latin typeface="Times New Roman"/>
                <a:cs typeface="Times New Roman"/>
              </a:rPr>
              <a:t>siakad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26405" y="3547664"/>
            <a:ext cx="178975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60" dirty="0">
                <a:solidFill>
                  <a:srgbClr val="FFFFFF"/>
                </a:solidFill>
                <a:latin typeface="Times New Roman"/>
                <a:cs typeface="Times New Roman"/>
              </a:rPr>
              <a:t>sudah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71564" y="3547664"/>
            <a:ext cx="1190164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873" dirty="0">
                <a:solidFill>
                  <a:srgbClr val="FFFFFF"/>
                </a:solidFill>
                <a:latin typeface="Times New Roman"/>
                <a:cs typeface="Times New Roman"/>
              </a:rPr>
              <a:t>ada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17126" y="3547664"/>
            <a:ext cx="1707212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345" dirty="0">
                <a:solidFill>
                  <a:srgbClr val="FFFFFF"/>
                </a:solidFill>
                <a:latin typeface="Times New Roman"/>
                <a:cs typeface="Times New Roman"/>
              </a:rPr>
              <a:t>email,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679715" y="3547664"/>
            <a:ext cx="1671091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74" dirty="0">
                <a:solidFill>
                  <a:srgbClr val="FFFFFF"/>
                </a:solidFill>
                <a:latin typeface="Times New Roman"/>
                <a:cs typeface="Times New Roman"/>
              </a:rPr>
              <a:t>tetapi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406247" y="3547664"/>
            <a:ext cx="100413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67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55682" y="4300139"/>
            <a:ext cx="125645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86" dirty="0">
                <a:solidFill>
                  <a:srgbClr val="FFFFFF"/>
                </a:solidFill>
                <a:latin typeface="Times New Roman"/>
                <a:cs typeface="Times New Roman"/>
              </a:rPr>
              <a:t>user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67566" y="4300139"/>
            <a:ext cx="167219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73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95178" y="4300139"/>
            <a:ext cx="181567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57" dirty="0">
                <a:solidFill>
                  <a:srgbClr val="FFFFFF"/>
                </a:solidFill>
                <a:latin typeface="Times New Roman"/>
                <a:cs typeface="Times New Roman"/>
              </a:rPr>
              <a:t>belum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66217" y="4300139"/>
            <a:ext cx="203401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93" dirty="0">
                <a:solidFill>
                  <a:srgbClr val="FFFFFF"/>
                </a:solidFill>
                <a:latin typeface="Times New Roman"/>
                <a:cs typeface="Times New Roman"/>
              </a:rPr>
              <a:t>pernah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55635" y="4300139"/>
            <a:ext cx="222916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56" dirty="0">
                <a:solidFill>
                  <a:srgbClr val="FFFFFF"/>
                </a:solidFill>
                <a:latin typeface="Times New Roman"/>
                <a:cs typeface="Times New Roman"/>
              </a:rPr>
              <a:t>mengisi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40175" y="4300139"/>
            <a:ext cx="160692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69" dirty="0">
                <a:solidFill>
                  <a:srgbClr val="FFFFFF"/>
                </a:solidFill>
                <a:latin typeface="Times New Roman"/>
                <a:cs typeface="Times New Roman"/>
              </a:rPr>
              <a:t>email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502543" y="4300139"/>
            <a:ext cx="59753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67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55682" y="5052614"/>
            <a:ext cx="177245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94" dirty="0">
                <a:solidFill>
                  <a:srgbClr val="FFFFFF"/>
                </a:solidFill>
                <a:latin typeface="Times New Roman"/>
                <a:cs typeface="Times New Roman"/>
              </a:rPr>
              <a:t>edlink,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83585" y="5052614"/>
            <a:ext cx="144412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23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83113" y="5052614"/>
            <a:ext cx="167921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05" dirty="0">
                <a:solidFill>
                  <a:srgbClr val="FFFFFF"/>
                </a:solidFill>
                <a:latin typeface="Times New Roman"/>
                <a:cs typeface="Times New Roman"/>
              </a:rPr>
              <a:t>selalu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17733" y="5052614"/>
            <a:ext cx="2168820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59" dirty="0">
                <a:solidFill>
                  <a:srgbClr val="FFFFFF"/>
                </a:solidFill>
                <a:latin typeface="Times New Roman"/>
                <a:cs typeface="Times New Roman"/>
              </a:rPr>
              <a:t>diminta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41952" y="5052614"/>
            <a:ext cx="159023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392" dirty="0">
                <a:solidFill>
                  <a:srgbClr val="FFFFFF"/>
                </a:solidFill>
                <a:latin typeface="Times New Roman"/>
                <a:cs typeface="Times New Roman"/>
              </a:rPr>
              <a:t>untuk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87604" y="5052614"/>
            <a:ext cx="3274148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01" dirty="0">
                <a:solidFill>
                  <a:srgbClr val="FFFFFF"/>
                </a:solidFill>
                <a:latin typeface="Times New Roman"/>
                <a:cs typeface="Times New Roman"/>
              </a:rPr>
              <a:t>melengkapi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5682" y="5805089"/>
            <a:ext cx="1381582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737" dirty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92662" y="5805089"/>
            <a:ext cx="160692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69" dirty="0">
                <a:solidFill>
                  <a:srgbClr val="FFFFFF"/>
                </a:solidFill>
                <a:latin typeface="Times New Roman"/>
                <a:cs typeface="Times New Roman"/>
              </a:rPr>
              <a:t>email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55030" y="5805089"/>
            <a:ext cx="59753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67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08007" y="5805089"/>
            <a:ext cx="1794029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218" dirty="0">
                <a:solidFill>
                  <a:srgbClr val="FFFFFF"/>
                </a:solidFill>
                <a:latin typeface="Times New Roman"/>
                <a:cs typeface="Times New Roman"/>
              </a:rPr>
              <a:t>edlink.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50554" y="6321125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55682" y="6557564"/>
            <a:ext cx="2690766" cy="1317180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415" dirty="0">
                <a:solidFill>
                  <a:srgbClr val="FFFFFF"/>
                </a:solidFill>
                <a:latin typeface="Times New Roman"/>
                <a:cs typeface="Times New Roman"/>
              </a:rPr>
              <a:t>Pengisian</a:t>
            </a:r>
            <a:endParaRPr sz="4250">
              <a:latin typeface="Times New Roman"/>
              <a:cs typeface="Times New Roman"/>
            </a:endParaRPr>
          </a:p>
          <a:p>
            <a:pPr marL="12700" marR="80895">
              <a:lnSpc>
                <a:spcPct val="95825"/>
              </a:lnSpc>
              <a:spcBef>
                <a:spcPts val="842"/>
              </a:spcBef>
            </a:pPr>
            <a:r>
              <a:rPr sz="4250" spc="583" dirty="0">
                <a:solidFill>
                  <a:srgbClr val="FFFFFF"/>
                </a:solidFill>
                <a:latin typeface="Times New Roman"/>
                <a:cs typeface="Times New Roman"/>
              </a:rPr>
              <a:t>saja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01851" y="6557564"/>
            <a:ext cx="357074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17" dirty="0">
                <a:solidFill>
                  <a:srgbClr val="FFFFFF"/>
                </a:solidFill>
                <a:latin typeface="Times New Roman"/>
                <a:cs typeface="Times New Roman"/>
              </a:rPr>
              <a:t>kelengkapan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8001" y="6557564"/>
            <a:ext cx="1444626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74" dirty="0">
                <a:solidFill>
                  <a:srgbClr val="FFFFFF"/>
                </a:solidFill>
                <a:latin typeface="Times New Roman"/>
                <a:cs typeface="Times New Roman"/>
              </a:rPr>
              <a:t>profil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8069" y="6557564"/>
            <a:ext cx="704837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6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88348" y="6557564"/>
            <a:ext cx="180647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642" dirty="0">
                <a:solidFill>
                  <a:srgbClr val="FFFFFF"/>
                </a:solidFill>
                <a:latin typeface="Times New Roman"/>
                <a:cs typeface="Times New Roman"/>
              </a:rPr>
              <a:t>hanya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0221" y="6557564"/>
            <a:ext cx="128128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599" dirty="0">
                <a:solidFill>
                  <a:srgbClr val="FFFFFF"/>
                </a:solidFill>
                <a:latin typeface="Times New Roman"/>
                <a:cs typeface="Times New Roman"/>
              </a:rPr>
              <a:t>satu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86908" y="6557564"/>
            <a:ext cx="1004095" cy="564705"/>
          </a:xfrm>
          <a:prstGeom prst="rect">
            <a:avLst/>
          </a:prstGeom>
        </p:spPr>
        <p:txBody>
          <a:bodyPr wrap="square" lIns="0" tIns="24796" rIns="0" bIns="0" rtlCol="0">
            <a:noAutofit/>
          </a:bodyPr>
          <a:lstStyle/>
          <a:p>
            <a:pPr marL="12700">
              <a:lnSpc>
                <a:spcPts val="3904"/>
              </a:lnSpc>
            </a:pPr>
            <a:r>
              <a:rPr sz="4250" spc="167" dirty="0">
                <a:solidFill>
                  <a:srgbClr val="FFFFFF"/>
                </a:solidFill>
                <a:latin typeface="Times New Roman"/>
                <a:cs typeface="Times New Roman"/>
              </a:rPr>
              <a:t>kali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9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4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9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51" name="object 10">
            <a:extLst>
              <a:ext uri="{FF2B5EF4-FFF2-40B4-BE49-F238E27FC236}">
                <a16:creationId xmlns:a16="http://schemas.microsoft.com/office/drawing/2014/main" id="{F90740BC-DACB-0B32-C890-FD393C425946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11">
            <a:extLst>
              <a:ext uri="{FF2B5EF4-FFF2-40B4-BE49-F238E27FC236}">
                <a16:creationId xmlns:a16="http://schemas.microsoft.com/office/drawing/2014/main" id="{60D69C4A-4058-146C-A86D-8743A40E6396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8A5F773-FA0F-9327-40D0-74EF47F24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  <p:sp>
        <p:nvSpPr>
          <p:cNvPr id="56" name="object 36">
            <a:extLst>
              <a:ext uri="{FF2B5EF4-FFF2-40B4-BE49-F238E27FC236}">
                <a16:creationId xmlns:a16="http://schemas.microsoft.com/office/drawing/2014/main" id="{CF430BFA-D427-89DC-3000-B3053B037364}"/>
              </a:ext>
            </a:extLst>
          </p:cNvPr>
          <p:cNvSpPr txBox="1"/>
          <p:nvPr/>
        </p:nvSpPr>
        <p:spPr>
          <a:xfrm>
            <a:off x="5289503" y="532548"/>
            <a:ext cx="6987148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302999" marR="80895">
              <a:lnSpc>
                <a:spcPts val="6875"/>
              </a:lnSpc>
            </a:pPr>
            <a:r>
              <a:rPr lang="en-ID" sz="8000" spc="223" dirty="0">
                <a:solidFill>
                  <a:srgbClr val="FFAE23"/>
                </a:solidFill>
                <a:latin typeface="Times New Roman"/>
                <a:cs typeface="Times New Roman"/>
              </a:rPr>
              <a:t>FACT</a:t>
            </a:r>
            <a:endParaRPr lang="en-ID" sz="8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0" y="0"/>
            <a:ext cx="18287999" cy="10286999"/>
          </a:xfrm>
          <a:custGeom>
            <a:avLst/>
            <a:gdLst/>
            <a:ahLst/>
            <a:cxnLst/>
            <a:rect l="l" t="t" r="r" b="b"/>
            <a:pathLst>
              <a:path w="18287999" h="10286999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03393" y="1225780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929517" y="1228964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528460" y="1521205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11834" y="1503825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12249" y="2355347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12249" y="2991814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12249" y="3793372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59991" y="1495138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69109" y="8841345"/>
            <a:ext cx="3349271" cy="1445653"/>
          </a:xfrm>
          <a:custGeom>
            <a:avLst/>
            <a:gdLst/>
            <a:ahLst/>
            <a:cxnLst/>
            <a:rect l="l" t="t" r="r" b="b"/>
            <a:pathLst>
              <a:path w="3349271" h="1445653">
                <a:moveTo>
                  <a:pt x="3343195" y="1396496"/>
                </a:moveTo>
                <a:lnTo>
                  <a:pt x="3349271" y="1445653"/>
                </a:lnTo>
                <a:lnTo>
                  <a:pt x="0" y="1445653"/>
                </a:lnTo>
                <a:lnTo>
                  <a:pt x="6076" y="1396496"/>
                </a:lnTo>
                <a:lnTo>
                  <a:pt x="33084" y="1266303"/>
                </a:lnTo>
                <a:lnTo>
                  <a:pt x="70140" y="1140011"/>
                </a:lnTo>
                <a:lnTo>
                  <a:pt x="116811" y="1018050"/>
                </a:lnTo>
                <a:lnTo>
                  <a:pt x="172659" y="900848"/>
                </a:lnTo>
                <a:lnTo>
                  <a:pt x="237252" y="788834"/>
                </a:lnTo>
                <a:lnTo>
                  <a:pt x="310153" y="682438"/>
                </a:lnTo>
                <a:lnTo>
                  <a:pt x="390927" y="582089"/>
                </a:lnTo>
                <a:lnTo>
                  <a:pt x="479139" y="488215"/>
                </a:lnTo>
                <a:lnTo>
                  <a:pt x="574354" y="401245"/>
                </a:lnTo>
                <a:lnTo>
                  <a:pt x="676137" y="321609"/>
                </a:lnTo>
                <a:lnTo>
                  <a:pt x="784053" y="249735"/>
                </a:lnTo>
                <a:lnTo>
                  <a:pt x="897667" y="186053"/>
                </a:lnTo>
                <a:lnTo>
                  <a:pt x="1016544" y="130991"/>
                </a:lnTo>
                <a:lnTo>
                  <a:pt x="1140247" y="84978"/>
                </a:lnTo>
                <a:lnTo>
                  <a:pt x="1268344" y="48443"/>
                </a:lnTo>
                <a:lnTo>
                  <a:pt x="1400397" y="21816"/>
                </a:lnTo>
                <a:lnTo>
                  <a:pt x="1535973" y="5525"/>
                </a:lnTo>
                <a:lnTo>
                  <a:pt x="1674636" y="0"/>
                </a:lnTo>
                <a:lnTo>
                  <a:pt x="1813298" y="5525"/>
                </a:lnTo>
                <a:lnTo>
                  <a:pt x="1948874" y="21816"/>
                </a:lnTo>
                <a:lnTo>
                  <a:pt x="2080927" y="48443"/>
                </a:lnTo>
                <a:lnTo>
                  <a:pt x="2209023" y="84978"/>
                </a:lnTo>
                <a:lnTo>
                  <a:pt x="2332727" y="130991"/>
                </a:lnTo>
                <a:lnTo>
                  <a:pt x="2451604" y="186053"/>
                </a:lnTo>
                <a:lnTo>
                  <a:pt x="2565217" y="249735"/>
                </a:lnTo>
                <a:lnTo>
                  <a:pt x="2673133" y="321609"/>
                </a:lnTo>
                <a:lnTo>
                  <a:pt x="2774917" y="401245"/>
                </a:lnTo>
                <a:lnTo>
                  <a:pt x="2870132" y="488215"/>
                </a:lnTo>
                <a:lnTo>
                  <a:pt x="2958344" y="582089"/>
                </a:lnTo>
                <a:lnTo>
                  <a:pt x="3039118" y="682438"/>
                </a:lnTo>
                <a:lnTo>
                  <a:pt x="3112019" y="788834"/>
                </a:lnTo>
                <a:lnTo>
                  <a:pt x="3176611" y="900848"/>
                </a:lnTo>
                <a:lnTo>
                  <a:pt x="3232460" y="1018050"/>
                </a:lnTo>
                <a:lnTo>
                  <a:pt x="3279130" y="1140011"/>
                </a:lnTo>
                <a:lnTo>
                  <a:pt x="3316187" y="1266303"/>
                </a:lnTo>
                <a:lnTo>
                  <a:pt x="3343195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041453" y="3209038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72165" y="2277510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72165" y="3144285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2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5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5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2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04613" y="347347"/>
            <a:ext cx="15878987" cy="1854753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660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r>
              <a:rPr lang="en-US" sz="6600" spc="12" dirty="0">
                <a:solidFill>
                  <a:srgbClr val="FFAE23"/>
                </a:solidFill>
                <a:latin typeface="Times New Roman"/>
                <a:cs typeface="Times New Roman"/>
              </a:rPr>
              <a:t> </a:t>
            </a:r>
            <a:r>
              <a:rPr lang="en-ID" sz="6600" spc="121" dirty="0">
                <a:solidFill>
                  <a:srgbClr val="FFAE23"/>
                </a:solidFill>
                <a:latin typeface="Times New Roman"/>
                <a:cs typeface="Times New Roman"/>
              </a:rPr>
              <a:t>PERTAMA</a:t>
            </a:r>
            <a:endParaRPr lang="en-ID" sz="6600" dirty="0">
              <a:latin typeface="Times New Roman"/>
              <a:cs typeface="Times New Roman"/>
            </a:endParaRPr>
          </a:p>
          <a:p>
            <a:pPr marL="12700">
              <a:lnSpc>
                <a:spcPts val="6875"/>
              </a:lnSpc>
            </a:pPr>
            <a:endParaRPr sz="66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132" y="1762801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6516" y="2202101"/>
            <a:ext cx="197320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17" dirty="0">
                <a:solidFill>
                  <a:srgbClr val="FFFFFF"/>
                </a:solidFill>
                <a:latin typeface="Times New Roman"/>
                <a:cs typeface="Times New Roman"/>
              </a:rPr>
              <a:t>Silakan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43177" y="2202101"/>
            <a:ext cx="137415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83" dirty="0">
                <a:solidFill>
                  <a:srgbClr val="FFFFFF"/>
                </a:solidFill>
                <a:latin typeface="Times New Roman"/>
                <a:cs typeface="Times New Roman"/>
              </a:rPr>
              <a:t>login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0789" y="2202101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20390" y="2202101"/>
            <a:ext cx="157733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77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6516" y="3068876"/>
            <a:ext cx="94301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-205" dirty="0">
                <a:solidFill>
                  <a:srgbClr val="FFFFFF"/>
                </a:solidFill>
                <a:latin typeface="Times New Roman"/>
                <a:cs typeface="Times New Roman"/>
              </a:rPr>
              <a:t>Klik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13001" y="3068876"/>
            <a:ext cx="3851421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91" dirty="0">
                <a:solidFill>
                  <a:srgbClr val="FFFFFF"/>
                </a:solidFill>
                <a:latin typeface="Times New Roman"/>
                <a:cs typeface="Times New Roman"/>
              </a:rPr>
              <a:t>"Continue with</a:t>
            </a:r>
            <a:endParaRPr sz="41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17878" y="3068876"/>
            <a:ext cx="201895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92" dirty="0">
                <a:solidFill>
                  <a:srgbClr val="FFFFFF"/>
                </a:solidFill>
                <a:latin typeface="Times New Roman"/>
                <a:cs typeface="Times New Roman"/>
              </a:rPr>
              <a:t>Siakad"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90337" y="3068876"/>
            <a:ext cx="98093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163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6516" y="3935651"/>
            <a:ext cx="1372051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79" dirty="0">
                <a:solidFill>
                  <a:srgbClr val="FFFFFF"/>
                </a:solidFill>
                <a:latin typeface="Times New Roman"/>
                <a:cs typeface="Times New Roman"/>
              </a:rPr>
              <a:t>ingin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42022" y="3935651"/>
            <a:ext cx="137415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83" dirty="0">
                <a:solidFill>
                  <a:srgbClr val="FFFFFF"/>
                </a:solidFill>
                <a:latin typeface="Times New Roman"/>
                <a:cs typeface="Times New Roman"/>
              </a:rPr>
              <a:t>login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9633" y="3935651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9235" y="3935651"/>
            <a:ext cx="157733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77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6516" y="4802426"/>
            <a:ext cx="396617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39" dirty="0">
                <a:solidFill>
                  <a:srgbClr val="FFFFFF"/>
                </a:solidFill>
                <a:latin typeface="Times New Roman"/>
                <a:cs typeface="Times New Roman"/>
              </a:rPr>
              <a:t>menggunakan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36148" y="4802426"/>
            <a:ext cx="138836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3" dirty="0">
                <a:solidFill>
                  <a:srgbClr val="FFFFFF"/>
                </a:solidFill>
                <a:latin typeface="Times New Roman"/>
                <a:cs typeface="Times New Roman"/>
              </a:rPr>
              <a:t>akun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7972" y="4802426"/>
            <a:ext cx="195525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14" dirty="0">
                <a:solidFill>
                  <a:srgbClr val="FFFFFF"/>
                </a:solidFill>
                <a:latin typeface="Times New Roman"/>
                <a:cs typeface="Times New Roman"/>
              </a:rPr>
              <a:t>siakad.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50554" y="632112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8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7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2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1" name="object 10">
            <a:extLst>
              <a:ext uri="{FF2B5EF4-FFF2-40B4-BE49-F238E27FC236}">
                <a16:creationId xmlns:a16="http://schemas.microsoft.com/office/drawing/2014/main" id="{D992B74B-0CD0-B6D3-18B5-8D4D127F403B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11">
            <a:extLst>
              <a:ext uri="{FF2B5EF4-FFF2-40B4-BE49-F238E27FC236}">
                <a16:creationId xmlns:a16="http://schemas.microsoft.com/office/drawing/2014/main" id="{034429EB-7E54-D5C8-431F-11CAF450A141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7D70488-0429-AFF0-7BE3-87C350BFC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/>
          <p:nvPr/>
        </p:nvSpPr>
        <p:spPr>
          <a:xfrm>
            <a:off x="0" y="3"/>
            <a:ext cx="18287999" cy="10286996"/>
          </a:xfrm>
          <a:custGeom>
            <a:avLst/>
            <a:gdLst/>
            <a:ahLst/>
            <a:cxnLst/>
            <a:rect l="l" t="t" r="r" b="b"/>
            <a:pathLst>
              <a:path w="18287999" h="10286996">
                <a:moveTo>
                  <a:pt x="18287999" y="0"/>
                </a:moveTo>
                <a:lnTo>
                  <a:pt x="0" y="0"/>
                </a:lnTo>
                <a:lnTo>
                  <a:pt x="0" y="10286996"/>
                </a:lnTo>
                <a:lnTo>
                  <a:pt x="18287999" y="10286996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703393" y="1225780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929517" y="1228964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528460" y="1521205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11834" y="1503825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12249" y="2355347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12249" y="2991814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12249" y="3793372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59991" y="1495138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69109" y="8841348"/>
            <a:ext cx="3349271" cy="1445650"/>
          </a:xfrm>
          <a:custGeom>
            <a:avLst/>
            <a:gdLst/>
            <a:ahLst/>
            <a:cxnLst/>
            <a:rect l="l" t="t" r="r" b="b"/>
            <a:pathLst>
              <a:path w="3349271" h="1445650">
                <a:moveTo>
                  <a:pt x="3343194" y="1396496"/>
                </a:moveTo>
                <a:lnTo>
                  <a:pt x="3316187" y="1266303"/>
                </a:lnTo>
                <a:lnTo>
                  <a:pt x="3279130" y="1140011"/>
                </a:lnTo>
                <a:lnTo>
                  <a:pt x="3232460" y="1018050"/>
                </a:lnTo>
                <a:lnTo>
                  <a:pt x="3176611" y="900848"/>
                </a:lnTo>
                <a:lnTo>
                  <a:pt x="3112019" y="788834"/>
                </a:lnTo>
                <a:lnTo>
                  <a:pt x="3039118" y="682438"/>
                </a:lnTo>
                <a:lnTo>
                  <a:pt x="2958344" y="582089"/>
                </a:lnTo>
                <a:lnTo>
                  <a:pt x="2870132" y="488215"/>
                </a:lnTo>
                <a:lnTo>
                  <a:pt x="2774916" y="401245"/>
                </a:lnTo>
                <a:lnTo>
                  <a:pt x="2673133" y="321609"/>
                </a:lnTo>
                <a:lnTo>
                  <a:pt x="2565217" y="249735"/>
                </a:lnTo>
                <a:lnTo>
                  <a:pt x="2451603" y="186053"/>
                </a:lnTo>
                <a:lnTo>
                  <a:pt x="2332727" y="130991"/>
                </a:lnTo>
                <a:lnTo>
                  <a:pt x="2209023" y="84978"/>
                </a:lnTo>
                <a:lnTo>
                  <a:pt x="2080927" y="48443"/>
                </a:lnTo>
                <a:lnTo>
                  <a:pt x="1948873" y="21816"/>
                </a:lnTo>
                <a:lnTo>
                  <a:pt x="1813298" y="5525"/>
                </a:lnTo>
                <a:lnTo>
                  <a:pt x="1674635" y="0"/>
                </a:lnTo>
                <a:lnTo>
                  <a:pt x="1535972" y="5525"/>
                </a:lnTo>
                <a:lnTo>
                  <a:pt x="1400397" y="21816"/>
                </a:lnTo>
                <a:lnTo>
                  <a:pt x="1268343" y="48443"/>
                </a:lnTo>
                <a:lnTo>
                  <a:pt x="1140247" y="84978"/>
                </a:lnTo>
                <a:lnTo>
                  <a:pt x="1016543" y="130991"/>
                </a:lnTo>
                <a:lnTo>
                  <a:pt x="897667" y="186053"/>
                </a:lnTo>
                <a:lnTo>
                  <a:pt x="784053" y="249735"/>
                </a:lnTo>
                <a:lnTo>
                  <a:pt x="676137" y="321609"/>
                </a:lnTo>
                <a:lnTo>
                  <a:pt x="574354" y="401245"/>
                </a:lnTo>
                <a:lnTo>
                  <a:pt x="479139" y="488215"/>
                </a:lnTo>
                <a:lnTo>
                  <a:pt x="390926" y="582089"/>
                </a:lnTo>
                <a:lnTo>
                  <a:pt x="310152" y="682438"/>
                </a:lnTo>
                <a:lnTo>
                  <a:pt x="237252" y="788834"/>
                </a:lnTo>
                <a:lnTo>
                  <a:pt x="172659" y="900848"/>
                </a:lnTo>
                <a:lnTo>
                  <a:pt x="116810" y="1018050"/>
                </a:lnTo>
                <a:lnTo>
                  <a:pt x="70140" y="1140011"/>
                </a:lnTo>
                <a:lnTo>
                  <a:pt x="33084" y="1266303"/>
                </a:lnTo>
                <a:lnTo>
                  <a:pt x="6076" y="1396496"/>
                </a:lnTo>
                <a:lnTo>
                  <a:pt x="0" y="1445650"/>
                </a:lnTo>
                <a:lnTo>
                  <a:pt x="3349271" y="1445650"/>
                </a:lnTo>
                <a:lnTo>
                  <a:pt x="3343194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736" y="9822528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041453" y="3209038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72165" y="3144288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2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5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5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2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72165" y="4877838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8"/>
                </a:lnTo>
                <a:lnTo>
                  <a:pt x="16855" y="44447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72165" y="5744613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7"/>
                </a:lnTo>
                <a:lnTo>
                  <a:pt x="192411" y="138284"/>
                </a:lnTo>
                <a:lnTo>
                  <a:pt x="189898" y="144351"/>
                </a:lnTo>
                <a:lnTo>
                  <a:pt x="186818" y="150115"/>
                </a:lnTo>
                <a:lnTo>
                  <a:pt x="183169" y="155575"/>
                </a:lnTo>
                <a:lnTo>
                  <a:pt x="179521" y="161035"/>
                </a:lnTo>
                <a:lnTo>
                  <a:pt x="175375" y="166087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2"/>
                </a:lnTo>
                <a:lnTo>
                  <a:pt x="113083" y="199383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3"/>
                </a:lnTo>
                <a:lnTo>
                  <a:pt x="80501" y="198102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7"/>
                </a:lnTo>
                <a:lnTo>
                  <a:pt x="20503" y="161035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1"/>
                </a:lnTo>
                <a:lnTo>
                  <a:pt x="7612" y="138284"/>
                </a:lnTo>
                <a:lnTo>
                  <a:pt x="5099" y="132217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59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7"/>
                </a:lnTo>
                <a:lnTo>
                  <a:pt x="16855" y="44447"/>
                </a:lnTo>
                <a:lnTo>
                  <a:pt x="20503" y="38987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8"/>
                </a:lnTo>
                <a:lnTo>
                  <a:pt x="38988" y="20502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2"/>
                </a:lnTo>
                <a:lnTo>
                  <a:pt x="166088" y="24648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7"/>
                </a:lnTo>
                <a:lnTo>
                  <a:pt x="183169" y="44447"/>
                </a:lnTo>
                <a:lnTo>
                  <a:pt x="186818" y="49907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72165" y="6611388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5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408032" y="264909"/>
            <a:ext cx="15132395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r>
              <a:rPr lang="en-US"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 </a:t>
            </a:r>
            <a:r>
              <a:rPr lang="en-ID" sz="7550" spc="59" dirty="0">
                <a:solidFill>
                  <a:srgbClr val="FFAE23"/>
                </a:solidFill>
                <a:latin typeface="Times New Roman"/>
                <a:cs typeface="Times New Roman"/>
              </a:rPr>
              <a:t>KEDUA</a:t>
            </a:r>
            <a:endParaRPr lang="en-ID" sz="7550" dirty="0">
              <a:latin typeface="Times New Roman"/>
              <a:cs typeface="Times New Roman"/>
            </a:endParaRPr>
          </a:p>
          <a:p>
            <a:pPr marL="12700">
              <a:lnSpc>
                <a:spcPts val="6875"/>
              </a:lnSpc>
            </a:pP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32" y="1762804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95035" y="2202104"/>
            <a:ext cx="114465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9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93134" y="2202104"/>
            <a:ext cx="396617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39" dirty="0">
                <a:solidFill>
                  <a:srgbClr val="FFFFFF"/>
                </a:solidFill>
                <a:latin typeface="Times New Roman"/>
                <a:cs typeface="Times New Roman"/>
              </a:rPr>
              <a:t>menggunakan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12766" y="2202104"/>
            <a:ext cx="138836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3" dirty="0">
                <a:solidFill>
                  <a:srgbClr val="FFFFFF"/>
                </a:solidFill>
                <a:latin typeface="Times New Roman"/>
                <a:cs typeface="Times New Roman"/>
              </a:rPr>
              <a:t>akun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54591" y="2202104"/>
            <a:ext cx="183634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0" dirty="0">
                <a:solidFill>
                  <a:srgbClr val="FFFFFF"/>
                </a:solidFill>
                <a:latin typeface="Times New Roman"/>
                <a:cs typeface="Times New Roman"/>
              </a:rPr>
              <a:t>siakad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74422" y="3068879"/>
            <a:ext cx="1119903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0" dirty="0">
                <a:solidFill>
                  <a:srgbClr val="FFFFFF"/>
                </a:solidFill>
                <a:latin typeface="Times New Roman"/>
                <a:cs typeface="Times New Roman"/>
              </a:rPr>
              <a:t>Pilih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7780" y="3068879"/>
            <a:ext cx="167737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847" dirty="0">
                <a:solidFill>
                  <a:srgbClr val="FFFFFF"/>
                </a:solidFill>
                <a:latin typeface="Times New Roman"/>
                <a:cs typeface="Times New Roman"/>
              </a:rPr>
              <a:t>nama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78602" y="3068879"/>
            <a:ext cx="281492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66" dirty="0">
                <a:solidFill>
                  <a:srgbClr val="FFFFFF"/>
                </a:solidFill>
                <a:latin typeface="Times New Roman"/>
                <a:cs typeface="Times New Roman"/>
              </a:rPr>
              <a:t>Perguruan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46986" y="3068879"/>
            <a:ext cx="168152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14" dirty="0">
                <a:solidFill>
                  <a:srgbClr val="FFFFFF"/>
                </a:solidFill>
                <a:latin typeface="Times New Roman"/>
                <a:cs typeface="Times New Roman"/>
              </a:rPr>
              <a:t>Tinggi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6516" y="3935654"/>
            <a:ext cx="2751053" cy="228549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 marR="90908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862"/>
              </a:spcBef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  <a:p>
            <a:pPr marL="12700" marR="11927">
              <a:lnSpc>
                <a:spcPct val="95825"/>
              </a:lnSpc>
              <a:spcBef>
                <a:spcPts val="2052"/>
              </a:spcBef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9096" y="4802429"/>
            <a:ext cx="364404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6" dirty="0">
                <a:solidFill>
                  <a:srgbClr val="FFFFFF"/>
                </a:solidFill>
                <a:latin typeface="Times New Roman"/>
                <a:cs typeface="Times New Roman"/>
              </a:rPr>
              <a:t>NIP/NIDN/NIM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09096" y="5669204"/>
            <a:ext cx="266806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55" dirty="0">
                <a:solidFill>
                  <a:srgbClr val="FFFFFF"/>
                </a:solidFill>
                <a:latin typeface="Times New Roman"/>
                <a:cs typeface="Times New Roman"/>
              </a:rPr>
              <a:t>password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0613" y="5669204"/>
            <a:ext cx="183634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0" dirty="0">
                <a:solidFill>
                  <a:srgbClr val="FFFFFF"/>
                </a:solidFill>
                <a:latin typeface="Times New Roman"/>
                <a:cs typeface="Times New Roman"/>
              </a:rPr>
              <a:t>siakad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50554" y="632112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6516" y="6535979"/>
            <a:ext cx="94301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-205" dirty="0">
                <a:solidFill>
                  <a:srgbClr val="FFFFFF"/>
                </a:solidFill>
                <a:latin typeface="Times New Roman"/>
                <a:cs typeface="Times New Roman"/>
              </a:rPr>
              <a:t>Klik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3001" y="6535979"/>
            <a:ext cx="177417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-27" dirty="0">
                <a:solidFill>
                  <a:srgbClr val="FFFFFF"/>
                </a:solidFill>
                <a:latin typeface="Times New Roman"/>
                <a:cs typeface="Times New Roman"/>
              </a:rPr>
              <a:t>"Login"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31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4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5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2" name="object 10">
            <a:extLst>
              <a:ext uri="{FF2B5EF4-FFF2-40B4-BE49-F238E27FC236}">
                <a16:creationId xmlns:a16="http://schemas.microsoft.com/office/drawing/2014/main" id="{A4F028A5-FCE1-9672-4A28-D9E03C28E173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11">
            <a:extLst>
              <a:ext uri="{FF2B5EF4-FFF2-40B4-BE49-F238E27FC236}">
                <a16:creationId xmlns:a16="http://schemas.microsoft.com/office/drawing/2014/main" id="{7C7E59DA-1F3A-F5B4-CEAD-B8E6E338757F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15B677B-C8E3-E3CC-5D16-3AC5EE5E7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0" y="0"/>
            <a:ext cx="18287999" cy="10286999"/>
          </a:xfrm>
          <a:custGeom>
            <a:avLst/>
            <a:gdLst/>
            <a:ahLst/>
            <a:cxnLst/>
            <a:rect l="l" t="t" r="r" b="b"/>
            <a:pathLst>
              <a:path w="18287999" h="10286999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03393" y="1225778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929517" y="1228963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528460" y="1521204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11834" y="1503823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12249" y="2355345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12249" y="2991813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12249" y="3793370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59991" y="1495137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69109" y="8841348"/>
            <a:ext cx="3349271" cy="1445650"/>
          </a:xfrm>
          <a:custGeom>
            <a:avLst/>
            <a:gdLst/>
            <a:ahLst/>
            <a:cxnLst/>
            <a:rect l="l" t="t" r="r" b="b"/>
            <a:pathLst>
              <a:path w="3349271" h="1445650">
                <a:moveTo>
                  <a:pt x="3343194" y="1396496"/>
                </a:moveTo>
                <a:lnTo>
                  <a:pt x="3349271" y="1445650"/>
                </a:lnTo>
                <a:lnTo>
                  <a:pt x="0" y="1445650"/>
                </a:lnTo>
                <a:lnTo>
                  <a:pt x="6076" y="1396496"/>
                </a:lnTo>
                <a:lnTo>
                  <a:pt x="33084" y="1266303"/>
                </a:lnTo>
                <a:lnTo>
                  <a:pt x="70140" y="1140011"/>
                </a:lnTo>
                <a:lnTo>
                  <a:pt x="116810" y="1018050"/>
                </a:lnTo>
                <a:lnTo>
                  <a:pt x="172659" y="900848"/>
                </a:lnTo>
                <a:lnTo>
                  <a:pt x="237251" y="788834"/>
                </a:lnTo>
                <a:lnTo>
                  <a:pt x="310152" y="682438"/>
                </a:lnTo>
                <a:lnTo>
                  <a:pt x="390926" y="582089"/>
                </a:lnTo>
                <a:lnTo>
                  <a:pt x="479139" y="488215"/>
                </a:lnTo>
                <a:lnTo>
                  <a:pt x="574354" y="401245"/>
                </a:lnTo>
                <a:lnTo>
                  <a:pt x="676137" y="321609"/>
                </a:lnTo>
                <a:lnTo>
                  <a:pt x="784053" y="249735"/>
                </a:lnTo>
                <a:lnTo>
                  <a:pt x="897667" y="186053"/>
                </a:lnTo>
                <a:lnTo>
                  <a:pt x="1016543" y="130991"/>
                </a:lnTo>
                <a:lnTo>
                  <a:pt x="1140247" y="84978"/>
                </a:lnTo>
                <a:lnTo>
                  <a:pt x="1268343" y="48443"/>
                </a:lnTo>
                <a:lnTo>
                  <a:pt x="1400397" y="21816"/>
                </a:lnTo>
                <a:lnTo>
                  <a:pt x="1535972" y="5525"/>
                </a:lnTo>
                <a:lnTo>
                  <a:pt x="1674635" y="0"/>
                </a:lnTo>
                <a:lnTo>
                  <a:pt x="1813298" y="5525"/>
                </a:lnTo>
                <a:lnTo>
                  <a:pt x="1948873" y="21816"/>
                </a:lnTo>
                <a:lnTo>
                  <a:pt x="2080927" y="48443"/>
                </a:lnTo>
                <a:lnTo>
                  <a:pt x="2209023" y="84978"/>
                </a:lnTo>
                <a:lnTo>
                  <a:pt x="2332727" y="130991"/>
                </a:lnTo>
                <a:lnTo>
                  <a:pt x="2451603" y="186053"/>
                </a:lnTo>
                <a:lnTo>
                  <a:pt x="2565217" y="249735"/>
                </a:lnTo>
                <a:lnTo>
                  <a:pt x="2673133" y="321609"/>
                </a:lnTo>
                <a:lnTo>
                  <a:pt x="2774916" y="401245"/>
                </a:lnTo>
                <a:lnTo>
                  <a:pt x="2870132" y="488215"/>
                </a:lnTo>
                <a:lnTo>
                  <a:pt x="2958344" y="582089"/>
                </a:lnTo>
                <a:lnTo>
                  <a:pt x="3039118" y="682438"/>
                </a:lnTo>
                <a:lnTo>
                  <a:pt x="3112019" y="788834"/>
                </a:lnTo>
                <a:lnTo>
                  <a:pt x="3176611" y="900848"/>
                </a:lnTo>
                <a:lnTo>
                  <a:pt x="3232460" y="1018050"/>
                </a:lnTo>
                <a:lnTo>
                  <a:pt x="3279130" y="1140011"/>
                </a:lnTo>
                <a:lnTo>
                  <a:pt x="3316187" y="1266303"/>
                </a:lnTo>
                <a:lnTo>
                  <a:pt x="3343194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041453" y="3209037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490622" y="277871"/>
            <a:ext cx="4960391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88719" y="277871"/>
            <a:ext cx="3767950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62" dirty="0">
                <a:solidFill>
                  <a:srgbClr val="FFAE23"/>
                </a:solidFill>
                <a:latin typeface="Times New Roman"/>
                <a:cs typeface="Times New Roman"/>
              </a:rPr>
              <a:t>KETIGA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132" y="1762801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76020" y="2202101"/>
            <a:ext cx="114465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9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endParaRPr sz="415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74119" y="2202101"/>
            <a:ext cx="150418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31753" y="2202101"/>
            <a:ext cx="177322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43" dirty="0">
                <a:solidFill>
                  <a:srgbClr val="FFFFFF"/>
                </a:solidFill>
                <a:latin typeface="Times New Roman"/>
                <a:cs typeface="Times New Roman"/>
              </a:rPr>
              <a:t>belum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58380" y="2202101"/>
            <a:ext cx="198636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79" dirty="0">
                <a:solidFill>
                  <a:srgbClr val="FFFFFF"/>
                </a:solidFill>
                <a:latin typeface="Times New Roman"/>
                <a:cs typeface="Times New Roman"/>
              </a:rPr>
              <a:t>pernah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6020" y="3068876"/>
            <a:ext cx="319704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0" dirty="0">
                <a:solidFill>
                  <a:srgbClr val="FFFFFF"/>
                </a:solidFill>
                <a:latin typeface="Times New Roman"/>
                <a:cs typeface="Times New Roman"/>
              </a:rPr>
              <a:t>melengkapi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6574" y="3068876"/>
            <a:ext cx="150885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107" dirty="0">
                <a:solidFill>
                  <a:srgbClr val="FFFFFF"/>
                </a:solidFill>
                <a:latin typeface="Times New Roman"/>
                <a:cs typeface="Times New Roman"/>
              </a:rPr>
              <a:t>profil,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88946" y="3068876"/>
            <a:ext cx="150418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46580" y="3068876"/>
            <a:ext cx="141047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08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76020" y="3935651"/>
            <a:ext cx="2767025" cy="1418716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5" dirty="0">
                <a:solidFill>
                  <a:srgbClr val="FFFFFF"/>
                </a:solidFill>
                <a:latin typeface="Times New Roman"/>
                <a:cs typeface="Times New Roman"/>
              </a:rPr>
              <a:t>diarahkan</a:t>
            </a:r>
            <a:endParaRPr sz="4150">
              <a:latin typeface="Times New Roman"/>
              <a:cs typeface="Times New Roman"/>
            </a:endParaRPr>
          </a:p>
          <a:p>
            <a:pPr marL="12700" marR="78981">
              <a:lnSpc>
                <a:spcPct val="95825"/>
              </a:lnSpc>
              <a:spcBef>
                <a:spcPts val="1862"/>
              </a:spcBef>
            </a:pPr>
            <a:r>
              <a:rPr sz="4150" spc="65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6501" y="3935651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6102" y="3935651"/>
            <a:ext cx="248750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69" dirty="0">
                <a:solidFill>
                  <a:srgbClr val="FFFFFF"/>
                </a:solidFill>
                <a:latin typeface="Times New Roman"/>
                <a:cs typeface="Times New Roman"/>
              </a:rPr>
              <a:t>halaman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87062" y="3935651"/>
            <a:ext cx="3241323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77" dirty="0">
                <a:solidFill>
                  <a:srgbClr val="FFFFFF"/>
                </a:solidFill>
                <a:latin typeface="Times New Roman"/>
                <a:cs typeface="Times New Roman"/>
              </a:rPr>
              <a:t>Onboarding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50554" y="6321122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6020" y="6535976"/>
            <a:ext cx="94301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-205" dirty="0">
                <a:solidFill>
                  <a:srgbClr val="FFFFFF"/>
                </a:solidFill>
                <a:latin typeface="Times New Roman"/>
                <a:cs typeface="Times New Roman"/>
              </a:rPr>
              <a:t>Klik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2506" y="6535976"/>
            <a:ext cx="107248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151" dirty="0">
                <a:solidFill>
                  <a:srgbClr val="FFFFFF"/>
                </a:solidFill>
                <a:latin typeface="Times New Roman"/>
                <a:cs typeface="Times New Roman"/>
              </a:rPr>
              <a:t>"Set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8487" y="6535976"/>
            <a:ext cx="78774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00" dirty="0">
                <a:solidFill>
                  <a:srgbClr val="FFFFFF"/>
                </a:solidFill>
                <a:latin typeface="Times New Roman"/>
                <a:cs typeface="Times New Roman"/>
              </a:rPr>
              <a:t>up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9683" y="6535976"/>
            <a:ext cx="157733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77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70488" y="6535976"/>
            <a:ext cx="243113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15" dirty="0">
                <a:solidFill>
                  <a:srgbClr val="FFFFFF"/>
                </a:solidFill>
                <a:latin typeface="Times New Roman"/>
                <a:cs typeface="Times New Roman"/>
              </a:rPr>
              <a:t>Account"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1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1" name="object 10">
            <a:extLst>
              <a:ext uri="{FF2B5EF4-FFF2-40B4-BE49-F238E27FC236}">
                <a16:creationId xmlns:a16="http://schemas.microsoft.com/office/drawing/2014/main" id="{D38EC9D5-CA6B-CA90-7909-7A8561DF4D66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11">
            <a:extLst>
              <a:ext uri="{FF2B5EF4-FFF2-40B4-BE49-F238E27FC236}">
                <a16:creationId xmlns:a16="http://schemas.microsoft.com/office/drawing/2014/main" id="{F14027DB-BA8D-5C9E-386C-41E24C3B60A9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7A59340-657A-0A9E-E280-57A756CE7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/>
          <p:nvPr/>
        </p:nvSpPr>
        <p:spPr>
          <a:xfrm>
            <a:off x="0" y="0"/>
            <a:ext cx="18287999" cy="10286998"/>
          </a:xfrm>
          <a:custGeom>
            <a:avLst/>
            <a:gdLst/>
            <a:ahLst/>
            <a:cxnLst/>
            <a:rect l="l" t="t" r="r" b="b"/>
            <a:pathLst>
              <a:path w="18287999" h="10286998">
                <a:moveTo>
                  <a:pt x="18287999" y="0"/>
                </a:moveTo>
                <a:lnTo>
                  <a:pt x="0" y="0"/>
                </a:lnTo>
                <a:lnTo>
                  <a:pt x="0" y="10286998"/>
                </a:lnTo>
                <a:lnTo>
                  <a:pt x="18287999" y="10286998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703393" y="1225779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929517" y="1228964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528460" y="1521204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311834" y="1503824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12249" y="2355346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12249" y="2991813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12249" y="3793371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659991" y="1495137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69109" y="8841349"/>
            <a:ext cx="3349270" cy="1445650"/>
          </a:xfrm>
          <a:custGeom>
            <a:avLst/>
            <a:gdLst/>
            <a:ahLst/>
            <a:cxnLst/>
            <a:rect l="l" t="t" r="r" b="b"/>
            <a:pathLst>
              <a:path w="3349270" h="1445650">
                <a:moveTo>
                  <a:pt x="3343194" y="1396496"/>
                </a:moveTo>
                <a:lnTo>
                  <a:pt x="3316186" y="1266303"/>
                </a:lnTo>
                <a:lnTo>
                  <a:pt x="3279130" y="1140011"/>
                </a:lnTo>
                <a:lnTo>
                  <a:pt x="3232460" y="1018050"/>
                </a:lnTo>
                <a:lnTo>
                  <a:pt x="3176611" y="900848"/>
                </a:lnTo>
                <a:lnTo>
                  <a:pt x="3112019" y="788834"/>
                </a:lnTo>
                <a:lnTo>
                  <a:pt x="3039118" y="682438"/>
                </a:lnTo>
                <a:lnTo>
                  <a:pt x="2958344" y="582089"/>
                </a:lnTo>
                <a:lnTo>
                  <a:pt x="2870132" y="488215"/>
                </a:lnTo>
                <a:lnTo>
                  <a:pt x="2774916" y="401245"/>
                </a:lnTo>
                <a:lnTo>
                  <a:pt x="2673133" y="321609"/>
                </a:lnTo>
                <a:lnTo>
                  <a:pt x="2565217" y="249735"/>
                </a:lnTo>
                <a:lnTo>
                  <a:pt x="2451603" y="186053"/>
                </a:lnTo>
                <a:lnTo>
                  <a:pt x="2332727" y="130991"/>
                </a:lnTo>
                <a:lnTo>
                  <a:pt x="2209023" y="84978"/>
                </a:lnTo>
                <a:lnTo>
                  <a:pt x="2080927" y="48443"/>
                </a:lnTo>
                <a:lnTo>
                  <a:pt x="1948873" y="21816"/>
                </a:lnTo>
                <a:lnTo>
                  <a:pt x="1813298" y="5525"/>
                </a:lnTo>
                <a:lnTo>
                  <a:pt x="1674635" y="0"/>
                </a:lnTo>
                <a:lnTo>
                  <a:pt x="1535972" y="5525"/>
                </a:lnTo>
                <a:lnTo>
                  <a:pt x="1400397" y="21816"/>
                </a:lnTo>
                <a:lnTo>
                  <a:pt x="1268343" y="48443"/>
                </a:lnTo>
                <a:lnTo>
                  <a:pt x="1140247" y="84978"/>
                </a:lnTo>
                <a:lnTo>
                  <a:pt x="1016543" y="130991"/>
                </a:lnTo>
                <a:lnTo>
                  <a:pt x="897667" y="186053"/>
                </a:lnTo>
                <a:lnTo>
                  <a:pt x="784053" y="249735"/>
                </a:lnTo>
                <a:lnTo>
                  <a:pt x="676137" y="321609"/>
                </a:lnTo>
                <a:lnTo>
                  <a:pt x="574354" y="401245"/>
                </a:lnTo>
                <a:lnTo>
                  <a:pt x="479138" y="488215"/>
                </a:lnTo>
                <a:lnTo>
                  <a:pt x="390926" y="582089"/>
                </a:lnTo>
                <a:lnTo>
                  <a:pt x="310152" y="682438"/>
                </a:lnTo>
                <a:lnTo>
                  <a:pt x="237251" y="788834"/>
                </a:lnTo>
                <a:lnTo>
                  <a:pt x="172659" y="900848"/>
                </a:lnTo>
                <a:lnTo>
                  <a:pt x="116810" y="1018050"/>
                </a:lnTo>
                <a:lnTo>
                  <a:pt x="70140" y="1140011"/>
                </a:lnTo>
                <a:lnTo>
                  <a:pt x="33083" y="1266303"/>
                </a:lnTo>
                <a:lnTo>
                  <a:pt x="6076" y="1396496"/>
                </a:lnTo>
                <a:lnTo>
                  <a:pt x="0" y="1445650"/>
                </a:lnTo>
                <a:lnTo>
                  <a:pt x="3349270" y="1445650"/>
                </a:lnTo>
                <a:lnTo>
                  <a:pt x="3343194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041453" y="3209038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66849" y="2277511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66849" y="314428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2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5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5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2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66849" y="394438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66849" y="5963686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4"/>
                </a:lnTo>
                <a:lnTo>
                  <a:pt x="189898" y="144351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0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5"/>
                </a:lnTo>
                <a:lnTo>
                  <a:pt x="10126" y="144351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7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2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2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7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66849" y="6697111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8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3"/>
                </a:lnTo>
                <a:lnTo>
                  <a:pt x="194925" y="132217"/>
                </a:lnTo>
                <a:lnTo>
                  <a:pt x="192411" y="138284"/>
                </a:lnTo>
                <a:lnTo>
                  <a:pt x="189898" y="144351"/>
                </a:lnTo>
                <a:lnTo>
                  <a:pt x="186818" y="150115"/>
                </a:lnTo>
                <a:lnTo>
                  <a:pt x="183169" y="155575"/>
                </a:lnTo>
                <a:lnTo>
                  <a:pt x="179521" y="161035"/>
                </a:lnTo>
                <a:lnTo>
                  <a:pt x="175375" y="166087"/>
                </a:lnTo>
                <a:lnTo>
                  <a:pt x="170732" y="170731"/>
                </a:lnTo>
                <a:lnTo>
                  <a:pt x="166088" y="175374"/>
                </a:lnTo>
                <a:lnTo>
                  <a:pt x="161036" y="179520"/>
                </a:lnTo>
                <a:lnTo>
                  <a:pt x="155576" y="183168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2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2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8"/>
                </a:lnTo>
                <a:lnTo>
                  <a:pt x="38988" y="179520"/>
                </a:lnTo>
                <a:lnTo>
                  <a:pt x="33936" y="175374"/>
                </a:lnTo>
                <a:lnTo>
                  <a:pt x="29293" y="170731"/>
                </a:lnTo>
                <a:lnTo>
                  <a:pt x="24649" y="166087"/>
                </a:lnTo>
                <a:lnTo>
                  <a:pt x="20503" y="161035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1"/>
                </a:lnTo>
                <a:lnTo>
                  <a:pt x="7612" y="138284"/>
                </a:lnTo>
                <a:lnTo>
                  <a:pt x="5099" y="132217"/>
                </a:lnTo>
                <a:lnTo>
                  <a:pt x="3202" y="125963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8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59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7"/>
                </a:lnTo>
                <a:lnTo>
                  <a:pt x="16855" y="44447"/>
                </a:lnTo>
                <a:lnTo>
                  <a:pt x="20503" y="38987"/>
                </a:lnTo>
                <a:lnTo>
                  <a:pt x="24649" y="33935"/>
                </a:lnTo>
                <a:lnTo>
                  <a:pt x="29293" y="29292"/>
                </a:lnTo>
                <a:lnTo>
                  <a:pt x="33936" y="24648"/>
                </a:lnTo>
                <a:lnTo>
                  <a:pt x="38988" y="20502"/>
                </a:lnTo>
                <a:lnTo>
                  <a:pt x="44448" y="16854"/>
                </a:lnTo>
                <a:lnTo>
                  <a:pt x="49908" y="13205"/>
                </a:lnTo>
                <a:lnTo>
                  <a:pt x="55672" y="10124"/>
                </a:lnTo>
                <a:lnTo>
                  <a:pt x="61739" y="7611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1"/>
                </a:lnTo>
                <a:lnTo>
                  <a:pt x="144352" y="10124"/>
                </a:lnTo>
                <a:lnTo>
                  <a:pt x="150116" y="13205"/>
                </a:lnTo>
                <a:lnTo>
                  <a:pt x="155576" y="16854"/>
                </a:lnTo>
                <a:lnTo>
                  <a:pt x="161036" y="20502"/>
                </a:lnTo>
                <a:lnTo>
                  <a:pt x="166088" y="24648"/>
                </a:lnTo>
                <a:lnTo>
                  <a:pt x="170732" y="29292"/>
                </a:lnTo>
                <a:lnTo>
                  <a:pt x="175375" y="33935"/>
                </a:lnTo>
                <a:lnTo>
                  <a:pt x="179521" y="38987"/>
                </a:lnTo>
                <a:lnTo>
                  <a:pt x="183169" y="44447"/>
                </a:lnTo>
                <a:lnTo>
                  <a:pt x="186818" y="49907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59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66849" y="7430537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1"/>
                </a:moveTo>
                <a:lnTo>
                  <a:pt x="200025" y="106578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3"/>
                </a:lnTo>
                <a:lnTo>
                  <a:pt x="194925" y="132217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4"/>
                </a:lnTo>
                <a:lnTo>
                  <a:pt x="161036" y="179520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7"/>
                </a:lnTo>
                <a:lnTo>
                  <a:pt x="138285" y="192410"/>
                </a:lnTo>
                <a:lnTo>
                  <a:pt x="132218" y="194924"/>
                </a:lnTo>
                <a:lnTo>
                  <a:pt x="125964" y="196821"/>
                </a:lnTo>
                <a:lnTo>
                  <a:pt x="119523" y="198102"/>
                </a:lnTo>
                <a:lnTo>
                  <a:pt x="113083" y="199383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3"/>
                </a:lnTo>
                <a:lnTo>
                  <a:pt x="80501" y="198102"/>
                </a:lnTo>
                <a:lnTo>
                  <a:pt x="74060" y="196821"/>
                </a:lnTo>
                <a:lnTo>
                  <a:pt x="67806" y="194924"/>
                </a:lnTo>
                <a:lnTo>
                  <a:pt x="61739" y="192410"/>
                </a:lnTo>
                <a:lnTo>
                  <a:pt x="55672" y="189897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0"/>
                </a:lnTo>
                <a:lnTo>
                  <a:pt x="33936" y="175374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7"/>
                </a:lnTo>
                <a:lnTo>
                  <a:pt x="3202" y="125963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8"/>
                </a:lnTo>
                <a:lnTo>
                  <a:pt x="0" y="93444"/>
                </a:lnTo>
                <a:lnTo>
                  <a:pt x="640" y="86940"/>
                </a:lnTo>
                <a:lnTo>
                  <a:pt x="1921" y="80499"/>
                </a:lnTo>
                <a:lnTo>
                  <a:pt x="3202" y="74058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7"/>
                </a:lnTo>
                <a:lnTo>
                  <a:pt x="16855" y="44447"/>
                </a:lnTo>
                <a:lnTo>
                  <a:pt x="20503" y="38987"/>
                </a:lnTo>
                <a:lnTo>
                  <a:pt x="24649" y="33935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2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0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0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2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5"/>
                </a:lnTo>
                <a:lnTo>
                  <a:pt x="179521" y="38987"/>
                </a:lnTo>
                <a:lnTo>
                  <a:pt x="183169" y="44447"/>
                </a:lnTo>
                <a:lnTo>
                  <a:pt x="186818" y="49907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58"/>
                </a:lnTo>
                <a:lnTo>
                  <a:pt x="198103" y="80499"/>
                </a:lnTo>
                <a:lnTo>
                  <a:pt x="199384" y="86940"/>
                </a:lnTo>
                <a:lnTo>
                  <a:pt x="200025" y="93444"/>
                </a:lnTo>
                <a:lnTo>
                  <a:pt x="200025" y="1000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621130" y="157737"/>
            <a:ext cx="4960391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19227" y="157737"/>
            <a:ext cx="4804837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82" dirty="0">
                <a:solidFill>
                  <a:srgbClr val="FFAE23"/>
                </a:solidFill>
                <a:latin typeface="Times New Roman"/>
                <a:cs typeface="Times New Roman"/>
              </a:rPr>
              <a:t>KEEMPAT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132" y="1762801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11201" y="2202102"/>
            <a:ext cx="2751053" cy="2218816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 marR="11927">
              <a:lnSpc>
                <a:spcPts val="3815"/>
              </a:lnSpc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862"/>
              </a:spcBef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  <a:p>
            <a:pPr marL="12700" marR="11927">
              <a:lnSpc>
                <a:spcPct val="95825"/>
              </a:lnSpc>
              <a:spcBef>
                <a:spcPts val="1527"/>
              </a:spcBef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03781" y="2202102"/>
            <a:ext cx="171422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88" dirty="0">
                <a:solidFill>
                  <a:srgbClr val="FFFFFF"/>
                </a:solidFill>
                <a:latin typeface="Times New Roman"/>
                <a:cs typeface="Times New Roman"/>
              </a:rPr>
              <a:t>Nama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71451" y="2202102"/>
            <a:ext cx="150418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3781" y="3068877"/>
            <a:ext cx="201317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61" dirty="0">
                <a:solidFill>
                  <a:srgbClr val="FFFFFF"/>
                </a:solidFill>
                <a:latin typeface="Times New Roman"/>
                <a:cs typeface="Times New Roman"/>
              </a:rPr>
              <a:t>alamat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0450" y="3068877"/>
            <a:ext cx="156940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58" dirty="0">
                <a:solidFill>
                  <a:srgbClr val="FFFFFF"/>
                </a:solidFill>
                <a:latin typeface="Times New Roman"/>
                <a:cs typeface="Times New Roman"/>
              </a:rPr>
              <a:t>email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3358" y="3068877"/>
            <a:ext cx="150418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03781" y="3868977"/>
            <a:ext cx="266806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55" dirty="0">
                <a:solidFill>
                  <a:srgbClr val="FFFFFF"/>
                </a:solidFill>
                <a:latin typeface="Times New Roman"/>
                <a:cs typeface="Times New Roman"/>
              </a:rPr>
              <a:t>password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5999" y="4530069"/>
            <a:ext cx="9512911" cy="1193355"/>
          </a:xfrm>
          <a:prstGeom prst="rect">
            <a:avLst/>
          </a:prstGeom>
        </p:spPr>
        <p:txBody>
          <a:bodyPr wrap="square" lIns="0" tIns="14573" rIns="0" bIns="0" rtlCol="0">
            <a:noAutofit/>
          </a:bodyPr>
          <a:lstStyle/>
          <a:p>
            <a:pPr marL="12700">
              <a:lnSpc>
                <a:spcPts val="2295"/>
              </a:lnSpc>
            </a:pPr>
            <a:r>
              <a:rPr sz="2450" spc="245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/>
                <a:cs typeface="Times New Roman"/>
              </a:rPr>
              <a:t>(Password ini digunakan untuk login ke edlink menggunakan</a:t>
            </a:r>
            <a:endParaRPr sz="24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12700" marR="1320118">
              <a:lnSpc>
                <a:spcPts val="3370"/>
              </a:lnSpc>
              <a:spcBef>
                <a:spcPts val="203"/>
              </a:spcBef>
            </a:pPr>
            <a:r>
              <a:rPr sz="2450" spc="279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/>
                <a:cs typeface="Times New Roman"/>
              </a:rPr>
              <a:t>email. Boleh berbeda dengan password siakad atau password email gmail yang asli)</a:t>
            </a:r>
            <a:endParaRPr sz="24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1201" y="5888277"/>
            <a:ext cx="2739126" cy="1285366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12"/>
              </a:spcBef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3781" y="5888277"/>
            <a:ext cx="282540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40" dirty="0">
                <a:solidFill>
                  <a:srgbClr val="FFFFFF"/>
                </a:solidFill>
                <a:latin typeface="Times New Roman"/>
                <a:cs typeface="Times New Roman"/>
              </a:rPr>
              <a:t>konfirmasi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2693" y="5888277"/>
            <a:ext cx="266806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55" dirty="0">
                <a:solidFill>
                  <a:srgbClr val="FFFFFF"/>
                </a:solidFill>
                <a:latin typeface="Times New Roman"/>
                <a:cs typeface="Times New Roman"/>
              </a:rPr>
              <a:t>password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50554" y="6321121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03781" y="6621702"/>
            <a:ext cx="1831041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46" dirty="0">
                <a:solidFill>
                  <a:srgbClr val="FFFFFF"/>
                </a:solidFill>
                <a:latin typeface="Times New Roman"/>
                <a:cs typeface="Times New Roman"/>
              </a:rPr>
              <a:t>nomor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88313" y="6621702"/>
            <a:ext cx="207743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65" dirty="0">
                <a:solidFill>
                  <a:srgbClr val="FFFFFF"/>
                </a:solidFill>
                <a:latin typeface="Times New Roman"/>
                <a:cs typeface="Times New Roman"/>
              </a:rPr>
              <a:t>telepon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50554" y="6778426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50554" y="723573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1201" y="7355127"/>
            <a:ext cx="94301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-205" dirty="0">
                <a:solidFill>
                  <a:srgbClr val="FFFFFF"/>
                </a:solidFill>
                <a:latin typeface="Times New Roman"/>
                <a:cs typeface="Times New Roman"/>
              </a:rPr>
              <a:t>Klik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7686" y="7355127"/>
            <a:ext cx="134836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02" dirty="0">
                <a:solidFill>
                  <a:srgbClr val="FFFFFF"/>
                </a:solidFill>
                <a:latin typeface="Times New Roman"/>
                <a:cs typeface="Times New Roman"/>
              </a:rPr>
              <a:t>save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5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0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66DF7264-3FAE-5EE6-20D3-121CE0C8B525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11">
            <a:extLst>
              <a:ext uri="{FF2B5EF4-FFF2-40B4-BE49-F238E27FC236}">
                <a16:creationId xmlns:a16="http://schemas.microsoft.com/office/drawing/2014/main" id="{8BF4CAB6-C46B-45B7-B1E2-D619E5DD6838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D1660C8-EC37-3C8A-3A6F-E0E6E4D94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/>
          <p:nvPr/>
        </p:nvSpPr>
        <p:spPr>
          <a:xfrm>
            <a:off x="0" y="1"/>
            <a:ext cx="18287999" cy="10286998"/>
          </a:xfrm>
          <a:custGeom>
            <a:avLst/>
            <a:gdLst/>
            <a:ahLst/>
            <a:cxnLst/>
            <a:rect l="l" t="t" r="r" b="b"/>
            <a:pathLst>
              <a:path w="18287999" h="10286998">
                <a:moveTo>
                  <a:pt x="18287999" y="0"/>
                </a:moveTo>
                <a:lnTo>
                  <a:pt x="18287999" y="10286998"/>
                </a:lnTo>
                <a:lnTo>
                  <a:pt x="0" y="10286998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703393" y="1225781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929517" y="1228966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528460" y="1521206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311834" y="1503826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12249" y="2355348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12249" y="2991816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12249" y="3793373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659991" y="1495140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69109" y="8841350"/>
            <a:ext cx="3349270" cy="1445649"/>
          </a:xfrm>
          <a:custGeom>
            <a:avLst/>
            <a:gdLst/>
            <a:ahLst/>
            <a:cxnLst/>
            <a:rect l="l" t="t" r="r" b="b"/>
            <a:pathLst>
              <a:path w="3349270" h="1445649">
                <a:moveTo>
                  <a:pt x="3343194" y="1396496"/>
                </a:moveTo>
                <a:lnTo>
                  <a:pt x="3349270" y="1445649"/>
                </a:lnTo>
                <a:lnTo>
                  <a:pt x="0" y="1445649"/>
                </a:lnTo>
                <a:lnTo>
                  <a:pt x="6076" y="1396496"/>
                </a:lnTo>
                <a:lnTo>
                  <a:pt x="33083" y="1266303"/>
                </a:lnTo>
                <a:lnTo>
                  <a:pt x="70140" y="1140011"/>
                </a:lnTo>
                <a:lnTo>
                  <a:pt x="116810" y="1018050"/>
                </a:lnTo>
                <a:lnTo>
                  <a:pt x="172659" y="900848"/>
                </a:lnTo>
                <a:lnTo>
                  <a:pt x="237251" y="788834"/>
                </a:lnTo>
                <a:lnTo>
                  <a:pt x="310152" y="682438"/>
                </a:lnTo>
                <a:lnTo>
                  <a:pt x="390926" y="582089"/>
                </a:lnTo>
                <a:lnTo>
                  <a:pt x="479138" y="488215"/>
                </a:lnTo>
                <a:lnTo>
                  <a:pt x="574354" y="401245"/>
                </a:lnTo>
                <a:lnTo>
                  <a:pt x="676137" y="321609"/>
                </a:lnTo>
                <a:lnTo>
                  <a:pt x="784053" y="249735"/>
                </a:lnTo>
                <a:lnTo>
                  <a:pt x="897667" y="186053"/>
                </a:lnTo>
                <a:lnTo>
                  <a:pt x="1016543" y="130991"/>
                </a:lnTo>
                <a:lnTo>
                  <a:pt x="1140247" y="84978"/>
                </a:lnTo>
                <a:lnTo>
                  <a:pt x="1268343" y="48443"/>
                </a:lnTo>
                <a:lnTo>
                  <a:pt x="1400397" y="21816"/>
                </a:lnTo>
                <a:lnTo>
                  <a:pt x="1535972" y="5525"/>
                </a:lnTo>
                <a:lnTo>
                  <a:pt x="1674635" y="0"/>
                </a:lnTo>
                <a:lnTo>
                  <a:pt x="1813298" y="5525"/>
                </a:lnTo>
                <a:lnTo>
                  <a:pt x="1948873" y="21816"/>
                </a:lnTo>
                <a:lnTo>
                  <a:pt x="2080927" y="48443"/>
                </a:lnTo>
                <a:lnTo>
                  <a:pt x="2209023" y="84978"/>
                </a:lnTo>
                <a:lnTo>
                  <a:pt x="2332727" y="130991"/>
                </a:lnTo>
                <a:lnTo>
                  <a:pt x="2451603" y="186053"/>
                </a:lnTo>
                <a:lnTo>
                  <a:pt x="2565217" y="249735"/>
                </a:lnTo>
                <a:lnTo>
                  <a:pt x="2673133" y="321609"/>
                </a:lnTo>
                <a:lnTo>
                  <a:pt x="2774916" y="401245"/>
                </a:lnTo>
                <a:lnTo>
                  <a:pt x="2870131" y="488215"/>
                </a:lnTo>
                <a:lnTo>
                  <a:pt x="2958344" y="582089"/>
                </a:lnTo>
                <a:lnTo>
                  <a:pt x="3039118" y="682438"/>
                </a:lnTo>
                <a:lnTo>
                  <a:pt x="3112018" y="788834"/>
                </a:lnTo>
                <a:lnTo>
                  <a:pt x="3176611" y="900848"/>
                </a:lnTo>
                <a:lnTo>
                  <a:pt x="3232460" y="1018050"/>
                </a:lnTo>
                <a:lnTo>
                  <a:pt x="3279130" y="1140011"/>
                </a:lnTo>
                <a:lnTo>
                  <a:pt x="3316186" y="1266303"/>
                </a:lnTo>
                <a:lnTo>
                  <a:pt x="3343194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36" y="9822526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63517" y="6207110"/>
            <a:ext cx="9020174" cy="3714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041453" y="3209040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6802" y="2135027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96802" y="3001802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2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5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5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2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96802" y="4735352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8"/>
                </a:lnTo>
                <a:lnTo>
                  <a:pt x="16855" y="44447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603633" y="262005"/>
            <a:ext cx="4960391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endParaRPr sz="7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701730" y="262005"/>
            <a:ext cx="3817875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-137" dirty="0">
                <a:solidFill>
                  <a:srgbClr val="FFAE23"/>
                </a:solidFill>
                <a:latin typeface="Times New Roman"/>
                <a:cs typeface="Times New Roman"/>
              </a:rPr>
              <a:t>KELIMA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132" y="1762802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41154" y="2059618"/>
            <a:ext cx="150418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8787" y="2059618"/>
            <a:ext cx="141047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08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62721" y="2059618"/>
            <a:ext cx="593909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22" dirty="0">
                <a:solidFill>
                  <a:srgbClr val="FFFFFF"/>
                </a:solidFill>
                <a:latin typeface="Times New Roman"/>
                <a:cs typeface="Times New Roman"/>
              </a:rPr>
              <a:t>dikirimi kode verifikasi.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1154" y="2926393"/>
            <a:ext cx="110514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87" dirty="0">
                <a:solidFill>
                  <a:srgbClr val="FFFFFF"/>
                </a:solidFill>
                <a:latin typeface="Times New Roman"/>
                <a:cs typeface="Times New Roman"/>
              </a:rPr>
              <a:t>Cek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99772" y="2926393"/>
            <a:ext cx="236637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09" dirty="0">
                <a:solidFill>
                  <a:srgbClr val="FFFFFF"/>
                </a:solidFill>
                <a:latin typeface="Times New Roman"/>
                <a:cs typeface="Times New Roman"/>
              </a:rPr>
              <a:t>verifikasi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19658" y="2926393"/>
            <a:ext cx="138152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85" dirty="0">
                <a:solidFill>
                  <a:srgbClr val="FFFFFF"/>
                </a:solidFill>
                <a:latin typeface="Times New Roman"/>
                <a:cs typeface="Times New Roman"/>
              </a:rPr>
              <a:t>kode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54639" y="2926393"/>
            <a:ext cx="143364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91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41735" y="2926393"/>
            <a:ext cx="279176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87" dirty="0">
                <a:solidFill>
                  <a:srgbClr val="FFFFFF"/>
                </a:solidFill>
                <a:latin typeface="Times New Roman"/>
                <a:cs typeface="Times New Roman"/>
              </a:rPr>
              <a:t>dikirimkan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41154" y="3793168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90755" y="3793168"/>
            <a:ext cx="156940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58" dirty="0">
                <a:solidFill>
                  <a:srgbClr val="FFFFFF"/>
                </a:solidFill>
                <a:latin typeface="Times New Roman"/>
                <a:cs typeface="Times New Roman"/>
              </a:rPr>
              <a:t>email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3663" y="3793168"/>
            <a:ext cx="162309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76" dirty="0">
                <a:solidFill>
                  <a:srgbClr val="FFFFFF"/>
                </a:solidFill>
                <a:latin typeface="Times New Roman"/>
                <a:cs typeface="Times New Roman"/>
              </a:rPr>
              <a:t>Anda.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41154" y="4659942"/>
            <a:ext cx="2739126" cy="1418716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26" dirty="0">
                <a:solidFill>
                  <a:srgbClr val="FFFFFF"/>
                </a:solidFill>
                <a:latin typeface="Times New Roman"/>
                <a:cs typeface="Times New Roman"/>
              </a:rPr>
              <a:t>Masukkan</a:t>
            </a:r>
            <a:endParaRPr sz="4150">
              <a:latin typeface="Times New Roman"/>
              <a:cs typeface="Times New Roman"/>
            </a:endParaRPr>
          </a:p>
          <a:p>
            <a:pPr marL="12700" marR="78981">
              <a:lnSpc>
                <a:spcPct val="95825"/>
              </a:lnSpc>
              <a:spcBef>
                <a:spcPts val="1862"/>
              </a:spcBef>
            </a:pPr>
            <a:r>
              <a:rPr sz="4150" spc="480" dirty="0">
                <a:solidFill>
                  <a:srgbClr val="FFFFFF"/>
                </a:solidFill>
                <a:latin typeface="Times New Roman"/>
                <a:cs typeface="Times New Roman"/>
              </a:rPr>
              <a:t>tersedia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33734" y="4659942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3335" y="4659942"/>
            <a:ext cx="1826393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79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3130" y="4659942"/>
            <a:ext cx="151679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75" dirty="0">
                <a:solidFill>
                  <a:srgbClr val="FFFFFF"/>
                </a:solidFill>
                <a:latin typeface="Times New Roman"/>
                <a:cs typeface="Times New Roman"/>
              </a:rPr>
              <a:t>kotak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33397" y="4659942"/>
            <a:ext cx="131835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39" dirty="0">
                <a:solidFill>
                  <a:srgbClr val="FFFFFF"/>
                </a:solidFill>
                <a:latin typeface="Times New Roman"/>
                <a:cs typeface="Times New Roman"/>
              </a:rPr>
              <a:t>isian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05211" y="4659942"/>
            <a:ext cx="143364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91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50554" y="6321125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9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4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9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7A7D3C69-0C9D-DE92-93E7-D827D5837C8C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11">
            <a:extLst>
              <a:ext uri="{FF2B5EF4-FFF2-40B4-BE49-F238E27FC236}">
                <a16:creationId xmlns:a16="http://schemas.microsoft.com/office/drawing/2014/main" id="{0C49D726-1321-FE82-7D94-4D7D7E2D628F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87E8E7AB-7657-FFA6-CE1E-AF2537A8B8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0" y="0"/>
            <a:ext cx="18287999" cy="10286999"/>
          </a:xfrm>
          <a:custGeom>
            <a:avLst/>
            <a:gdLst/>
            <a:ahLst/>
            <a:cxnLst/>
            <a:rect l="l" t="t" r="r" b="b"/>
            <a:pathLst>
              <a:path w="18287999" h="10286999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703393" y="1225780"/>
            <a:ext cx="4294656" cy="8778036"/>
          </a:xfrm>
          <a:custGeom>
            <a:avLst/>
            <a:gdLst/>
            <a:ahLst/>
            <a:cxnLst/>
            <a:rect l="l" t="t" r="r" b="b"/>
            <a:pathLst>
              <a:path w="4294656" h="8778036">
                <a:moveTo>
                  <a:pt x="3787357" y="7937"/>
                </a:moveTo>
                <a:lnTo>
                  <a:pt x="3834632" y="17624"/>
                </a:lnTo>
                <a:lnTo>
                  <a:pt x="3880494" y="30915"/>
                </a:lnTo>
                <a:lnTo>
                  <a:pt x="3924787" y="47653"/>
                </a:lnTo>
                <a:lnTo>
                  <a:pt x="3967355" y="67682"/>
                </a:lnTo>
                <a:lnTo>
                  <a:pt x="4008042" y="90846"/>
                </a:lnTo>
                <a:lnTo>
                  <a:pt x="4046690" y="116988"/>
                </a:lnTo>
                <a:lnTo>
                  <a:pt x="4083145" y="145951"/>
                </a:lnTo>
                <a:lnTo>
                  <a:pt x="4117249" y="177580"/>
                </a:lnTo>
                <a:lnTo>
                  <a:pt x="4148847" y="211718"/>
                </a:lnTo>
                <a:lnTo>
                  <a:pt x="4177782" y="248209"/>
                </a:lnTo>
                <a:lnTo>
                  <a:pt x="4203899" y="286895"/>
                </a:lnTo>
                <a:lnTo>
                  <a:pt x="4227040" y="327622"/>
                </a:lnTo>
                <a:lnTo>
                  <a:pt x="4247049" y="370231"/>
                </a:lnTo>
                <a:lnTo>
                  <a:pt x="4263771" y="414568"/>
                </a:lnTo>
                <a:lnTo>
                  <a:pt x="4277049" y="460475"/>
                </a:lnTo>
                <a:lnTo>
                  <a:pt x="4286727" y="507796"/>
                </a:lnTo>
                <a:lnTo>
                  <a:pt x="4292648" y="556375"/>
                </a:lnTo>
                <a:lnTo>
                  <a:pt x="4294656" y="606056"/>
                </a:lnTo>
                <a:lnTo>
                  <a:pt x="4294656" y="8171980"/>
                </a:lnTo>
                <a:lnTo>
                  <a:pt x="4292648" y="8221661"/>
                </a:lnTo>
                <a:lnTo>
                  <a:pt x="4286727" y="8270240"/>
                </a:lnTo>
                <a:lnTo>
                  <a:pt x="4277049" y="8317561"/>
                </a:lnTo>
                <a:lnTo>
                  <a:pt x="4263771" y="8363468"/>
                </a:lnTo>
                <a:lnTo>
                  <a:pt x="4247049" y="8407804"/>
                </a:lnTo>
                <a:lnTo>
                  <a:pt x="4227040" y="8450414"/>
                </a:lnTo>
                <a:lnTo>
                  <a:pt x="4203899" y="8491140"/>
                </a:lnTo>
                <a:lnTo>
                  <a:pt x="4177782" y="8529827"/>
                </a:lnTo>
                <a:lnTo>
                  <a:pt x="4148847" y="8566317"/>
                </a:lnTo>
                <a:lnTo>
                  <a:pt x="4117249" y="8600455"/>
                </a:lnTo>
                <a:lnTo>
                  <a:pt x="4083145" y="8632084"/>
                </a:lnTo>
                <a:lnTo>
                  <a:pt x="4046690" y="8661048"/>
                </a:lnTo>
                <a:lnTo>
                  <a:pt x="4008042" y="8687190"/>
                </a:lnTo>
                <a:lnTo>
                  <a:pt x="3967355" y="8710353"/>
                </a:lnTo>
                <a:lnTo>
                  <a:pt x="3924787" y="8730383"/>
                </a:lnTo>
                <a:lnTo>
                  <a:pt x="3880494" y="8747121"/>
                </a:lnTo>
                <a:lnTo>
                  <a:pt x="3834632" y="8760412"/>
                </a:lnTo>
                <a:lnTo>
                  <a:pt x="3787357" y="8770099"/>
                </a:lnTo>
                <a:lnTo>
                  <a:pt x="3738826" y="8776026"/>
                </a:lnTo>
                <a:lnTo>
                  <a:pt x="3689194" y="8778036"/>
                </a:lnTo>
                <a:lnTo>
                  <a:pt x="605461" y="8778036"/>
                </a:lnTo>
                <a:lnTo>
                  <a:pt x="555830" y="8776026"/>
                </a:lnTo>
                <a:lnTo>
                  <a:pt x="507298" y="8770099"/>
                </a:lnTo>
                <a:lnTo>
                  <a:pt x="460024" y="8760412"/>
                </a:lnTo>
                <a:lnTo>
                  <a:pt x="414162" y="8747121"/>
                </a:lnTo>
                <a:lnTo>
                  <a:pt x="369868" y="8730383"/>
                </a:lnTo>
                <a:lnTo>
                  <a:pt x="327301" y="8710353"/>
                </a:lnTo>
                <a:lnTo>
                  <a:pt x="286614" y="8687190"/>
                </a:lnTo>
                <a:lnTo>
                  <a:pt x="247965" y="8661048"/>
                </a:lnTo>
                <a:lnTo>
                  <a:pt x="211511" y="8632084"/>
                </a:lnTo>
                <a:lnTo>
                  <a:pt x="177406" y="8600455"/>
                </a:lnTo>
                <a:lnTo>
                  <a:pt x="145808" y="8566317"/>
                </a:lnTo>
                <a:lnTo>
                  <a:pt x="116873" y="8529827"/>
                </a:lnTo>
                <a:lnTo>
                  <a:pt x="90757" y="8491140"/>
                </a:lnTo>
                <a:lnTo>
                  <a:pt x="67616" y="8450414"/>
                </a:lnTo>
                <a:lnTo>
                  <a:pt x="47606" y="8407804"/>
                </a:lnTo>
                <a:lnTo>
                  <a:pt x="30885" y="8363468"/>
                </a:lnTo>
                <a:lnTo>
                  <a:pt x="17607" y="8317561"/>
                </a:lnTo>
                <a:lnTo>
                  <a:pt x="7929" y="8270240"/>
                </a:lnTo>
                <a:lnTo>
                  <a:pt x="2008" y="8221661"/>
                </a:lnTo>
                <a:lnTo>
                  <a:pt x="0" y="8171980"/>
                </a:lnTo>
                <a:lnTo>
                  <a:pt x="0" y="606056"/>
                </a:lnTo>
                <a:lnTo>
                  <a:pt x="2008" y="556375"/>
                </a:lnTo>
                <a:lnTo>
                  <a:pt x="7929" y="507796"/>
                </a:lnTo>
                <a:lnTo>
                  <a:pt x="17607" y="460475"/>
                </a:lnTo>
                <a:lnTo>
                  <a:pt x="30885" y="414568"/>
                </a:lnTo>
                <a:lnTo>
                  <a:pt x="47606" y="370231"/>
                </a:lnTo>
                <a:lnTo>
                  <a:pt x="67616" y="327622"/>
                </a:lnTo>
                <a:lnTo>
                  <a:pt x="90757" y="286895"/>
                </a:lnTo>
                <a:lnTo>
                  <a:pt x="116873" y="248209"/>
                </a:lnTo>
                <a:lnTo>
                  <a:pt x="145808" y="211718"/>
                </a:lnTo>
                <a:lnTo>
                  <a:pt x="177406" y="177581"/>
                </a:lnTo>
                <a:lnTo>
                  <a:pt x="211511" y="145952"/>
                </a:lnTo>
                <a:lnTo>
                  <a:pt x="225691" y="8206737"/>
                </a:lnTo>
                <a:lnTo>
                  <a:pt x="226880" y="8236096"/>
                </a:lnTo>
                <a:lnTo>
                  <a:pt x="236114" y="8292780"/>
                </a:lnTo>
                <a:lnTo>
                  <a:pt x="253869" y="8346134"/>
                </a:lnTo>
                <a:lnTo>
                  <a:pt x="279404" y="8395415"/>
                </a:lnTo>
                <a:lnTo>
                  <a:pt x="311977" y="8439880"/>
                </a:lnTo>
                <a:lnTo>
                  <a:pt x="350845" y="8478787"/>
                </a:lnTo>
                <a:lnTo>
                  <a:pt x="395267" y="8511392"/>
                </a:lnTo>
                <a:lnTo>
                  <a:pt x="444500" y="8536952"/>
                </a:lnTo>
                <a:lnTo>
                  <a:pt x="497802" y="8554725"/>
                </a:lnTo>
                <a:lnTo>
                  <a:pt x="554430" y="8563967"/>
                </a:lnTo>
                <a:lnTo>
                  <a:pt x="583760" y="8565157"/>
                </a:lnTo>
                <a:lnTo>
                  <a:pt x="3715236" y="8565157"/>
                </a:lnTo>
                <a:lnTo>
                  <a:pt x="3773249" y="8560459"/>
                </a:lnTo>
                <a:lnTo>
                  <a:pt x="3828307" y="8546858"/>
                </a:lnTo>
                <a:lnTo>
                  <a:pt x="3879667" y="8525099"/>
                </a:lnTo>
                <a:lnTo>
                  <a:pt x="3926587" y="8495923"/>
                </a:lnTo>
                <a:lnTo>
                  <a:pt x="3968325" y="8460075"/>
                </a:lnTo>
                <a:lnTo>
                  <a:pt x="4004139" y="8418296"/>
                </a:lnTo>
                <a:lnTo>
                  <a:pt x="4033285" y="8371330"/>
                </a:lnTo>
                <a:lnTo>
                  <a:pt x="4055023" y="8319920"/>
                </a:lnTo>
                <a:lnTo>
                  <a:pt x="4068611" y="8264808"/>
                </a:lnTo>
                <a:lnTo>
                  <a:pt x="4073304" y="8206737"/>
                </a:lnTo>
                <a:lnTo>
                  <a:pt x="4071134" y="8206737"/>
                </a:lnTo>
                <a:lnTo>
                  <a:pt x="4071134" y="582161"/>
                </a:lnTo>
                <a:lnTo>
                  <a:pt x="4066440" y="524091"/>
                </a:lnTo>
                <a:lnTo>
                  <a:pt x="4052853" y="468979"/>
                </a:lnTo>
                <a:lnTo>
                  <a:pt x="4031115" y="417568"/>
                </a:lnTo>
                <a:lnTo>
                  <a:pt x="4001968" y="370602"/>
                </a:lnTo>
                <a:lnTo>
                  <a:pt x="3966155" y="328823"/>
                </a:lnTo>
                <a:lnTo>
                  <a:pt x="3924417" y="292975"/>
                </a:lnTo>
                <a:lnTo>
                  <a:pt x="3877497" y="263799"/>
                </a:lnTo>
                <a:lnTo>
                  <a:pt x="3826137" y="242040"/>
                </a:lnTo>
                <a:lnTo>
                  <a:pt x="3771079" y="228440"/>
                </a:lnTo>
                <a:lnTo>
                  <a:pt x="3713065" y="223741"/>
                </a:lnTo>
                <a:lnTo>
                  <a:pt x="3248661" y="223741"/>
                </a:lnTo>
                <a:lnTo>
                  <a:pt x="2716983" y="332353"/>
                </a:lnTo>
                <a:lnTo>
                  <a:pt x="2716979" y="331685"/>
                </a:lnTo>
                <a:lnTo>
                  <a:pt x="2714935" y="317263"/>
                </a:lnTo>
                <a:lnTo>
                  <a:pt x="2709463" y="304404"/>
                </a:lnTo>
                <a:lnTo>
                  <a:pt x="2701034" y="293581"/>
                </a:lnTo>
                <a:lnTo>
                  <a:pt x="2690122" y="285266"/>
                </a:lnTo>
                <a:lnTo>
                  <a:pt x="2677196" y="279930"/>
                </a:lnTo>
                <a:lnTo>
                  <a:pt x="2662730" y="278047"/>
                </a:lnTo>
                <a:lnTo>
                  <a:pt x="2662110" y="278051"/>
                </a:lnTo>
                <a:lnTo>
                  <a:pt x="2648425" y="280097"/>
                </a:lnTo>
                <a:lnTo>
                  <a:pt x="3689194" y="0"/>
                </a:lnTo>
                <a:lnTo>
                  <a:pt x="3738826" y="2010"/>
                </a:lnTo>
                <a:lnTo>
                  <a:pt x="3787357" y="7937"/>
                </a:lnTo>
                <a:close/>
              </a:path>
              <a:path w="4294656" h="8778036">
                <a:moveTo>
                  <a:pt x="1846906" y="298581"/>
                </a:moveTo>
                <a:lnTo>
                  <a:pt x="1235710" y="522835"/>
                </a:lnTo>
                <a:lnTo>
                  <a:pt x="1219610" y="520845"/>
                </a:lnTo>
                <a:lnTo>
                  <a:pt x="1203911" y="517594"/>
                </a:lnTo>
                <a:lnTo>
                  <a:pt x="1173930" y="507524"/>
                </a:lnTo>
                <a:lnTo>
                  <a:pt x="1146194" y="493056"/>
                </a:lnTo>
                <a:lnTo>
                  <a:pt x="1121134" y="474618"/>
                </a:lnTo>
                <a:lnTo>
                  <a:pt x="1109742" y="464046"/>
                </a:lnTo>
                <a:lnTo>
                  <a:pt x="1860393" y="295457"/>
                </a:lnTo>
                <a:lnTo>
                  <a:pt x="1846906" y="298581"/>
                </a:lnTo>
                <a:close/>
              </a:path>
              <a:path w="4294656" h="8778036">
                <a:moveTo>
                  <a:pt x="279404" y="393483"/>
                </a:moveTo>
                <a:lnTo>
                  <a:pt x="253869" y="442764"/>
                </a:lnTo>
                <a:lnTo>
                  <a:pt x="236114" y="496118"/>
                </a:lnTo>
                <a:lnTo>
                  <a:pt x="226880" y="552803"/>
                </a:lnTo>
                <a:lnTo>
                  <a:pt x="225691" y="582161"/>
                </a:lnTo>
                <a:lnTo>
                  <a:pt x="225691" y="8206737"/>
                </a:lnTo>
                <a:lnTo>
                  <a:pt x="211511" y="145952"/>
                </a:lnTo>
                <a:lnTo>
                  <a:pt x="247965" y="116988"/>
                </a:lnTo>
                <a:lnTo>
                  <a:pt x="286614" y="90846"/>
                </a:lnTo>
                <a:lnTo>
                  <a:pt x="327301" y="67682"/>
                </a:lnTo>
                <a:lnTo>
                  <a:pt x="369868" y="47653"/>
                </a:lnTo>
                <a:lnTo>
                  <a:pt x="414162" y="30915"/>
                </a:lnTo>
                <a:lnTo>
                  <a:pt x="460024" y="17624"/>
                </a:lnTo>
                <a:lnTo>
                  <a:pt x="507298" y="7937"/>
                </a:lnTo>
                <a:lnTo>
                  <a:pt x="555830" y="2010"/>
                </a:lnTo>
                <a:lnTo>
                  <a:pt x="605461" y="0"/>
                </a:lnTo>
                <a:lnTo>
                  <a:pt x="3689194" y="0"/>
                </a:lnTo>
                <a:lnTo>
                  <a:pt x="2648425" y="280097"/>
                </a:lnTo>
                <a:lnTo>
                  <a:pt x="2635773" y="285575"/>
                </a:lnTo>
                <a:lnTo>
                  <a:pt x="2624804" y="294011"/>
                </a:lnTo>
                <a:lnTo>
                  <a:pt x="2616166" y="304935"/>
                </a:lnTo>
                <a:lnTo>
                  <a:pt x="2610508" y="317873"/>
                </a:lnTo>
                <a:lnTo>
                  <a:pt x="2608477" y="332353"/>
                </a:lnTo>
                <a:lnTo>
                  <a:pt x="2608481" y="333021"/>
                </a:lnTo>
                <a:lnTo>
                  <a:pt x="2610526" y="347443"/>
                </a:lnTo>
                <a:lnTo>
                  <a:pt x="2615998" y="360301"/>
                </a:lnTo>
                <a:lnTo>
                  <a:pt x="2624426" y="371125"/>
                </a:lnTo>
                <a:lnTo>
                  <a:pt x="2635339" y="379440"/>
                </a:lnTo>
                <a:lnTo>
                  <a:pt x="2648264" y="384776"/>
                </a:lnTo>
                <a:lnTo>
                  <a:pt x="2662730" y="386659"/>
                </a:lnTo>
                <a:lnTo>
                  <a:pt x="2663397" y="386655"/>
                </a:lnTo>
                <a:lnTo>
                  <a:pt x="2677805" y="384609"/>
                </a:lnTo>
                <a:lnTo>
                  <a:pt x="2690651" y="379131"/>
                </a:lnTo>
                <a:lnTo>
                  <a:pt x="2701464" y="370695"/>
                </a:lnTo>
                <a:lnTo>
                  <a:pt x="2709771" y="359771"/>
                </a:lnTo>
                <a:lnTo>
                  <a:pt x="2715101" y="346833"/>
                </a:lnTo>
                <a:lnTo>
                  <a:pt x="2716983" y="332353"/>
                </a:lnTo>
                <a:lnTo>
                  <a:pt x="3248661" y="223741"/>
                </a:lnTo>
                <a:lnTo>
                  <a:pt x="3248661" y="321492"/>
                </a:lnTo>
                <a:lnTo>
                  <a:pt x="3247986" y="337954"/>
                </a:lnTo>
                <a:lnTo>
                  <a:pt x="3238297" y="385043"/>
                </a:lnTo>
                <a:lnTo>
                  <a:pt x="3218236" y="427558"/>
                </a:lnTo>
                <a:lnTo>
                  <a:pt x="3189254" y="464046"/>
                </a:lnTo>
                <a:lnTo>
                  <a:pt x="3152802" y="493056"/>
                </a:lnTo>
                <a:lnTo>
                  <a:pt x="3110329" y="513136"/>
                </a:lnTo>
                <a:lnTo>
                  <a:pt x="3063286" y="522835"/>
                </a:lnTo>
                <a:lnTo>
                  <a:pt x="3046840" y="523511"/>
                </a:lnTo>
                <a:lnTo>
                  <a:pt x="1252156" y="523511"/>
                </a:lnTo>
                <a:lnTo>
                  <a:pt x="1235710" y="522835"/>
                </a:lnTo>
                <a:lnTo>
                  <a:pt x="1846906" y="298581"/>
                </a:lnTo>
                <a:lnTo>
                  <a:pt x="1835648" y="306273"/>
                </a:lnTo>
                <a:lnTo>
                  <a:pt x="1827930" y="317780"/>
                </a:lnTo>
                <a:lnTo>
                  <a:pt x="1836738" y="359481"/>
                </a:lnTo>
                <a:lnTo>
                  <a:pt x="2384350" y="369249"/>
                </a:lnTo>
                <a:lnTo>
                  <a:pt x="2416813" y="346926"/>
                </a:lnTo>
                <a:lnTo>
                  <a:pt x="2419677" y="332353"/>
                </a:lnTo>
                <a:lnTo>
                  <a:pt x="2419640" y="330621"/>
                </a:lnTo>
                <a:lnTo>
                  <a:pt x="2416177" y="316349"/>
                </a:lnTo>
                <a:lnTo>
                  <a:pt x="2408005" y="305225"/>
                </a:lnTo>
                <a:lnTo>
                  <a:pt x="2396437" y="298000"/>
                </a:lnTo>
                <a:lnTo>
                  <a:pt x="2382785" y="295425"/>
                </a:lnTo>
                <a:lnTo>
                  <a:pt x="1860393" y="295457"/>
                </a:lnTo>
                <a:lnTo>
                  <a:pt x="1109742" y="464046"/>
                </a:lnTo>
                <a:lnTo>
                  <a:pt x="1099180" y="452642"/>
                </a:lnTo>
                <a:lnTo>
                  <a:pt x="1089501" y="440462"/>
                </a:lnTo>
                <a:lnTo>
                  <a:pt x="1080760" y="427558"/>
                </a:lnTo>
                <a:lnTo>
                  <a:pt x="1073010" y="413984"/>
                </a:lnTo>
                <a:lnTo>
                  <a:pt x="1066306" y="399795"/>
                </a:lnTo>
                <a:lnTo>
                  <a:pt x="1060699" y="385043"/>
                </a:lnTo>
                <a:lnTo>
                  <a:pt x="1056246" y="369784"/>
                </a:lnTo>
                <a:lnTo>
                  <a:pt x="1052998" y="354069"/>
                </a:lnTo>
                <a:lnTo>
                  <a:pt x="1051010" y="337954"/>
                </a:lnTo>
                <a:lnTo>
                  <a:pt x="1050335" y="321492"/>
                </a:lnTo>
                <a:lnTo>
                  <a:pt x="1050335" y="223741"/>
                </a:lnTo>
                <a:lnTo>
                  <a:pt x="583760" y="223741"/>
                </a:lnTo>
                <a:lnTo>
                  <a:pt x="554430" y="224931"/>
                </a:lnTo>
                <a:lnTo>
                  <a:pt x="525747" y="228440"/>
                </a:lnTo>
                <a:lnTo>
                  <a:pt x="497802" y="234174"/>
                </a:lnTo>
                <a:lnTo>
                  <a:pt x="470689" y="242040"/>
                </a:lnTo>
                <a:lnTo>
                  <a:pt x="444500" y="251946"/>
                </a:lnTo>
                <a:lnTo>
                  <a:pt x="419329" y="263799"/>
                </a:lnTo>
                <a:lnTo>
                  <a:pt x="395267" y="277507"/>
                </a:lnTo>
                <a:lnTo>
                  <a:pt x="372409" y="292975"/>
                </a:lnTo>
                <a:lnTo>
                  <a:pt x="350845" y="310111"/>
                </a:lnTo>
                <a:lnTo>
                  <a:pt x="330671" y="328823"/>
                </a:lnTo>
                <a:lnTo>
                  <a:pt x="311977" y="349018"/>
                </a:lnTo>
                <a:lnTo>
                  <a:pt x="294857" y="370602"/>
                </a:lnTo>
                <a:lnTo>
                  <a:pt x="279404" y="393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929517" y="1228964"/>
            <a:ext cx="3846756" cy="8780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13528460" y="1521205"/>
            <a:ext cx="594611" cy="73856"/>
          </a:xfrm>
          <a:custGeom>
            <a:avLst/>
            <a:gdLst/>
            <a:ahLst/>
            <a:cxnLst/>
            <a:rect l="l" t="t" r="r" b="b"/>
            <a:pathLst>
              <a:path w="594611" h="73856">
                <a:moveTo>
                  <a:pt x="557719" y="0"/>
                </a:moveTo>
                <a:lnTo>
                  <a:pt x="584029" y="10847"/>
                </a:lnTo>
                <a:lnTo>
                  <a:pt x="594611" y="36928"/>
                </a:lnTo>
                <a:lnTo>
                  <a:pt x="594574" y="38660"/>
                </a:lnTo>
                <a:lnTo>
                  <a:pt x="591111" y="52932"/>
                </a:lnTo>
                <a:lnTo>
                  <a:pt x="582939" y="64056"/>
                </a:lnTo>
                <a:lnTo>
                  <a:pt x="571370" y="71281"/>
                </a:lnTo>
                <a:lnTo>
                  <a:pt x="557719" y="73856"/>
                </a:lnTo>
                <a:lnTo>
                  <a:pt x="35326" y="73823"/>
                </a:lnTo>
                <a:lnTo>
                  <a:pt x="21840" y="70699"/>
                </a:lnTo>
                <a:lnTo>
                  <a:pt x="10582" y="63008"/>
                </a:lnTo>
                <a:lnTo>
                  <a:pt x="2864" y="51501"/>
                </a:lnTo>
                <a:lnTo>
                  <a:pt x="0" y="36928"/>
                </a:lnTo>
                <a:lnTo>
                  <a:pt x="37" y="35196"/>
                </a:lnTo>
                <a:lnTo>
                  <a:pt x="3500" y="20924"/>
                </a:lnTo>
                <a:lnTo>
                  <a:pt x="11672" y="9800"/>
                </a:lnTo>
                <a:lnTo>
                  <a:pt x="23240" y="2575"/>
                </a:lnTo>
                <a:lnTo>
                  <a:pt x="36891" y="0"/>
                </a:lnTo>
                <a:lnTo>
                  <a:pt x="557719" y="0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311834" y="1503825"/>
            <a:ext cx="108580" cy="108617"/>
          </a:xfrm>
          <a:custGeom>
            <a:avLst/>
            <a:gdLst/>
            <a:ahLst/>
            <a:cxnLst/>
            <a:rect l="l" t="t" r="r" b="b"/>
            <a:pathLst>
              <a:path w="108580" h="108617">
                <a:moveTo>
                  <a:pt x="54290" y="2"/>
                </a:moveTo>
                <a:lnTo>
                  <a:pt x="57854" y="0"/>
                </a:lnTo>
                <a:lnTo>
                  <a:pt x="61383" y="345"/>
                </a:lnTo>
                <a:lnTo>
                  <a:pt x="64879" y="1039"/>
                </a:lnTo>
                <a:lnTo>
                  <a:pt x="68375" y="1733"/>
                </a:lnTo>
                <a:lnTo>
                  <a:pt x="71770" y="2762"/>
                </a:lnTo>
                <a:lnTo>
                  <a:pt x="75063" y="4125"/>
                </a:lnTo>
                <a:lnTo>
                  <a:pt x="78356" y="5488"/>
                </a:lnTo>
                <a:lnTo>
                  <a:pt x="81485" y="7160"/>
                </a:lnTo>
                <a:lnTo>
                  <a:pt x="84449" y="9141"/>
                </a:lnTo>
                <a:lnTo>
                  <a:pt x="87413" y="11122"/>
                </a:lnTo>
                <a:lnTo>
                  <a:pt x="90155" y="13373"/>
                </a:lnTo>
                <a:lnTo>
                  <a:pt x="95197" y="18416"/>
                </a:lnTo>
                <a:lnTo>
                  <a:pt x="97448" y="21160"/>
                </a:lnTo>
                <a:lnTo>
                  <a:pt x="99429" y="24126"/>
                </a:lnTo>
                <a:lnTo>
                  <a:pt x="101410" y="27091"/>
                </a:lnTo>
                <a:lnTo>
                  <a:pt x="103082" y="30222"/>
                </a:lnTo>
                <a:lnTo>
                  <a:pt x="104447" y="33517"/>
                </a:lnTo>
                <a:lnTo>
                  <a:pt x="105811" y="36813"/>
                </a:lnTo>
                <a:lnTo>
                  <a:pt x="106841" y="40210"/>
                </a:lnTo>
                <a:lnTo>
                  <a:pt x="107537" y="43709"/>
                </a:lnTo>
                <a:lnTo>
                  <a:pt x="108233" y="47208"/>
                </a:lnTo>
                <a:lnTo>
                  <a:pt x="108580" y="50741"/>
                </a:lnTo>
                <a:lnTo>
                  <a:pt x="108580" y="57875"/>
                </a:lnTo>
                <a:lnTo>
                  <a:pt x="108233" y="61408"/>
                </a:lnTo>
                <a:lnTo>
                  <a:pt x="107537" y="64907"/>
                </a:lnTo>
                <a:lnTo>
                  <a:pt x="106841" y="68406"/>
                </a:lnTo>
                <a:lnTo>
                  <a:pt x="105811" y="71803"/>
                </a:lnTo>
                <a:lnTo>
                  <a:pt x="104447" y="75099"/>
                </a:lnTo>
                <a:lnTo>
                  <a:pt x="103083" y="78394"/>
                </a:lnTo>
                <a:lnTo>
                  <a:pt x="101410" y="81525"/>
                </a:lnTo>
                <a:lnTo>
                  <a:pt x="99429" y="84491"/>
                </a:lnTo>
                <a:lnTo>
                  <a:pt x="97448" y="87456"/>
                </a:lnTo>
                <a:lnTo>
                  <a:pt x="95198" y="90200"/>
                </a:lnTo>
                <a:lnTo>
                  <a:pt x="90156" y="95243"/>
                </a:lnTo>
                <a:lnTo>
                  <a:pt x="87413" y="97494"/>
                </a:lnTo>
                <a:lnTo>
                  <a:pt x="84449" y="99475"/>
                </a:lnTo>
                <a:lnTo>
                  <a:pt x="81485" y="101456"/>
                </a:lnTo>
                <a:lnTo>
                  <a:pt x="78356" y="103128"/>
                </a:lnTo>
                <a:lnTo>
                  <a:pt x="75063" y="104491"/>
                </a:lnTo>
                <a:lnTo>
                  <a:pt x="71770" y="105854"/>
                </a:lnTo>
                <a:lnTo>
                  <a:pt x="68375" y="106883"/>
                </a:lnTo>
                <a:lnTo>
                  <a:pt x="64879" y="107577"/>
                </a:lnTo>
                <a:lnTo>
                  <a:pt x="61383" y="108271"/>
                </a:lnTo>
                <a:lnTo>
                  <a:pt x="57854" y="108617"/>
                </a:lnTo>
                <a:lnTo>
                  <a:pt x="50726" y="108617"/>
                </a:lnTo>
                <a:lnTo>
                  <a:pt x="47196" y="108271"/>
                </a:lnTo>
                <a:lnTo>
                  <a:pt x="43700" y="107577"/>
                </a:lnTo>
                <a:lnTo>
                  <a:pt x="40204" y="106883"/>
                </a:lnTo>
                <a:lnTo>
                  <a:pt x="36810" y="105855"/>
                </a:lnTo>
                <a:lnTo>
                  <a:pt x="33516" y="104491"/>
                </a:lnTo>
                <a:lnTo>
                  <a:pt x="30223" y="103128"/>
                </a:lnTo>
                <a:lnTo>
                  <a:pt x="27095" y="101456"/>
                </a:lnTo>
                <a:lnTo>
                  <a:pt x="24131" y="99475"/>
                </a:lnTo>
                <a:lnTo>
                  <a:pt x="21166" y="97494"/>
                </a:lnTo>
                <a:lnTo>
                  <a:pt x="18424" y="95243"/>
                </a:lnTo>
                <a:lnTo>
                  <a:pt x="13382" y="90200"/>
                </a:lnTo>
                <a:lnTo>
                  <a:pt x="11131" y="87456"/>
                </a:lnTo>
                <a:lnTo>
                  <a:pt x="9151" y="84491"/>
                </a:lnTo>
                <a:lnTo>
                  <a:pt x="7170" y="81525"/>
                </a:lnTo>
                <a:lnTo>
                  <a:pt x="5497" y="78394"/>
                </a:lnTo>
                <a:lnTo>
                  <a:pt x="4133" y="75099"/>
                </a:lnTo>
                <a:lnTo>
                  <a:pt x="2769" y="71803"/>
                </a:lnTo>
                <a:lnTo>
                  <a:pt x="1739" y="68406"/>
                </a:lnTo>
                <a:lnTo>
                  <a:pt x="1043" y="64907"/>
                </a:lnTo>
                <a:lnTo>
                  <a:pt x="347" y="61408"/>
                </a:lnTo>
                <a:lnTo>
                  <a:pt x="0" y="57875"/>
                </a:lnTo>
                <a:lnTo>
                  <a:pt x="0" y="50741"/>
                </a:lnTo>
                <a:lnTo>
                  <a:pt x="347" y="47208"/>
                </a:lnTo>
                <a:lnTo>
                  <a:pt x="1043" y="43709"/>
                </a:lnTo>
                <a:lnTo>
                  <a:pt x="1738" y="40210"/>
                </a:lnTo>
                <a:lnTo>
                  <a:pt x="2768" y="36813"/>
                </a:lnTo>
                <a:lnTo>
                  <a:pt x="4133" y="33517"/>
                </a:lnTo>
                <a:lnTo>
                  <a:pt x="5497" y="30222"/>
                </a:lnTo>
                <a:lnTo>
                  <a:pt x="7170" y="27091"/>
                </a:lnTo>
                <a:lnTo>
                  <a:pt x="9151" y="24126"/>
                </a:lnTo>
                <a:lnTo>
                  <a:pt x="11131" y="21160"/>
                </a:lnTo>
                <a:lnTo>
                  <a:pt x="13382" y="18416"/>
                </a:lnTo>
                <a:lnTo>
                  <a:pt x="18424" y="13373"/>
                </a:lnTo>
                <a:lnTo>
                  <a:pt x="21166" y="11122"/>
                </a:lnTo>
                <a:lnTo>
                  <a:pt x="24131" y="9141"/>
                </a:lnTo>
                <a:lnTo>
                  <a:pt x="27095" y="7161"/>
                </a:lnTo>
                <a:lnTo>
                  <a:pt x="30223" y="5488"/>
                </a:lnTo>
                <a:lnTo>
                  <a:pt x="33517" y="4125"/>
                </a:lnTo>
                <a:lnTo>
                  <a:pt x="36810" y="2762"/>
                </a:lnTo>
                <a:lnTo>
                  <a:pt x="40204" y="1733"/>
                </a:lnTo>
                <a:lnTo>
                  <a:pt x="43700" y="1039"/>
                </a:lnTo>
                <a:lnTo>
                  <a:pt x="47196" y="345"/>
                </a:lnTo>
                <a:lnTo>
                  <a:pt x="50726" y="0"/>
                </a:lnTo>
                <a:lnTo>
                  <a:pt x="54290" y="2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12249" y="2355347"/>
            <a:ext cx="47742" cy="364936"/>
          </a:xfrm>
          <a:custGeom>
            <a:avLst/>
            <a:gdLst/>
            <a:ahLst/>
            <a:cxnLst/>
            <a:rect l="l" t="t" r="r" b="b"/>
            <a:pathLst>
              <a:path w="47742" h="364936">
                <a:moveTo>
                  <a:pt x="0" y="45617"/>
                </a:moveTo>
                <a:lnTo>
                  <a:pt x="3251" y="28778"/>
                </a:lnTo>
                <a:lnTo>
                  <a:pt x="10335" y="17022"/>
                </a:lnTo>
                <a:lnTo>
                  <a:pt x="20605" y="7936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364936"/>
                </a:lnTo>
                <a:lnTo>
                  <a:pt x="29434" y="361194"/>
                </a:lnTo>
                <a:lnTo>
                  <a:pt x="17595" y="353989"/>
                </a:lnTo>
                <a:lnTo>
                  <a:pt x="8281" y="343785"/>
                </a:lnTo>
                <a:lnTo>
                  <a:pt x="2185" y="331273"/>
                </a:lnTo>
                <a:lnTo>
                  <a:pt x="0" y="317147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12249" y="2991814"/>
            <a:ext cx="47742" cy="658189"/>
          </a:xfrm>
          <a:custGeom>
            <a:avLst/>
            <a:gdLst/>
            <a:ahLst/>
            <a:cxnLst/>
            <a:rect l="l" t="t" r="r" b="b"/>
            <a:pathLst>
              <a:path w="47742" h="658189">
                <a:moveTo>
                  <a:pt x="0" y="45617"/>
                </a:moveTo>
                <a:lnTo>
                  <a:pt x="10335" y="17022"/>
                </a:lnTo>
                <a:lnTo>
                  <a:pt x="33322" y="2076"/>
                </a:lnTo>
                <a:lnTo>
                  <a:pt x="47742" y="0"/>
                </a:lnTo>
                <a:lnTo>
                  <a:pt x="47742" y="658189"/>
                </a:lnTo>
                <a:lnTo>
                  <a:pt x="17595" y="647242"/>
                </a:lnTo>
                <a:lnTo>
                  <a:pt x="2185" y="624526"/>
                </a:lnTo>
                <a:lnTo>
                  <a:pt x="0" y="610400"/>
                </a:lnTo>
                <a:lnTo>
                  <a:pt x="0" y="45617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12249" y="3793372"/>
            <a:ext cx="47742" cy="660362"/>
          </a:xfrm>
          <a:custGeom>
            <a:avLst/>
            <a:gdLst/>
            <a:ahLst/>
            <a:cxnLst/>
            <a:rect l="l" t="t" r="r" b="b"/>
            <a:pathLst>
              <a:path w="47742" h="660362">
                <a:moveTo>
                  <a:pt x="0" y="47789"/>
                </a:moveTo>
                <a:lnTo>
                  <a:pt x="230" y="43150"/>
                </a:lnTo>
                <a:lnTo>
                  <a:pt x="10936" y="17612"/>
                </a:lnTo>
                <a:lnTo>
                  <a:pt x="33630" y="2187"/>
                </a:lnTo>
                <a:lnTo>
                  <a:pt x="47742" y="0"/>
                </a:lnTo>
                <a:lnTo>
                  <a:pt x="47742" y="660362"/>
                </a:lnTo>
                <a:lnTo>
                  <a:pt x="17595" y="649415"/>
                </a:lnTo>
                <a:lnTo>
                  <a:pt x="2185" y="626698"/>
                </a:lnTo>
                <a:lnTo>
                  <a:pt x="0" y="612572"/>
                </a:lnTo>
                <a:lnTo>
                  <a:pt x="0" y="47789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59991" y="1495138"/>
            <a:ext cx="95485" cy="8217597"/>
          </a:xfrm>
          <a:custGeom>
            <a:avLst/>
            <a:gdLst/>
            <a:ahLst/>
            <a:cxnLst/>
            <a:rect l="l" t="t" r="r" b="b"/>
            <a:pathLst>
              <a:path w="95485" h="8217597">
                <a:moveTo>
                  <a:pt x="91009" y="101789"/>
                </a:moveTo>
                <a:lnTo>
                  <a:pt x="74287" y="146322"/>
                </a:lnTo>
                <a:lnTo>
                  <a:pt x="61009" y="192451"/>
                </a:lnTo>
                <a:lnTo>
                  <a:pt x="51332" y="240022"/>
                </a:lnTo>
                <a:lnTo>
                  <a:pt x="45411" y="288879"/>
                </a:lnTo>
                <a:lnTo>
                  <a:pt x="43402" y="338869"/>
                </a:lnTo>
                <a:lnTo>
                  <a:pt x="43402" y="7904794"/>
                </a:lnTo>
                <a:lnTo>
                  <a:pt x="35072" y="124496"/>
                </a:lnTo>
                <a:lnTo>
                  <a:pt x="39493" y="112817"/>
                </a:lnTo>
                <a:lnTo>
                  <a:pt x="44068" y="101209"/>
                </a:lnTo>
                <a:lnTo>
                  <a:pt x="48857" y="89614"/>
                </a:lnTo>
                <a:lnTo>
                  <a:pt x="53920" y="77971"/>
                </a:lnTo>
                <a:lnTo>
                  <a:pt x="59315" y="66222"/>
                </a:lnTo>
                <a:lnTo>
                  <a:pt x="65103" y="54306"/>
                </a:lnTo>
                <a:lnTo>
                  <a:pt x="70091" y="44539"/>
                </a:lnTo>
                <a:lnTo>
                  <a:pt x="76052" y="33366"/>
                </a:lnTo>
                <a:lnTo>
                  <a:pt x="82345" y="22070"/>
                </a:lnTo>
                <a:lnTo>
                  <a:pt x="88859" y="10874"/>
                </a:lnTo>
                <a:lnTo>
                  <a:pt x="95485" y="0"/>
                </a:lnTo>
                <a:lnTo>
                  <a:pt x="91009" y="101789"/>
                </a:lnTo>
                <a:close/>
              </a:path>
              <a:path w="95485" h="8217597">
                <a:moveTo>
                  <a:pt x="12" y="332728"/>
                </a:moveTo>
                <a:lnTo>
                  <a:pt x="1344" y="294366"/>
                </a:lnTo>
                <a:lnTo>
                  <a:pt x="4879" y="255964"/>
                </a:lnTo>
                <a:lnTo>
                  <a:pt x="13020" y="206363"/>
                </a:lnTo>
                <a:lnTo>
                  <a:pt x="21425" y="168172"/>
                </a:lnTo>
                <a:lnTo>
                  <a:pt x="35072" y="124496"/>
                </a:lnTo>
                <a:lnTo>
                  <a:pt x="43402" y="7904794"/>
                </a:lnTo>
                <a:lnTo>
                  <a:pt x="45411" y="7954475"/>
                </a:lnTo>
                <a:lnTo>
                  <a:pt x="51332" y="8003054"/>
                </a:lnTo>
                <a:lnTo>
                  <a:pt x="61009" y="8050375"/>
                </a:lnTo>
                <a:lnTo>
                  <a:pt x="74287" y="8096282"/>
                </a:lnTo>
                <a:lnTo>
                  <a:pt x="91009" y="8140618"/>
                </a:lnTo>
                <a:lnTo>
                  <a:pt x="111019" y="8183228"/>
                </a:lnTo>
                <a:lnTo>
                  <a:pt x="134160" y="8223954"/>
                </a:lnTo>
                <a:lnTo>
                  <a:pt x="160276" y="8262641"/>
                </a:lnTo>
                <a:lnTo>
                  <a:pt x="189211" y="8299131"/>
                </a:lnTo>
                <a:lnTo>
                  <a:pt x="220809" y="8333269"/>
                </a:lnTo>
                <a:lnTo>
                  <a:pt x="254913" y="8364898"/>
                </a:lnTo>
                <a:lnTo>
                  <a:pt x="291368" y="8393862"/>
                </a:lnTo>
                <a:lnTo>
                  <a:pt x="330017" y="8420004"/>
                </a:lnTo>
                <a:lnTo>
                  <a:pt x="370703" y="8443167"/>
                </a:lnTo>
                <a:lnTo>
                  <a:pt x="413271" y="8463197"/>
                </a:lnTo>
                <a:lnTo>
                  <a:pt x="457564" y="8479935"/>
                </a:lnTo>
                <a:lnTo>
                  <a:pt x="503426" y="8493226"/>
                </a:lnTo>
                <a:lnTo>
                  <a:pt x="550701" y="8502913"/>
                </a:lnTo>
                <a:lnTo>
                  <a:pt x="599232" y="8508840"/>
                </a:lnTo>
                <a:lnTo>
                  <a:pt x="648864" y="8510850"/>
                </a:lnTo>
                <a:lnTo>
                  <a:pt x="3732597" y="8510850"/>
                </a:lnTo>
                <a:lnTo>
                  <a:pt x="3782229" y="8508840"/>
                </a:lnTo>
                <a:lnTo>
                  <a:pt x="3830760" y="8502913"/>
                </a:lnTo>
                <a:lnTo>
                  <a:pt x="3878035" y="8493226"/>
                </a:lnTo>
                <a:lnTo>
                  <a:pt x="3923897" y="8479935"/>
                </a:lnTo>
                <a:lnTo>
                  <a:pt x="3968190" y="8463197"/>
                </a:lnTo>
                <a:lnTo>
                  <a:pt x="4010758" y="8443167"/>
                </a:lnTo>
                <a:lnTo>
                  <a:pt x="4051444" y="8420004"/>
                </a:lnTo>
                <a:lnTo>
                  <a:pt x="4090093" y="8393862"/>
                </a:lnTo>
                <a:lnTo>
                  <a:pt x="4126548" y="8364898"/>
                </a:lnTo>
                <a:lnTo>
                  <a:pt x="4160652" y="8333269"/>
                </a:lnTo>
                <a:lnTo>
                  <a:pt x="4192250" y="8299131"/>
                </a:lnTo>
                <a:lnTo>
                  <a:pt x="4221185" y="8262641"/>
                </a:lnTo>
                <a:lnTo>
                  <a:pt x="4247301" y="8223954"/>
                </a:lnTo>
                <a:lnTo>
                  <a:pt x="4270442" y="8183228"/>
                </a:lnTo>
                <a:lnTo>
                  <a:pt x="4290452" y="8140618"/>
                </a:lnTo>
                <a:lnTo>
                  <a:pt x="4307174" y="8096282"/>
                </a:lnTo>
                <a:lnTo>
                  <a:pt x="4320452" y="8050375"/>
                </a:lnTo>
                <a:lnTo>
                  <a:pt x="4330129" y="8003054"/>
                </a:lnTo>
                <a:lnTo>
                  <a:pt x="4336050" y="7954475"/>
                </a:lnTo>
                <a:lnTo>
                  <a:pt x="4338059" y="7904794"/>
                </a:lnTo>
                <a:lnTo>
                  <a:pt x="4338059" y="336697"/>
                </a:lnTo>
                <a:lnTo>
                  <a:pt x="4336050" y="287017"/>
                </a:lnTo>
                <a:lnTo>
                  <a:pt x="4330129" y="238438"/>
                </a:lnTo>
                <a:lnTo>
                  <a:pt x="4320452" y="191117"/>
                </a:lnTo>
                <a:lnTo>
                  <a:pt x="4307174" y="145210"/>
                </a:lnTo>
                <a:lnTo>
                  <a:pt x="4290452" y="100873"/>
                </a:lnTo>
                <a:lnTo>
                  <a:pt x="4270442" y="58263"/>
                </a:lnTo>
                <a:lnTo>
                  <a:pt x="4247301" y="17537"/>
                </a:lnTo>
                <a:lnTo>
                  <a:pt x="4221185" y="-21148"/>
                </a:lnTo>
                <a:lnTo>
                  <a:pt x="4192250" y="-57639"/>
                </a:lnTo>
                <a:lnTo>
                  <a:pt x="4160652" y="-91777"/>
                </a:lnTo>
                <a:lnTo>
                  <a:pt x="4126548" y="-123406"/>
                </a:lnTo>
                <a:lnTo>
                  <a:pt x="4090093" y="-152369"/>
                </a:lnTo>
                <a:lnTo>
                  <a:pt x="4051444" y="-178511"/>
                </a:lnTo>
                <a:lnTo>
                  <a:pt x="4010758" y="-201675"/>
                </a:lnTo>
                <a:lnTo>
                  <a:pt x="3968190" y="-221704"/>
                </a:lnTo>
                <a:lnTo>
                  <a:pt x="3923897" y="-238442"/>
                </a:lnTo>
                <a:lnTo>
                  <a:pt x="3878035" y="-251733"/>
                </a:lnTo>
                <a:lnTo>
                  <a:pt x="3830760" y="-261420"/>
                </a:lnTo>
                <a:lnTo>
                  <a:pt x="3782229" y="-267347"/>
                </a:lnTo>
                <a:lnTo>
                  <a:pt x="3732597" y="-269358"/>
                </a:lnTo>
                <a:lnTo>
                  <a:pt x="648864" y="-269358"/>
                </a:lnTo>
                <a:lnTo>
                  <a:pt x="599232" y="-267347"/>
                </a:lnTo>
                <a:lnTo>
                  <a:pt x="550701" y="-261418"/>
                </a:lnTo>
                <a:lnTo>
                  <a:pt x="503426" y="-251726"/>
                </a:lnTo>
                <a:lnTo>
                  <a:pt x="457564" y="-238425"/>
                </a:lnTo>
                <a:lnTo>
                  <a:pt x="413271" y="-221670"/>
                </a:lnTo>
                <a:lnTo>
                  <a:pt x="370703" y="-201616"/>
                </a:lnTo>
                <a:lnTo>
                  <a:pt x="330017" y="-178418"/>
                </a:lnTo>
                <a:lnTo>
                  <a:pt x="291368" y="-152230"/>
                </a:lnTo>
                <a:lnTo>
                  <a:pt x="254913" y="-123208"/>
                </a:lnTo>
                <a:lnTo>
                  <a:pt x="220809" y="-91505"/>
                </a:lnTo>
                <a:lnTo>
                  <a:pt x="189211" y="-57278"/>
                </a:lnTo>
                <a:lnTo>
                  <a:pt x="160276" y="-20679"/>
                </a:lnTo>
                <a:lnTo>
                  <a:pt x="134160" y="18134"/>
                </a:lnTo>
                <a:lnTo>
                  <a:pt x="111019" y="59008"/>
                </a:lnTo>
                <a:lnTo>
                  <a:pt x="91009" y="101789"/>
                </a:lnTo>
                <a:lnTo>
                  <a:pt x="95485" y="0"/>
                </a:lnTo>
                <a:lnTo>
                  <a:pt x="101651" y="-9852"/>
                </a:lnTo>
                <a:lnTo>
                  <a:pt x="108367" y="-20423"/>
                </a:lnTo>
                <a:lnTo>
                  <a:pt x="115292" y="-30993"/>
                </a:lnTo>
                <a:lnTo>
                  <a:pt x="122536" y="-41563"/>
                </a:lnTo>
                <a:lnTo>
                  <a:pt x="130206" y="-52133"/>
                </a:lnTo>
                <a:lnTo>
                  <a:pt x="133055" y="-56335"/>
                </a:lnTo>
                <a:lnTo>
                  <a:pt x="140493" y="-66690"/>
                </a:lnTo>
                <a:lnTo>
                  <a:pt x="148316" y="-76806"/>
                </a:lnTo>
                <a:lnTo>
                  <a:pt x="156461" y="-86684"/>
                </a:lnTo>
                <a:lnTo>
                  <a:pt x="164863" y="-96325"/>
                </a:lnTo>
                <a:lnTo>
                  <a:pt x="173458" y="-105727"/>
                </a:lnTo>
                <a:lnTo>
                  <a:pt x="182182" y="-114891"/>
                </a:lnTo>
                <a:lnTo>
                  <a:pt x="190970" y="-123817"/>
                </a:lnTo>
                <a:lnTo>
                  <a:pt x="198889" y="-130786"/>
                </a:lnTo>
                <a:lnTo>
                  <a:pt x="208302" y="-139392"/>
                </a:lnTo>
                <a:lnTo>
                  <a:pt x="236542" y="-165090"/>
                </a:lnTo>
                <a:lnTo>
                  <a:pt x="270763" y="-191396"/>
                </a:lnTo>
                <a:lnTo>
                  <a:pt x="306923" y="-215486"/>
                </a:lnTo>
                <a:lnTo>
                  <a:pt x="344881" y="-237230"/>
                </a:lnTo>
                <a:lnTo>
                  <a:pt x="384492" y="-256498"/>
                </a:lnTo>
                <a:lnTo>
                  <a:pt x="425613" y="-273159"/>
                </a:lnTo>
                <a:lnTo>
                  <a:pt x="468102" y="-287083"/>
                </a:lnTo>
                <a:lnTo>
                  <a:pt x="511815" y="-298140"/>
                </a:lnTo>
                <a:lnTo>
                  <a:pt x="556608" y="-306199"/>
                </a:lnTo>
                <a:lnTo>
                  <a:pt x="602339" y="-311130"/>
                </a:lnTo>
                <a:lnTo>
                  <a:pt x="648864" y="-312803"/>
                </a:lnTo>
                <a:lnTo>
                  <a:pt x="3734767" y="-312803"/>
                </a:lnTo>
                <a:lnTo>
                  <a:pt x="3781233" y="-311189"/>
                </a:lnTo>
                <a:lnTo>
                  <a:pt x="3826814" y="-306408"/>
                </a:lnTo>
                <a:lnTo>
                  <a:pt x="3871406" y="-298551"/>
                </a:lnTo>
                <a:lnTo>
                  <a:pt x="3914903" y="-287709"/>
                </a:lnTo>
                <a:lnTo>
                  <a:pt x="3957203" y="-273974"/>
                </a:lnTo>
                <a:lnTo>
                  <a:pt x="3998201" y="-257436"/>
                </a:lnTo>
                <a:lnTo>
                  <a:pt x="4037793" y="-238188"/>
                </a:lnTo>
                <a:lnTo>
                  <a:pt x="4075874" y="-216320"/>
                </a:lnTo>
                <a:lnTo>
                  <a:pt x="4112341" y="-191924"/>
                </a:lnTo>
                <a:lnTo>
                  <a:pt x="4147088" y="-165090"/>
                </a:lnTo>
                <a:lnTo>
                  <a:pt x="4183248" y="-132981"/>
                </a:lnTo>
                <a:lnTo>
                  <a:pt x="4213161" y="-101036"/>
                </a:lnTo>
                <a:lnTo>
                  <a:pt x="4245500" y="-62480"/>
                </a:lnTo>
                <a:lnTo>
                  <a:pt x="4274802" y="-21140"/>
                </a:lnTo>
                <a:lnTo>
                  <a:pt x="4300641" y="20340"/>
                </a:lnTo>
                <a:lnTo>
                  <a:pt x="4318528" y="54306"/>
                </a:lnTo>
                <a:lnTo>
                  <a:pt x="4336385" y="95209"/>
                </a:lnTo>
                <a:lnTo>
                  <a:pt x="4349570" y="131252"/>
                </a:lnTo>
                <a:lnTo>
                  <a:pt x="4360344" y="169417"/>
                </a:lnTo>
                <a:lnTo>
                  <a:pt x="4368440" y="206363"/>
                </a:lnTo>
                <a:lnTo>
                  <a:pt x="4369220" y="210134"/>
                </a:lnTo>
                <a:lnTo>
                  <a:pt x="4377054" y="259289"/>
                </a:lnTo>
                <a:lnTo>
                  <a:pt x="4380360" y="297442"/>
                </a:lnTo>
                <a:lnTo>
                  <a:pt x="4381461" y="7902622"/>
                </a:lnTo>
                <a:lnTo>
                  <a:pt x="4379308" y="7955852"/>
                </a:lnTo>
                <a:lnTo>
                  <a:pt x="4372960" y="8007904"/>
                </a:lnTo>
                <a:lnTo>
                  <a:pt x="4362586" y="8058610"/>
                </a:lnTo>
                <a:lnTo>
                  <a:pt x="4348354" y="8107803"/>
                </a:lnTo>
                <a:lnTo>
                  <a:pt x="4330429" y="8155315"/>
                </a:lnTo>
                <a:lnTo>
                  <a:pt x="4308981" y="8200977"/>
                </a:lnTo>
                <a:lnTo>
                  <a:pt x="4284177" y="8244623"/>
                </a:lnTo>
                <a:lnTo>
                  <a:pt x="4256184" y="8286084"/>
                </a:lnTo>
                <a:lnTo>
                  <a:pt x="4225171" y="8325192"/>
                </a:lnTo>
                <a:lnTo>
                  <a:pt x="4191305" y="8361780"/>
                </a:lnTo>
                <a:lnTo>
                  <a:pt x="4154753" y="8395680"/>
                </a:lnTo>
                <a:lnTo>
                  <a:pt x="4115683" y="8426723"/>
                </a:lnTo>
                <a:lnTo>
                  <a:pt x="4074263" y="8454743"/>
                </a:lnTo>
                <a:lnTo>
                  <a:pt x="4030660" y="8479572"/>
                </a:lnTo>
                <a:lnTo>
                  <a:pt x="3985042" y="8501041"/>
                </a:lnTo>
                <a:lnTo>
                  <a:pt x="3937577" y="8518983"/>
                </a:lnTo>
                <a:lnTo>
                  <a:pt x="3888432" y="8533230"/>
                </a:lnTo>
                <a:lnTo>
                  <a:pt x="3837776" y="8543614"/>
                </a:lnTo>
                <a:lnTo>
                  <a:pt x="3785775" y="8549968"/>
                </a:lnTo>
                <a:lnTo>
                  <a:pt x="3732597" y="8552123"/>
                </a:lnTo>
                <a:lnTo>
                  <a:pt x="648864" y="8552123"/>
                </a:lnTo>
                <a:lnTo>
                  <a:pt x="595686" y="8549968"/>
                </a:lnTo>
                <a:lnTo>
                  <a:pt x="543685" y="8543614"/>
                </a:lnTo>
                <a:lnTo>
                  <a:pt x="493028" y="8533230"/>
                </a:lnTo>
                <a:lnTo>
                  <a:pt x="443883" y="8518983"/>
                </a:lnTo>
                <a:lnTo>
                  <a:pt x="396418" y="8501041"/>
                </a:lnTo>
                <a:lnTo>
                  <a:pt x="350801" y="8479572"/>
                </a:lnTo>
                <a:lnTo>
                  <a:pt x="307198" y="8454743"/>
                </a:lnTo>
                <a:lnTo>
                  <a:pt x="265778" y="8426723"/>
                </a:lnTo>
                <a:lnTo>
                  <a:pt x="226708" y="8395680"/>
                </a:lnTo>
                <a:lnTo>
                  <a:pt x="190156" y="8361780"/>
                </a:lnTo>
                <a:lnTo>
                  <a:pt x="156289" y="8325192"/>
                </a:lnTo>
                <a:lnTo>
                  <a:pt x="125276" y="8286084"/>
                </a:lnTo>
                <a:lnTo>
                  <a:pt x="97283" y="8244623"/>
                </a:lnTo>
                <a:lnTo>
                  <a:pt x="72479" y="8200977"/>
                </a:lnTo>
                <a:lnTo>
                  <a:pt x="51031" y="8155315"/>
                </a:lnTo>
                <a:lnTo>
                  <a:pt x="33107" y="8107803"/>
                </a:lnTo>
                <a:lnTo>
                  <a:pt x="18874" y="8058610"/>
                </a:lnTo>
                <a:lnTo>
                  <a:pt x="8500" y="8007904"/>
                </a:lnTo>
                <a:lnTo>
                  <a:pt x="2153" y="7955852"/>
                </a:lnTo>
                <a:lnTo>
                  <a:pt x="0" y="7902622"/>
                </a:lnTo>
                <a:lnTo>
                  <a:pt x="12" y="332728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69109" y="8841345"/>
            <a:ext cx="3349271" cy="1445653"/>
          </a:xfrm>
          <a:custGeom>
            <a:avLst/>
            <a:gdLst/>
            <a:ahLst/>
            <a:cxnLst/>
            <a:rect l="l" t="t" r="r" b="b"/>
            <a:pathLst>
              <a:path w="3349271" h="1445653">
                <a:moveTo>
                  <a:pt x="3343195" y="1396496"/>
                </a:moveTo>
                <a:lnTo>
                  <a:pt x="3349271" y="1445653"/>
                </a:lnTo>
                <a:lnTo>
                  <a:pt x="0" y="1445653"/>
                </a:lnTo>
                <a:lnTo>
                  <a:pt x="6076" y="1396496"/>
                </a:lnTo>
                <a:lnTo>
                  <a:pt x="33084" y="1266303"/>
                </a:lnTo>
                <a:lnTo>
                  <a:pt x="70140" y="1140011"/>
                </a:lnTo>
                <a:lnTo>
                  <a:pt x="116811" y="1018050"/>
                </a:lnTo>
                <a:lnTo>
                  <a:pt x="172659" y="900848"/>
                </a:lnTo>
                <a:lnTo>
                  <a:pt x="237252" y="788834"/>
                </a:lnTo>
                <a:lnTo>
                  <a:pt x="310153" y="682438"/>
                </a:lnTo>
                <a:lnTo>
                  <a:pt x="390927" y="582089"/>
                </a:lnTo>
                <a:lnTo>
                  <a:pt x="479139" y="488215"/>
                </a:lnTo>
                <a:lnTo>
                  <a:pt x="574354" y="401245"/>
                </a:lnTo>
                <a:lnTo>
                  <a:pt x="676137" y="321609"/>
                </a:lnTo>
                <a:lnTo>
                  <a:pt x="784053" y="249735"/>
                </a:lnTo>
                <a:lnTo>
                  <a:pt x="897667" y="186053"/>
                </a:lnTo>
                <a:lnTo>
                  <a:pt x="1016544" y="130991"/>
                </a:lnTo>
                <a:lnTo>
                  <a:pt x="1140247" y="84978"/>
                </a:lnTo>
                <a:lnTo>
                  <a:pt x="1268344" y="48443"/>
                </a:lnTo>
                <a:lnTo>
                  <a:pt x="1400397" y="21816"/>
                </a:lnTo>
                <a:lnTo>
                  <a:pt x="1535973" y="5525"/>
                </a:lnTo>
                <a:lnTo>
                  <a:pt x="1674636" y="0"/>
                </a:lnTo>
                <a:lnTo>
                  <a:pt x="1813298" y="5525"/>
                </a:lnTo>
                <a:lnTo>
                  <a:pt x="1948874" y="21816"/>
                </a:lnTo>
                <a:lnTo>
                  <a:pt x="2080927" y="48443"/>
                </a:lnTo>
                <a:lnTo>
                  <a:pt x="2209023" y="84978"/>
                </a:lnTo>
                <a:lnTo>
                  <a:pt x="2332727" y="130991"/>
                </a:lnTo>
                <a:lnTo>
                  <a:pt x="2451604" y="186053"/>
                </a:lnTo>
                <a:lnTo>
                  <a:pt x="2565217" y="249735"/>
                </a:lnTo>
                <a:lnTo>
                  <a:pt x="2673133" y="321609"/>
                </a:lnTo>
                <a:lnTo>
                  <a:pt x="2774917" y="401245"/>
                </a:lnTo>
                <a:lnTo>
                  <a:pt x="2870132" y="488215"/>
                </a:lnTo>
                <a:lnTo>
                  <a:pt x="2958344" y="582089"/>
                </a:lnTo>
                <a:lnTo>
                  <a:pt x="3039118" y="682438"/>
                </a:lnTo>
                <a:lnTo>
                  <a:pt x="3112019" y="788834"/>
                </a:lnTo>
                <a:lnTo>
                  <a:pt x="3176611" y="900848"/>
                </a:lnTo>
                <a:lnTo>
                  <a:pt x="3232460" y="1018050"/>
                </a:lnTo>
                <a:lnTo>
                  <a:pt x="3279130" y="1140011"/>
                </a:lnTo>
                <a:lnTo>
                  <a:pt x="3316187" y="1266303"/>
                </a:lnTo>
                <a:lnTo>
                  <a:pt x="3343195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041453" y="3209038"/>
            <a:ext cx="47742" cy="1057882"/>
          </a:xfrm>
          <a:custGeom>
            <a:avLst/>
            <a:gdLst/>
            <a:ahLst/>
            <a:cxnLst/>
            <a:rect l="l" t="t" r="r" b="b"/>
            <a:pathLst>
              <a:path w="47742" h="1057882">
                <a:moveTo>
                  <a:pt x="0" y="0"/>
                </a:moveTo>
                <a:lnTo>
                  <a:pt x="4634" y="230"/>
                </a:lnTo>
                <a:lnTo>
                  <a:pt x="18307" y="3742"/>
                </a:lnTo>
                <a:lnTo>
                  <a:pt x="30146" y="10946"/>
                </a:lnTo>
                <a:lnTo>
                  <a:pt x="39460" y="21151"/>
                </a:lnTo>
                <a:lnTo>
                  <a:pt x="45556" y="33663"/>
                </a:lnTo>
                <a:lnTo>
                  <a:pt x="47742" y="47789"/>
                </a:lnTo>
                <a:lnTo>
                  <a:pt x="47742" y="1010093"/>
                </a:lnTo>
                <a:lnTo>
                  <a:pt x="26611" y="1049592"/>
                </a:lnTo>
                <a:lnTo>
                  <a:pt x="0" y="1057882"/>
                </a:lnTo>
                <a:lnTo>
                  <a:pt x="0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6802" y="2135025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3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6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8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8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6"/>
                </a:lnTo>
                <a:lnTo>
                  <a:pt x="13206" y="150116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3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1"/>
                </a:lnTo>
                <a:lnTo>
                  <a:pt x="3202" y="74060"/>
                </a:lnTo>
                <a:lnTo>
                  <a:pt x="5099" y="67806"/>
                </a:lnTo>
                <a:lnTo>
                  <a:pt x="7612" y="61739"/>
                </a:lnTo>
                <a:lnTo>
                  <a:pt x="10126" y="55672"/>
                </a:lnTo>
                <a:lnTo>
                  <a:pt x="13206" y="49908"/>
                </a:lnTo>
                <a:lnTo>
                  <a:pt x="16855" y="44448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5"/>
                </a:lnTo>
                <a:lnTo>
                  <a:pt x="49908" y="13206"/>
                </a:lnTo>
                <a:lnTo>
                  <a:pt x="55672" y="10126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6"/>
                </a:lnTo>
                <a:lnTo>
                  <a:pt x="150116" y="13206"/>
                </a:lnTo>
                <a:lnTo>
                  <a:pt x="155576" y="16855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2"/>
                </a:lnTo>
                <a:lnTo>
                  <a:pt x="192411" y="61739"/>
                </a:lnTo>
                <a:lnTo>
                  <a:pt x="194925" y="67806"/>
                </a:lnTo>
                <a:lnTo>
                  <a:pt x="196822" y="74060"/>
                </a:lnTo>
                <a:lnTo>
                  <a:pt x="198103" y="80501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96802" y="4735350"/>
            <a:ext cx="200025" cy="200024"/>
          </a:xfrm>
          <a:custGeom>
            <a:avLst/>
            <a:gdLst/>
            <a:ahLst/>
            <a:cxnLst/>
            <a:rect l="l" t="t" r="r" b="b"/>
            <a:pathLst>
              <a:path w="200025" h="200024">
                <a:moveTo>
                  <a:pt x="200025" y="100012"/>
                </a:moveTo>
                <a:lnTo>
                  <a:pt x="200025" y="106579"/>
                </a:lnTo>
                <a:lnTo>
                  <a:pt x="199384" y="113082"/>
                </a:lnTo>
                <a:lnTo>
                  <a:pt x="198103" y="119523"/>
                </a:lnTo>
                <a:lnTo>
                  <a:pt x="196822" y="125964"/>
                </a:lnTo>
                <a:lnTo>
                  <a:pt x="194925" y="132218"/>
                </a:lnTo>
                <a:lnTo>
                  <a:pt x="192411" y="138285"/>
                </a:lnTo>
                <a:lnTo>
                  <a:pt x="189898" y="144352"/>
                </a:lnTo>
                <a:lnTo>
                  <a:pt x="186818" y="150115"/>
                </a:lnTo>
                <a:lnTo>
                  <a:pt x="183169" y="155576"/>
                </a:lnTo>
                <a:lnTo>
                  <a:pt x="179521" y="161036"/>
                </a:lnTo>
                <a:lnTo>
                  <a:pt x="175375" y="166088"/>
                </a:lnTo>
                <a:lnTo>
                  <a:pt x="170732" y="170731"/>
                </a:lnTo>
                <a:lnTo>
                  <a:pt x="166088" y="175375"/>
                </a:lnTo>
                <a:lnTo>
                  <a:pt x="161036" y="179521"/>
                </a:lnTo>
                <a:lnTo>
                  <a:pt x="155576" y="183169"/>
                </a:lnTo>
                <a:lnTo>
                  <a:pt x="150116" y="186817"/>
                </a:lnTo>
                <a:lnTo>
                  <a:pt x="144352" y="189898"/>
                </a:lnTo>
                <a:lnTo>
                  <a:pt x="138285" y="192411"/>
                </a:lnTo>
                <a:lnTo>
                  <a:pt x="132218" y="194924"/>
                </a:lnTo>
                <a:lnTo>
                  <a:pt x="125964" y="196822"/>
                </a:lnTo>
                <a:lnTo>
                  <a:pt x="119523" y="198103"/>
                </a:lnTo>
                <a:lnTo>
                  <a:pt x="113083" y="199384"/>
                </a:lnTo>
                <a:lnTo>
                  <a:pt x="106579" y="200024"/>
                </a:lnTo>
                <a:lnTo>
                  <a:pt x="93445" y="200024"/>
                </a:lnTo>
                <a:lnTo>
                  <a:pt x="86941" y="199384"/>
                </a:lnTo>
                <a:lnTo>
                  <a:pt x="80501" y="198103"/>
                </a:lnTo>
                <a:lnTo>
                  <a:pt x="74060" y="196822"/>
                </a:lnTo>
                <a:lnTo>
                  <a:pt x="67806" y="194924"/>
                </a:lnTo>
                <a:lnTo>
                  <a:pt x="61739" y="192411"/>
                </a:lnTo>
                <a:lnTo>
                  <a:pt x="55672" y="189898"/>
                </a:lnTo>
                <a:lnTo>
                  <a:pt x="49908" y="186817"/>
                </a:lnTo>
                <a:lnTo>
                  <a:pt x="44448" y="183169"/>
                </a:lnTo>
                <a:lnTo>
                  <a:pt x="38988" y="179521"/>
                </a:lnTo>
                <a:lnTo>
                  <a:pt x="33936" y="175375"/>
                </a:lnTo>
                <a:lnTo>
                  <a:pt x="29293" y="170731"/>
                </a:lnTo>
                <a:lnTo>
                  <a:pt x="24649" y="166088"/>
                </a:lnTo>
                <a:lnTo>
                  <a:pt x="20503" y="161036"/>
                </a:lnTo>
                <a:lnTo>
                  <a:pt x="16855" y="155575"/>
                </a:lnTo>
                <a:lnTo>
                  <a:pt x="13206" y="150115"/>
                </a:lnTo>
                <a:lnTo>
                  <a:pt x="10126" y="144352"/>
                </a:lnTo>
                <a:lnTo>
                  <a:pt x="7612" y="138285"/>
                </a:lnTo>
                <a:lnTo>
                  <a:pt x="5099" y="132218"/>
                </a:lnTo>
                <a:lnTo>
                  <a:pt x="3202" y="125964"/>
                </a:lnTo>
                <a:lnTo>
                  <a:pt x="1921" y="119523"/>
                </a:lnTo>
                <a:lnTo>
                  <a:pt x="640" y="113082"/>
                </a:lnTo>
                <a:lnTo>
                  <a:pt x="0" y="106579"/>
                </a:lnTo>
                <a:lnTo>
                  <a:pt x="0" y="93445"/>
                </a:lnTo>
                <a:lnTo>
                  <a:pt x="640" y="86941"/>
                </a:lnTo>
                <a:lnTo>
                  <a:pt x="1921" y="80500"/>
                </a:lnTo>
                <a:lnTo>
                  <a:pt x="3202" y="74060"/>
                </a:lnTo>
                <a:lnTo>
                  <a:pt x="5099" y="67805"/>
                </a:lnTo>
                <a:lnTo>
                  <a:pt x="7612" y="61738"/>
                </a:lnTo>
                <a:lnTo>
                  <a:pt x="10126" y="55671"/>
                </a:lnTo>
                <a:lnTo>
                  <a:pt x="13206" y="49908"/>
                </a:lnTo>
                <a:lnTo>
                  <a:pt x="16855" y="44447"/>
                </a:lnTo>
                <a:lnTo>
                  <a:pt x="20503" y="38988"/>
                </a:lnTo>
                <a:lnTo>
                  <a:pt x="24649" y="33936"/>
                </a:lnTo>
                <a:lnTo>
                  <a:pt x="29293" y="29292"/>
                </a:lnTo>
                <a:lnTo>
                  <a:pt x="33936" y="24649"/>
                </a:lnTo>
                <a:lnTo>
                  <a:pt x="38988" y="20503"/>
                </a:lnTo>
                <a:lnTo>
                  <a:pt x="44448" y="16854"/>
                </a:lnTo>
                <a:lnTo>
                  <a:pt x="49908" y="13206"/>
                </a:lnTo>
                <a:lnTo>
                  <a:pt x="55672" y="10125"/>
                </a:lnTo>
                <a:lnTo>
                  <a:pt x="61739" y="7612"/>
                </a:lnTo>
                <a:lnTo>
                  <a:pt x="67806" y="5099"/>
                </a:lnTo>
                <a:lnTo>
                  <a:pt x="74060" y="3202"/>
                </a:lnTo>
                <a:lnTo>
                  <a:pt x="80501" y="1921"/>
                </a:lnTo>
                <a:lnTo>
                  <a:pt x="86941" y="640"/>
                </a:lnTo>
                <a:lnTo>
                  <a:pt x="93445" y="0"/>
                </a:lnTo>
                <a:lnTo>
                  <a:pt x="106579" y="0"/>
                </a:lnTo>
                <a:lnTo>
                  <a:pt x="113083" y="640"/>
                </a:lnTo>
                <a:lnTo>
                  <a:pt x="119523" y="1921"/>
                </a:lnTo>
                <a:lnTo>
                  <a:pt x="125964" y="3202"/>
                </a:lnTo>
                <a:lnTo>
                  <a:pt x="132218" y="5099"/>
                </a:lnTo>
                <a:lnTo>
                  <a:pt x="138285" y="7612"/>
                </a:lnTo>
                <a:lnTo>
                  <a:pt x="144352" y="10125"/>
                </a:lnTo>
                <a:lnTo>
                  <a:pt x="150116" y="13206"/>
                </a:lnTo>
                <a:lnTo>
                  <a:pt x="155576" y="16854"/>
                </a:lnTo>
                <a:lnTo>
                  <a:pt x="161036" y="20503"/>
                </a:lnTo>
                <a:lnTo>
                  <a:pt x="166088" y="24649"/>
                </a:lnTo>
                <a:lnTo>
                  <a:pt x="170732" y="29292"/>
                </a:lnTo>
                <a:lnTo>
                  <a:pt x="175375" y="33936"/>
                </a:lnTo>
                <a:lnTo>
                  <a:pt x="179521" y="38988"/>
                </a:lnTo>
                <a:lnTo>
                  <a:pt x="183169" y="44448"/>
                </a:lnTo>
                <a:lnTo>
                  <a:pt x="186818" y="49908"/>
                </a:lnTo>
                <a:lnTo>
                  <a:pt x="189898" y="55671"/>
                </a:lnTo>
                <a:lnTo>
                  <a:pt x="192411" y="61738"/>
                </a:lnTo>
                <a:lnTo>
                  <a:pt x="194925" y="67805"/>
                </a:lnTo>
                <a:lnTo>
                  <a:pt x="196822" y="74060"/>
                </a:lnTo>
                <a:lnTo>
                  <a:pt x="198103" y="80500"/>
                </a:lnTo>
                <a:lnTo>
                  <a:pt x="199384" y="86941"/>
                </a:lnTo>
                <a:lnTo>
                  <a:pt x="200025" y="93445"/>
                </a:lnTo>
                <a:lnTo>
                  <a:pt x="200025" y="100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291522" y="195856"/>
            <a:ext cx="4960391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12" dirty="0">
                <a:solidFill>
                  <a:srgbClr val="FFAE23"/>
                </a:solidFill>
                <a:latin typeface="Times New Roman"/>
                <a:cs typeface="Times New Roman"/>
              </a:rPr>
              <a:t>LANGKAH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389619" y="195856"/>
            <a:ext cx="4345953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>
              <a:lnSpc>
                <a:spcPts val="6875"/>
              </a:lnSpc>
            </a:pPr>
            <a:r>
              <a:rPr sz="7550" spc="62" dirty="0">
                <a:solidFill>
                  <a:srgbClr val="FFAE23"/>
                </a:solidFill>
                <a:latin typeface="Times New Roman"/>
                <a:cs typeface="Times New Roman"/>
              </a:rPr>
              <a:t>KEENAM</a:t>
            </a:r>
            <a:endParaRPr sz="755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132" y="1762801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154" y="2059616"/>
            <a:ext cx="205374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41" dirty="0">
                <a:solidFill>
                  <a:srgbClr val="FFFFFF"/>
                </a:solidFill>
                <a:latin typeface="Times New Roman"/>
                <a:cs typeface="Times New Roman"/>
              </a:rPr>
              <a:t>Setelah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8355" y="2059616"/>
            <a:ext cx="898270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dirty="0">
                <a:solidFill>
                  <a:srgbClr val="FFFFFF"/>
                </a:solidFill>
                <a:latin typeface="Times New Roman"/>
                <a:cs typeface="Times New Roman"/>
              </a:rPr>
              <a:t>klik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00096" y="2059616"/>
            <a:ext cx="246428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165" dirty="0">
                <a:solidFill>
                  <a:srgbClr val="FFFFFF"/>
                </a:solidFill>
                <a:latin typeface="Times New Roman"/>
                <a:cs typeface="Times New Roman"/>
              </a:rPr>
              <a:t>verifikasi,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17894" y="2059616"/>
            <a:ext cx="150418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497" dirty="0">
                <a:solidFill>
                  <a:srgbClr val="FFFFFF"/>
                </a:solidFill>
                <a:latin typeface="Times New Roman"/>
                <a:cs typeface="Times New Roman"/>
              </a:rPr>
              <a:t>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75528" y="2059616"/>
            <a:ext cx="141047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08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41154" y="2926391"/>
            <a:ext cx="2767025" cy="1418716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05" dirty="0">
                <a:solidFill>
                  <a:srgbClr val="FFFFFF"/>
                </a:solidFill>
                <a:latin typeface="Times New Roman"/>
                <a:cs typeface="Times New Roman"/>
              </a:rPr>
              <a:t>diarahkan</a:t>
            </a:r>
            <a:endParaRPr sz="4150">
              <a:latin typeface="Times New Roman"/>
              <a:cs typeface="Times New Roman"/>
            </a:endParaRPr>
          </a:p>
          <a:p>
            <a:pPr marL="12700" marR="78981">
              <a:lnSpc>
                <a:spcPct val="95825"/>
              </a:lnSpc>
              <a:spcBef>
                <a:spcPts val="1862"/>
              </a:spcBef>
            </a:pPr>
            <a:r>
              <a:rPr sz="4150" spc="77" dirty="0">
                <a:solidFill>
                  <a:srgbClr val="FFFFFF"/>
                </a:solidFill>
                <a:latin typeface="Times New Roman"/>
                <a:cs typeface="Times New Roman"/>
              </a:rPr>
              <a:t>Edlink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1634" y="2926391"/>
            <a:ext cx="696144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6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11236" y="2926391"/>
            <a:ext cx="2487505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69" dirty="0">
                <a:solidFill>
                  <a:srgbClr val="FFFFFF"/>
                </a:solidFill>
                <a:latin typeface="Times New Roman"/>
                <a:cs typeface="Times New Roman"/>
              </a:rPr>
              <a:t>halaman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52195" y="2926391"/>
            <a:ext cx="2361173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53" dirty="0">
                <a:solidFill>
                  <a:srgbClr val="FFFFFF"/>
                </a:solidFill>
                <a:latin typeface="Times New Roman"/>
                <a:cs typeface="Times New Roman"/>
              </a:rPr>
              <a:t>beranda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41154" y="4659941"/>
            <a:ext cx="243165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168" dirty="0">
                <a:solidFill>
                  <a:srgbClr val="FFFFFF"/>
                </a:solidFill>
                <a:latin typeface="Times New Roman"/>
                <a:cs typeface="Times New Roman"/>
              </a:rPr>
              <a:t>Verifikasi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26314" y="4659941"/>
            <a:ext cx="228425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25" dirty="0">
                <a:solidFill>
                  <a:srgbClr val="FFFFFF"/>
                </a:solidFill>
                <a:latin typeface="Times New Roman"/>
                <a:cs typeface="Times New Roman"/>
              </a:rPr>
              <a:t>berhasil,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64081" y="4659941"/>
            <a:ext cx="236637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209" dirty="0">
                <a:solidFill>
                  <a:srgbClr val="FFFFFF"/>
                </a:solidFill>
                <a:latin typeface="Times New Roman"/>
                <a:cs typeface="Times New Roman"/>
              </a:rPr>
              <a:t>verifikasi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3968" y="4659941"/>
            <a:ext cx="1764229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27" dirty="0">
                <a:solidFill>
                  <a:srgbClr val="FFFFFF"/>
                </a:solidFill>
                <a:latin typeface="Times New Roman"/>
                <a:cs typeface="Times New Roman"/>
              </a:rPr>
              <a:t>hanya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1154" y="5526716"/>
            <a:ext cx="261752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72" dirty="0">
                <a:solidFill>
                  <a:srgbClr val="FFFFFF"/>
                </a:solidFill>
                <a:latin typeface="Times New Roman"/>
                <a:cs typeface="Times New Roman"/>
              </a:rPr>
              <a:t>dilakukan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135" y="5526716"/>
            <a:ext cx="2285838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355" dirty="0">
                <a:solidFill>
                  <a:srgbClr val="FFFFFF"/>
                </a:solidFill>
                <a:latin typeface="Times New Roman"/>
                <a:cs typeface="Times New Roman"/>
              </a:rPr>
              <a:t>satu kali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1481" y="5526716"/>
            <a:ext cx="2072176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59" dirty="0">
                <a:solidFill>
                  <a:srgbClr val="FFFFFF"/>
                </a:solidFill>
                <a:latin typeface="Times New Roman"/>
                <a:cs typeface="Times New Roman"/>
              </a:rPr>
              <a:t>selama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50554" y="632112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41154" y="6393491"/>
            <a:ext cx="3966177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639" dirty="0">
                <a:solidFill>
                  <a:srgbClr val="FFFFFF"/>
                </a:solidFill>
                <a:latin typeface="Times New Roman"/>
                <a:cs typeface="Times New Roman"/>
              </a:rPr>
              <a:t>menggunakan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0785" y="6393491"/>
            <a:ext cx="1696262" cy="551941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4150" spc="51" dirty="0">
                <a:solidFill>
                  <a:srgbClr val="FFFFFF"/>
                </a:solidFill>
                <a:latin typeface="Times New Roman"/>
                <a:cs typeface="Times New Roman"/>
              </a:rPr>
              <a:t>Edlink.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8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7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2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4" name="object 10">
            <a:extLst>
              <a:ext uri="{FF2B5EF4-FFF2-40B4-BE49-F238E27FC236}">
                <a16:creationId xmlns:a16="http://schemas.microsoft.com/office/drawing/2014/main" id="{54B607B5-0CF0-142C-0D80-D10A649A80E2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11">
            <a:extLst>
              <a:ext uri="{FF2B5EF4-FFF2-40B4-BE49-F238E27FC236}">
                <a16:creationId xmlns:a16="http://schemas.microsoft.com/office/drawing/2014/main" id="{6DDF9A2F-5034-9583-6544-B61F1501B9B7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8598A47-5731-1F2E-2489-B892A3DB0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11736" y="26416"/>
            <a:ext cx="18287999" cy="10286999"/>
          </a:xfrm>
          <a:custGeom>
            <a:avLst/>
            <a:gdLst/>
            <a:ahLst/>
            <a:cxnLst/>
            <a:rect l="l" t="t" r="r" b="b"/>
            <a:pathLst>
              <a:path w="18287999" h="10286999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9C24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7469109" y="8841345"/>
            <a:ext cx="3349271" cy="1445653"/>
          </a:xfrm>
          <a:custGeom>
            <a:avLst/>
            <a:gdLst/>
            <a:ahLst/>
            <a:cxnLst/>
            <a:rect l="l" t="t" r="r" b="b"/>
            <a:pathLst>
              <a:path w="3349271" h="1445653">
                <a:moveTo>
                  <a:pt x="3343195" y="1396496"/>
                </a:moveTo>
                <a:lnTo>
                  <a:pt x="3349271" y="1445653"/>
                </a:lnTo>
                <a:lnTo>
                  <a:pt x="0" y="1445653"/>
                </a:lnTo>
                <a:lnTo>
                  <a:pt x="6076" y="1396496"/>
                </a:lnTo>
                <a:lnTo>
                  <a:pt x="33084" y="1266303"/>
                </a:lnTo>
                <a:lnTo>
                  <a:pt x="70140" y="1140011"/>
                </a:lnTo>
                <a:lnTo>
                  <a:pt x="116811" y="1018050"/>
                </a:lnTo>
                <a:lnTo>
                  <a:pt x="172659" y="900848"/>
                </a:lnTo>
                <a:lnTo>
                  <a:pt x="237252" y="788834"/>
                </a:lnTo>
                <a:lnTo>
                  <a:pt x="310153" y="682438"/>
                </a:lnTo>
                <a:lnTo>
                  <a:pt x="390927" y="582089"/>
                </a:lnTo>
                <a:lnTo>
                  <a:pt x="479139" y="488215"/>
                </a:lnTo>
                <a:lnTo>
                  <a:pt x="574354" y="401245"/>
                </a:lnTo>
                <a:lnTo>
                  <a:pt x="676137" y="321609"/>
                </a:lnTo>
                <a:lnTo>
                  <a:pt x="784053" y="249735"/>
                </a:lnTo>
                <a:lnTo>
                  <a:pt x="897667" y="186053"/>
                </a:lnTo>
                <a:lnTo>
                  <a:pt x="1016544" y="130991"/>
                </a:lnTo>
                <a:lnTo>
                  <a:pt x="1140247" y="84978"/>
                </a:lnTo>
                <a:lnTo>
                  <a:pt x="1268344" y="48443"/>
                </a:lnTo>
                <a:lnTo>
                  <a:pt x="1400397" y="21816"/>
                </a:lnTo>
                <a:lnTo>
                  <a:pt x="1535973" y="5525"/>
                </a:lnTo>
                <a:lnTo>
                  <a:pt x="1674636" y="0"/>
                </a:lnTo>
                <a:lnTo>
                  <a:pt x="1813298" y="5525"/>
                </a:lnTo>
                <a:lnTo>
                  <a:pt x="1948874" y="21816"/>
                </a:lnTo>
                <a:lnTo>
                  <a:pt x="2080927" y="48443"/>
                </a:lnTo>
                <a:lnTo>
                  <a:pt x="2209023" y="84978"/>
                </a:lnTo>
                <a:lnTo>
                  <a:pt x="2332727" y="130991"/>
                </a:lnTo>
                <a:lnTo>
                  <a:pt x="2451604" y="186053"/>
                </a:lnTo>
                <a:lnTo>
                  <a:pt x="2565217" y="249735"/>
                </a:lnTo>
                <a:lnTo>
                  <a:pt x="2673133" y="321609"/>
                </a:lnTo>
                <a:lnTo>
                  <a:pt x="2774917" y="401245"/>
                </a:lnTo>
                <a:lnTo>
                  <a:pt x="2870132" y="488215"/>
                </a:lnTo>
                <a:lnTo>
                  <a:pt x="2958344" y="582089"/>
                </a:lnTo>
                <a:lnTo>
                  <a:pt x="3039118" y="682438"/>
                </a:lnTo>
                <a:lnTo>
                  <a:pt x="3112019" y="788834"/>
                </a:lnTo>
                <a:lnTo>
                  <a:pt x="3176611" y="900848"/>
                </a:lnTo>
                <a:lnTo>
                  <a:pt x="3232460" y="1018050"/>
                </a:lnTo>
                <a:lnTo>
                  <a:pt x="3279130" y="1140011"/>
                </a:lnTo>
                <a:lnTo>
                  <a:pt x="3316187" y="1266303"/>
                </a:lnTo>
                <a:lnTo>
                  <a:pt x="3343195" y="1396496"/>
                </a:lnTo>
                <a:close/>
              </a:path>
            </a:pathLst>
          </a:custGeom>
          <a:solidFill>
            <a:srgbClr val="FFAE23">
              <a:alpha val="7098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36" y="9822525"/>
            <a:ext cx="9134474" cy="933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132" y="1762801"/>
            <a:ext cx="1086950" cy="2869356"/>
          </a:xfrm>
          <a:prstGeom prst="rect">
            <a:avLst/>
          </a:prstGeom>
        </p:spPr>
        <p:txBody>
          <a:bodyPr wrap="square" lIns="0" tIns="30321" rIns="0" bIns="0" rtlCol="0">
            <a:noAutofit/>
          </a:bodyPr>
          <a:lstStyle/>
          <a:p>
            <a:pPr marL="12700">
              <a:lnSpc>
                <a:spcPts val="477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>
              <a:lnSpc>
                <a:spcPts val="4145"/>
              </a:lnSpc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  <a:p>
            <a:pPr marL="12700" marR="0">
              <a:lnSpc>
                <a:spcPts val="4675"/>
              </a:lnSpc>
              <a:spcBef>
                <a:spcPts val="26"/>
              </a:spcBef>
            </a:pPr>
            <a:r>
              <a:rPr sz="5800" spc="229" dirty="0">
                <a:solidFill>
                  <a:srgbClr val="FFAE23"/>
                </a:solidFill>
                <a:latin typeface="Times New Roman"/>
                <a:cs typeface="Times New Roman"/>
              </a:rPr>
              <a:t>....</a:t>
            </a:r>
            <a:r>
              <a:rPr sz="5800" spc="0" dirty="0">
                <a:solidFill>
                  <a:srgbClr val="FFAE23"/>
                </a:solidFill>
                <a:latin typeface="Times New Roman"/>
                <a:cs typeface="Times New Roman"/>
              </a:rPr>
              <a:t>.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50554" y="632112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0554" y="6778428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0554" y="7235733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50554" y="7693037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450554" y="8150342"/>
            <a:ext cx="1968708" cy="665626"/>
          </a:xfrm>
          <a:prstGeom prst="rect">
            <a:avLst/>
          </a:prstGeom>
        </p:spPr>
        <p:txBody>
          <a:bodyPr wrap="square" lIns="0" tIns="29337" rIns="0" bIns="0" rtlCol="0">
            <a:noAutofit/>
          </a:bodyPr>
          <a:lstStyle/>
          <a:p>
            <a:pPr marL="12700">
              <a:lnSpc>
                <a:spcPts val="4620"/>
              </a:lnSpc>
            </a:pPr>
            <a:r>
              <a:rPr sz="5050" spc="54" dirty="0">
                <a:solidFill>
                  <a:srgbClr val="FFAE23"/>
                </a:solidFill>
                <a:latin typeface="Times New Roman"/>
                <a:cs typeface="Times New Roman"/>
              </a:rPr>
              <a:t>...........</a:t>
            </a:r>
            <a:endParaRPr sz="5050">
              <a:latin typeface="Times New Roman"/>
              <a:cs typeface="Times New Roman"/>
            </a:endParaRPr>
          </a:p>
        </p:txBody>
      </p:sp>
      <p:sp>
        <p:nvSpPr>
          <p:cNvPr id="44" name="object 10">
            <a:extLst>
              <a:ext uri="{FF2B5EF4-FFF2-40B4-BE49-F238E27FC236}">
                <a16:creationId xmlns:a16="http://schemas.microsoft.com/office/drawing/2014/main" id="{54B607B5-0CF0-142C-0D80-D10A649A80E2}"/>
              </a:ext>
            </a:extLst>
          </p:cNvPr>
          <p:cNvSpPr/>
          <p:nvPr/>
        </p:nvSpPr>
        <p:spPr>
          <a:xfrm flipH="1">
            <a:off x="-20782" y="-3464"/>
            <a:ext cx="5430982" cy="1736566"/>
          </a:xfrm>
          <a:custGeom>
            <a:avLst/>
            <a:gdLst/>
            <a:ahLst/>
            <a:cxnLst/>
            <a:rect l="l" t="t" r="r" b="b"/>
            <a:pathLst>
              <a:path w="5218173" h="2037350">
                <a:moveTo>
                  <a:pt x="3335148" y="2028982"/>
                </a:moveTo>
                <a:lnTo>
                  <a:pt x="3077744" y="2037350"/>
                </a:lnTo>
                <a:lnTo>
                  <a:pt x="2820339" y="2028982"/>
                </a:lnTo>
                <a:lnTo>
                  <a:pt x="2568665" y="2004314"/>
                </a:lnTo>
                <a:lnTo>
                  <a:pt x="2323529" y="1963993"/>
                </a:lnTo>
                <a:lnTo>
                  <a:pt x="2085739" y="1908669"/>
                </a:lnTo>
                <a:lnTo>
                  <a:pt x="1856103" y="1838993"/>
                </a:lnTo>
                <a:lnTo>
                  <a:pt x="1635428" y="1755614"/>
                </a:lnTo>
                <a:lnTo>
                  <a:pt x="1424523" y="1659181"/>
                </a:lnTo>
                <a:lnTo>
                  <a:pt x="1224194" y="1550344"/>
                </a:lnTo>
                <a:lnTo>
                  <a:pt x="1035250" y="1429753"/>
                </a:lnTo>
                <a:lnTo>
                  <a:pt x="858498" y="1298057"/>
                </a:lnTo>
                <a:lnTo>
                  <a:pt x="694746" y="1155905"/>
                </a:lnTo>
                <a:lnTo>
                  <a:pt x="544802" y="1003948"/>
                </a:lnTo>
                <a:lnTo>
                  <a:pt x="409474" y="842836"/>
                </a:lnTo>
                <a:lnTo>
                  <a:pt x="289569" y="673216"/>
                </a:lnTo>
                <a:lnTo>
                  <a:pt x="185894" y="495740"/>
                </a:lnTo>
                <a:lnTo>
                  <a:pt x="99259" y="311057"/>
                </a:lnTo>
                <a:lnTo>
                  <a:pt x="30469" y="119816"/>
                </a:lnTo>
                <a:lnTo>
                  <a:pt x="0" y="0"/>
                </a:lnTo>
                <a:lnTo>
                  <a:pt x="5218173" y="0"/>
                </a:lnTo>
                <a:lnTo>
                  <a:pt x="5218173" y="1356782"/>
                </a:lnTo>
                <a:lnTo>
                  <a:pt x="5120238" y="1429753"/>
                </a:lnTo>
                <a:lnTo>
                  <a:pt x="4931294" y="1550344"/>
                </a:lnTo>
                <a:lnTo>
                  <a:pt x="4730965" y="1659181"/>
                </a:lnTo>
                <a:lnTo>
                  <a:pt x="4520059" y="1755614"/>
                </a:lnTo>
                <a:lnTo>
                  <a:pt x="4299385" y="1838993"/>
                </a:lnTo>
                <a:lnTo>
                  <a:pt x="4069748" y="1908669"/>
                </a:lnTo>
                <a:lnTo>
                  <a:pt x="3831959" y="1963993"/>
                </a:lnTo>
                <a:lnTo>
                  <a:pt x="3586823" y="2004314"/>
                </a:lnTo>
                <a:lnTo>
                  <a:pt x="3335148" y="2028982"/>
                </a:lnTo>
                <a:close/>
              </a:path>
            </a:pathLst>
          </a:custGeom>
          <a:solidFill>
            <a:srgbClr val="F9FA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11">
            <a:extLst>
              <a:ext uri="{FF2B5EF4-FFF2-40B4-BE49-F238E27FC236}">
                <a16:creationId xmlns:a16="http://schemas.microsoft.com/office/drawing/2014/main" id="{6DDF9A2F-5034-9583-6544-B61F1501B9B7}"/>
              </a:ext>
            </a:extLst>
          </p:cNvPr>
          <p:cNvSpPr/>
          <p:nvPr/>
        </p:nvSpPr>
        <p:spPr>
          <a:xfrm>
            <a:off x="1669402" y="293735"/>
            <a:ext cx="2750198" cy="1092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8598A47-5731-1F2E-2489-B892A3DB0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" y="26416"/>
            <a:ext cx="1272441" cy="1540651"/>
          </a:xfrm>
          <a:prstGeom prst="rect">
            <a:avLst/>
          </a:prstGeom>
        </p:spPr>
      </p:pic>
      <p:sp>
        <p:nvSpPr>
          <p:cNvPr id="33" name="object 27">
            <a:extLst>
              <a:ext uri="{FF2B5EF4-FFF2-40B4-BE49-F238E27FC236}">
                <a16:creationId xmlns:a16="http://schemas.microsoft.com/office/drawing/2014/main" id="{0F0026C1-EF0D-A92D-4728-1269724C25E4}"/>
              </a:ext>
            </a:extLst>
          </p:cNvPr>
          <p:cNvSpPr txBox="1"/>
          <p:nvPr/>
        </p:nvSpPr>
        <p:spPr>
          <a:xfrm>
            <a:off x="2206621" y="4139349"/>
            <a:ext cx="13874246" cy="985615"/>
          </a:xfrm>
          <a:prstGeom prst="rect">
            <a:avLst/>
          </a:prstGeom>
        </p:spPr>
        <p:txBody>
          <a:bodyPr wrap="square" lIns="0" tIns="43656" rIns="0" bIns="0" rtlCol="0">
            <a:noAutofit/>
          </a:bodyPr>
          <a:lstStyle/>
          <a:p>
            <a:pPr marL="12700" algn="ctr">
              <a:lnSpc>
                <a:spcPts val="6875"/>
              </a:lnSpc>
            </a:pPr>
            <a:r>
              <a:rPr lang="en-US" sz="9600" spc="12" dirty="0">
                <a:solidFill>
                  <a:srgbClr val="FFAE23"/>
                </a:solidFill>
                <a:latin typeface="Times New Roman"/>
                <a:cs typeface="Times New Roman"/>
              </a:rPr>
              <a:t>TERIMAKASIH</a:t>
            </a:r>
            <a:endParaRPr sz="9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456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354</Words>
  <Application>Microsoft Office PowerPoint</Application>
  <PresentationFormat>Custom</PresentationFormat>
  <Paragraphs>287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 ADMIN - 2</dc:creator>
  <cp:lastModifiedBy>PC ADMIN - 2</cp:lastModifiedBy>
  <cp:revision>1</cp:revision>
  <dcterms:modified xsi:type="dcterms:W3CDTF">2024-09-10T04:15:35Z</dcterms:modified>
</cp:coreProperties>
</file>