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6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8288000" cy="10287000"/>
  <p:notesSz cx="18288000" cy="102870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51" d="100"/>
          <a:sy n="51" d="100"/>
        </p:scale>
        <p:origin x="-456" y="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3195641"/>
            <a:ext cx="15544800" cy="220503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43200" y="5829300"/>
            <a:ext cx="12801600" cy="26289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81640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63281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4492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32656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40820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48984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57148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65312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5/30/2023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62606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5/30/2023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39832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26" y="6610354"/>
            <a:ext cx="15544800" cy="2043113"/>
          </a:xfrm>
        </p:spPr>
        <p:txBody>
          <a:bodyPr anchor="t"/>
          <a:lstStyle>
            <a:lvl1pPr algn="l">
              <a:defRPr sz="71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4626" y="4360073"/>
            <a:ext cx="15544800" cy="2250281"/>
          </a:xfrm>
        </p:spPr>
        <p:txBody>
          <a:bodyPr anchor="b"/>
          <a:lstStyle>
            <a:lvl1pPr marL="0" indent="0">
              <a:buNone/>
              <a:defRPr sz="3600">
                <a:solidFill>
                  <a:schemeClr val="tx1">
                    <a:tint val="75000"/>
                  </a:schemeClr>
                </a:solidFill>
              </a:defRPr>
            </a:lvl1pPr>
            <a:lvl2pPr marL="816408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2pPr>
            <a:lvl3pPr marL="1632819" indent="0">
              <a:buNone/>
              <a:defRPr sz="2900">
                <a:solidFill>
                  <a:schemeClr val="tx1">
                    <a:tint val="75000"/>
                  </a:schemeClr>
                </a:solidFill>
              </a:defRPr>
            </a:lvl3pPr>
            <a:lvl4pPr marL="2449227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4pPr>
            <a:lvl5pPr marL="3265635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5pPr>
            <a:lvl6pPr marL="4082046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6pPr>
            <a:lvl7pPr marL="4898454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7pPr>
            <a:lvl8pPr marL="5714861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8pPr>
            <a:lvl9pPr marL="6531273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5/30/2023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26638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828800" y="3600450"/>
            <a:ext cx="16306800" cy="10184607"/>
          </a:xfrm>
        </p:spPr>
        <p:txBody>
          <a:bodyPr/>
          <a:lstStyle>
            <a:lvl1pPr>
              <a:defRPr sz="5000"/>
            </a:lvl1pPr>
            <a:lvl2pPr>
              <a:defRPr sz="4300"/>
            </a:lvl2pPr>
            <a:lvl3pPr>
              <a:defRPr sz="3600"/>
            </a:lvl3pPr>
            <a:lvl4pPr>
              <a:defRPr sz="3200"/>
            </a:lvl4pPr>
            <a:lvl5pPr>
              <a:defRPr sz="3200"/>
            </a:lvl5pPr>
            <a:lvl6pPr>
              <a:defRPr sz="3200"/>
            </a:lvl6pPr>
            <a:lvl7pPr>
              <a:defRPr sz="3200"/>
            </a:lvl7pPr>
            <a:lvl8pPr>
              <a:defRPr sz="3200"/>
            </a:lvl8pPr>
            <a:lvl9pPr>
              <a:defRPr sz="3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8440400" y="3600450"/>
            <a:ext cx="16306800" cy="10184607"/>
          </a:xfrm>
        </p:spPr>
        <p:txBody>
          <a:bodyPr/>
          <a:lstStyle>
            <a:lvl1pPr>
              <a:defRPr sz="5000"/>
            </a:lvl1pPr>
            <a:lvl2pPr>
              <a:defRPr sz="4300"/>
            </a:lvl2pPr>
            <a:lvl3pPr>
              <a:defRPr sz="3600"/>
            </a:lvl3pPr>
            <a:lvl4pPr>
              <a:defRPr sz="3200"/>
            </a:lvl4pPr>
            <a:lvl5pPr>
              <a:defRPr sz="3200"/>
            </a:lvl5pPr>
            <a:lvl6pPr>
              <a:defRPr sz="3200"/>
            </a:lvl6pPr>
            <a:lvl7pPr>
              <a:defRPr sz="3200"/>
            </a:lvl7pPr>
            <a:lvl8pPr>
              <a:defRPr sz="3200"/>
            </a:lvl8pPr>
            <a:lvl9pPr>
              <a:defRPr sz="3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5/30/2023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68407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11957"/>
            <a:ext cx="16459200" cy="17145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2302671"/>
            <a:ext cx="8080376" cy="959643"/>
          </a:xfrm>
        </p:spPr>
        <p:txBody>
          <a:bodyPr anchor="b"/>
          <a:lstStyle>
            <a:lvl1pPr marL="0" indent="0">
              <a:buNone/>
              <a:defRPr sz="4300" b="1"/>
            </a:lvl1pPr>
            <a:lvl2pPr marL="816408" indent="0">
              <a:buNone/>
              <a:defRPr sz="3600" b="1"/>
            </a:lvl2pPr>
            <a:lvl3pPr marL="1632819" indent="0">
              <a:buNone/>
              <a:defRPr sz="3200" b="1"/>
            </a:lvl3pPr>
            <a:lvl4pPr marL="2449227" indent="0">
              <a:buNone/>
              <a:defRPr sz="2900" b="1"/>
            </a:lvl4pPr>
            <a:lvl5pPr marL="3265635" indent="0">
              <a:buNone/>
              <a:defRPr sz="2900" b="1"/>
            </a:lvl5pPr>
            <a:lvl6pPr marL="4082046" indent="0">
              <a:buNone/>
              <a:defRPr sz="2900" b="1"/>
            </a:lvl6pPr>
            <a:lvl7pPr marL="4898454" indent="0">
              <a:buNone/>
              <a:defRPr sz="2900" b="1"/>
            </a:lvl7pPr>
            <a:lvl8pPr marL="5714861" indent="0">
              <a:buNone/>
              <a:defRPr sz="2900" b="1"/>
            </a:lvl8pPr>
            <a:lvl9pPr marL="6531273" indent="0">
              <a:buNone/>
              <a:defRPr sz="29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14400" y="3262313"/>
            <a:ext cx="8080376" cy="5926932"/>
          </a:xfrm>
        </p:spPr>
        <p:txBody>
          <a:bodyPr/>
          <a:lstStyle>
            <a:lvl1pPr>
              <a:defRPr sz="4300"/>
            </a:lvl1pPr>
            <a:lvl2pPr>
              <a:defRPr sz="3600"/>
            </a:lvl2pPr>
            <a:lvl3pPr>
              <a:defRPr sz="3200"/>
            </a:lvl3pPr>
            <a:lvl4pPr>
              <a:defRPr sz="2900"/>
            </a:lvl4pPr>
            <a:lvl5pPr>
              <a:defRPr sz="2900"/>
            </a:lvl5pPr>
            <a:lvl6pPr>
              <a:defRPr sz="2900"/>
            </a:lvl6pPr>
            <a:lvl7pPr>
              <a:defRPr sz="2900"/>
            </a:lvl7pPr>
            <a:lvl8pPr>
              <a:defRPr sz="2900"/>
            </a:lvl8pPr>
            <a:lvl9pPr>
              <a:defRPr sz="29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9290055" y="2302671"/>
            <a:ext cx="8083550" cy="959643"/>
          </a:xfrm>
        </p:spPr>
        <p:txBody>
          <a:bodyPr anchor="b"/>
          <a:lstStyle>
            <a:lvl1pPr marL="0" indent="0">
              <a:buNone/>
              <a:defRPr sz="4300" b="1"/>
            </a:lvl1pPr>
            <a:lvl2pPr marL="816408" indent="0">
              <a:buNone/>
              <a:defRPr sz="3600" b="1"/>
            </a:lvl2pPr>
            <a:lvl3pPr marL="1632819" indent="0">
              <a:buNone/>
              <a:defRPr sz="3200" b="1"/>
            </a:lvl3pPr>
            <a:lvl4pPr marL="2449227" indent="0">
              <a:buNone/>
              <a:defRPr sz="2900" b="1"/>
            </a:lvl4pPr>
            <a:lvl5pPr marL="3265635" indent="0">
              <a:buNone/>
              <a:defRPr sz="2900" b="1"/>
            </a:lvl5pPr>
            <a:lvl6pPr marL="4082046" indent="0">
              <a:buNone/>
              <a:defRPr sz="2900" b="1"/>
            </a:lvl6pPr>
            <a:lvl7pPr marL="4898454" indent="0">
              <a:buNone/>
              <a:defRPr sz="2900" b="1"/>
            </a:lvl7pPr>
            <a:lvl8pPr marL="5714861" indent="0">
              <a:buNone/>
              <a:defRPr sz="2900" b="1"/>
            </a:lvl8pPr>
            <a:lvl9pPr marL="6531273" indent="0">
              <a:buNone/>
              <a:defRPr sz="29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9290055" y="3262313"/>
            <a:ext cx="8083550" cy="5926932"/>
          </a:xfrm>
        </p:spPr>
        <p:txBody>
          <a:bodyPr/>
          <a:lstStyle>
            <a:lvl1pPr>
              <a:defRPr sz="4300"/>
            </a:lvl1pPr>
            <a:lvl2pPr>
              <a:defRPr sz="3600"/>
            </a:lvl2pPr>
            <a:lvl3pPr>
              <a:defRPr sz="3200"/>
            </a:lvl3pPr>
            <a:lvl4pPr>
              <a:defRPr sz="2900"/>
            </a:lvl4pPr>
            <a:lvl5pPr>
              <a:defRPr sz="2900"/>
            </a:lvl5pPr>
            <a:lvl6pPr>
              <a:defRPr sz="2900"/>
            </a:lvl6pPr>
            <a:lvl7pPr>
              <a:defRPr sz="2900"/>
            </a:lvl7pPr>
            <a:lvl8pPr>
              <a:defRPr sz="2900"/>
            </a:lvl8pPr>
            <a:lvl9pPr>
              <a:defRPr sz="29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5/30/2023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97682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5/30/2023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65332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5/30/2023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7503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5" y="409575"/>
            <a:ext cx="6016626" cy="1743075"/>
          </a:xfrm>
        </p:spPr>
        <p:txBody>
          <a:bodyPr anchor="b"/>
          <a:lstStyle>
            <a:lvl1pPr algn="l">
              <a:defRPr sz="36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50100" y="409579"/>
            <a:ext cx="10223500" cy="8779670"/>
          </a:xfrm>
        </p:spPr>
        <p:txBody>
          <a:bodyPr/>
          <a:lstStyle>
            <a:lvl1pPr>
              <a:defRPr sz="5700"/>
            </a:lvl1pPr>
            <a:lvl2pPr>
              <a:defRPr sz="5000"/>
            </a:lvl2pPr>
            <a:lvl3pPr>
              <a:defRPr sz="4300"/>
            </a:lvl3pPr>
            <a:lvl4pPr>
              <a:defRPr sz="3600"/>
            </a:lvl4pPr>
            <a:lvl5pPr>
              <a:defRPr sz="3600"/>
            </a:lvl5pPr>
            <a:lvl6pPr>
              <a:defRPr sz="3600"/>
            </a:lvl6pPr>
            <a:lvl7pPr>
              <a:defRPr sz="3600"/>
            </a:lvl7pPr>
            <a:lvl8pPr>
              <a:defRPr sz="3600"/>
            </a:lvl8pPr>
            <a:lvl9pPr>
              <a:defRPr sz="3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5" y="2152654"/>
            <a:ext cx="6016626" cy="7036595"/>
          </a:xfrm>
        </p:spPr>
        <p:txBody>
          <a:bodyPr/>
          <a:lstStyle>
            <a:lvl1pPr marL="0" indent="0">
              <a:buNone/>
              <a:defRPr sz="2500"/>
            </a:lvl1pPr>
            <a:lvl2pPr marL="816408" indent="0">
              <a:buNone/>
              <a:defRPr sz="2100"/>
            </a:lvl2pPr>
            <a:lvl3pPr marL="1632819" indent="0">
              <a:buNone/>
              <a:defRPr sz="1800"/>
            </a:lvl3pPr>
            <a:lvl4pPr marL="2449227" indent="0">
              <a:buNone/>
              <a:defRPr sz="1600"/>
            </a:lvl4pPr>
            <a:lvl5pPr marL="3265635" indent="0">
              <a:buNone/>
              <a:defRPr sz="1600"/>
            </a:lvl5pPr>
            <a:lvl6pPr marL="4082046" indent="0">
              <a:buNone/>
              <a:defRPr sz="1600"/>
            </a:lvl6pPr>
            <a:lvl7pPr marL="4898454" indent="0">
              <a:buNone/>
              <a:defRPr sz="1600"/>
            </a:lvl7pPr>
            <a:lvl8pPr marL="5714861" indent="0">
              <a:buNone/>
              <a:defRPr sz="1600"/>
            </a:lvl8pPr>
            <a:lvl9pPr marL="6531273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5/30/2023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98231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84576" y="7200900"/>
            <a:ext cx="10972800" cy="850107"/>
          </a:xfrm>
        </p:spPr>
        <p:txBody>
          <a:bodyPr anchor="b"/>
          <a:lstStyle>
            <a:lvl1pPr algn="l">
              <a:defRPr sz="36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584576" y="919163"/>
            <a:ext cx="10972800" cy="6172200"/>
          </a:xfrm>
        </p:spPr>
        <p:txBody>
          <a:bodyPr/>
          <a:lstStyle>
            <a:lvl1pPr marL="0" indent="0">
              <a:buNone/>
              <a:defRPr sz="5700"/>
            </a:lvl1pPr>
            <a:lvl2pPr marL="816408" indent="0">
              <a:buNone/>
              <a:defRPr sz="5000"/>
            </a:lvl2pPr>
            <a:lvl3pPr marL="1632819" indent="0">
              <a:buNone/>
              <a:defRPr sz="4300"/>
            </a:lvl3pPr>
            <a:lvl4pPr marL="2449227" indent="0">
              <a:buNone/>
              <a:defRPr sz="3600"/>
            </a:lvl4pPr>
            <a:lvl5pPr marL="3265635" indent="0">
              <a:buNone/>
              <a:defRPr sz="3600"/>
            </a:lvl5pPr>
            <a:lvl6pPr marL="4082046" indent="0">
              <a:buNone/>
              <a:defRPr sz="3600"/>
            </a:lvl6pPr>
            <a:lvl7pPr marL="4898454" indent="0">
              <a:buNone/>
              <a:defRPr sz="3600"/>
            </a:lvl7pPr>
            <a:lvl8pPr marL="5714861" indent="0">
              <a:buNone/>
              <a:defRPr sz="3600"/>
            </a:lvl8pPr>
            <a:lvl9pPr marL="6531273" indent="0">
              <a:buNone/>
              <a:defRPr sz="36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584576" y="8051007"/>
            <a:ext cx="10972800" cy="1207293"/>
          </a:xfrm>
        </p:spPr>
        <p:txBody>
          <a:bodyPr/>
          <a:lstStyle>
            <a:lvl1pPr marL="0" indent="0">
              <a:buNone/>
              <a:defRPr sz="2500"/>
            </a:lvl1pPr>
            <a:lvl2pPr marL="816408" indent="0">
              <a:buNone/>
              <a:defRPr sz="2100"/>
            </a:lvl2pPr>
            <a:lvl3pPr marL="1632819" indent="0">
              <a:buNone/>
              <a:defRPr sz="1800"/>
            </a:lvl3pPr>
            <a:lvl4pPr marL="2449227" indent="0">
              <a:buNone/>
              <a:defRPr sz="1600"/>
            </a:lvl4pPr>
            <a:lvl5pPr marL="3265635" indent="0">
              <a:buNone/>
              <a:defRPr sz="1600"/>
            </a:lvl5pPr>
            <a:lvl6pPr marL="4082046" indent="0">
              <a:buNone/>
              <a:defRPr sz="1600"/>
            </a:lvl6pPr>
            <a:lvl7pPr marL="4898454" indent="0">
              <a:buNone/>
              <a:defRPr sz="1600"/>
            </a:lvl7pPr>
            <a:lvl8pPr marL="5714861" indent="0">
              <a:buNone/>
              <a:defRPr sz="1600"/>
            </a:lvl8pPr>
            <a:lvl9pPr marL="6531273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5/30/2023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68469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5/30/2023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02605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6517600" y="619125"/>
            <a:ext cx="8229600" cy="1316593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828800" y="619125"/>
            <a:ext cx="24384000" cy="1316593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5/30/2023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63725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4400" y="411957"/>
            <a:ext cx="16459200" cy="1714500"/>
          </a:xfrm>
          <a:prstGeom prst="rect">
            <a:avLst/>
          </a:prstGeom>
        </p:spPr>
        <p:txBody>
          <a:bodyPr vert="horz" lIns="163281" tIns="81642" rIns="163281" bIns="81642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2400304"/>
            <a:ext cx="16459200" cy="6788945"/>
          </a:xfrm>
          <a:prstGeom prst="rect">
            <a:avLst/>
          </a:prstGeom>
        </p:spPr>
        <p:txBody>
          <a:bodyPr vert="horz" lIns="163281" tIns="81642" rIns="163281" bIns="81642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14400" y="9534529"/>
            <a:ext cx="4267200" cy="547688"/>
          </a:xfrm>
          <a:prstGeom prst="rect">
            <a:avLst/>
          </a:prstGeom>
        </p:spPr>
        <p:txBody>
          <a:bodyPr vert="horz" lIns="163281" tIns="81642" rIns="163281" bIns="81642" rtlCol="0" anchor="ctr"/>
          <a:lstStyle>
            <a:lvl1pPr algn="l">
              <a:defRPr sz="2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5/30/2023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248400" y="9534529"/>
            <a:ext cx="5791200" cy="547688"/>
          </a:xfrm>
          <a:prstGeom prst="rect">
            <a:avLst/>
          </a:prstGeom>
        </p:spPr>
        <p:txBody>
          <a:bodyPr vert="horz" lIns="163281" tIns="81642" rIns="163281" bIns="81642" rtlCol="0" anchor="ctr"/>
          <a:lstStyle>
            <a:lvl1pPr algn="ctr">
              <a:defRPr sz="2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3106400" y="9534529"/>
            <a:ext cx="4267200" cy="547688"/>
          </a:xfrm>
          <a:prstGeom prst="rect">
            <a:avLst/>
          </a:prstGeom>
        </p:spPr>
        <p:txBody>
          <a:bodyPr vert="horz" lIns="163281" tIns="81642" rIns="163281" bIns="81642" rtlCol="0" anchor="ctr"/>
          <a:lstStyle>
            <a:lvl1pPr algn="r">
              <a:defRPr sz="2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99926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</p:sldLayoutIdLst>
  <p:txStyles>
    <p:titleStyle>
      <a:lvl1pPr algn="ctr" defTabSz="1632819" rtl="0" eaLnBrk="1" latinLnBrk="0" hangingPunct="1">
        <a:spcBef>
          <a:spcPct val="0"/>
        </a:spcBef>
        <a:buNone/>
        <a:defRPr sz="79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612308" indent="-612308" algn="l" defTabSz="1632819" rtl="0" eaLnBrk="1" latinLnBrk="0" hangingPunct="1">
        <a:spcBef>
          <a:spcPct val="20000"/>
        </a:spcBef>
        <a:buFont typeface="Arial" panose="020B0604020202020204" pitchFamily="34" charset="0"/>
        <a:buChar char="•"/>
        <a:defRPr sz="5700" kern="1200">
          <a:solidFill>
            <a:schemeClr val="tx1"/>
          </a:solidFill>
          <a:latin typeface="+mn-lt"/>
          <a:ea typeface="+mn-ea"/>
          <a:cs typeface="+mn-cs"/>
        </a:defRPr>
      </a:lvl1pPr>
      <a:lvl2pPr marL="1326664" indent="-510257" algn="l" defTabSz="1632819" rtl="0" eaLnBrk="1" latinLnBrk="0" hangingPunct="1">
        <a:spcBef>
          <a:spcPct val="20000"/>
        </a:spcBef>
        <a:buFont typeface="Arial" panose="020B0604020202020204" pitchFamily="34" charset="0"/>
        <a:buChar char="–"/>
        <a:defRPr sz="5000" kern="1200">
          <a:solidFill>
            <a:schemeClr val="tx1"/>
          </a:solidFill>
          <a:latin typeface="+mn-lt"/>
          <a:ea typeface="+mn-ea"/>
          <a:cs typeface="+mn-cs"/>
        </a:defRPr>
      </a:lvl2pPr>
      <a:lvl3pPr marL="2041023" indent="-408204" algn="l" defTabSz="1632819" rtl="0" eaLnBrk="1" latinLnBrk="0" hangingPunct="1">
        <a:spcBef>
          <a:spcPct val="20000"/>
        </a:spcBef>
        <a:buFont typeface="Arial" panose="020B0604020202020204" pitchFamily="34" charset="0"/>
        <a:buChar char="•"/>
        <a:defRPr sz="4300" kern="1200">
          <a:solidFill>
            <a:schemeClr val="tx1"/>
          </a:solidFill>
          <a:latin typeface="+mn-lt"/>
          <a:ea typeface="+mn-ea"/>
          <a:cs typeface="+mn-cs"/>
        </a:defRPr>
      </a:lvl3pPr>
      <a:lvl4pPr marL="2857431" indent="-408204" algn="l" defTabSz="1632819" rtl="0" eaLnBrk="1" latinLnBrk="0" hangingPunct="1">
        <a:spcBef>
          <a:spcPct val="20000"/>
        </a:spcBef>
        <a:buFont typeface="Arial" panose="020B0604020202020204" pitchFamily="34" charset="0"/>
        <a:buChar char="–"/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3673840" indent="-408204" algn="l" defTabSz="1632819" rtl="0" eaLnBrk="1" latinLnBrk="0" hangingPunct="1">
        <a:spcBef>
          <a:spcPct val="20000"/>
        </a:spcBef>
        <a:buFont typeface="Arial" panose="020B0604020202020204" pitchFamily="34" charset="0"/>
        <a:buChar char="»"/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4490250" indent="-408204" algn="l" defTabSz="1632819" rtl="0" eaLnBrk="1" latinLnBrk="0" hangingPunct="1">
        <a:spcBef>
          <a:spcPct val="20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306658" indent="-408204" algn="l" defTabSz="1632819" rtl="0" eaLnBrk="1" latinLnBrk="0" hangingPunct="1">
        <a:spcBef>
          <a:spcPct val="20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123065" indent="-408204" algn="l" defTabSz="1632819" rtl="0" eaLnBrk="1" latinLnBrk="0" hangingPunct="1">
        <a:spcBef>
          <a:spcPct val="20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6939477" indent="-408204" algn="l" defTabSz="1632819" rtl="0" eaLnBrk="1" latinLnBrk="0" hangingPunct="1">
        <a:spcBef>
          <a:spcPct val="20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632819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816408" algn="l" defTabSz="1632819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632819" algn="l" defTabSz="1632819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449227" algn="l" defTabSz="1632819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4pPr>
      <a:lvl5pPr marL="3265635" algn="l" defTabSz="1632819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5pPr>
      <a:lvl6pPr marL="4082046" algn="l" defTabSz="1632819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4898454" algn="l" defTabSz="1632819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5714861" algn="l" defTabSz="1632819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531273" algn="l" defTabSz="1632819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slide" Target="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slide" Target="slide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jp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8.jpg"/><Relationship Id="rId4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xfrm>
            <a:off x="6208522" y="2089250"/>
            <a:ext cx="6423660" cy="482978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2539" algn="ctr">
              <a:lnSpc>
                <a:spcPct val="152800"/>
              </a:lnSpc>
              <a:spcBef>
                <a:spcPts val="100"/>
              </a:spcBef>
            </a:pPr>
            <a:r>
              <a:rPr sz="7100" spc="-886" dirty="0">
                <a:solidFill>
                  <a:srgbClr val="0070C0"/>
                </a:solidFill>
                <a:latin typeface="Algerian" panose="04020705040A02060702" pitchFamily="82" charset="0"/>
              </a:rPr>
              <a:t>PROSES </a:t>
            </a:r>
            <a:r>
              <a:rPr sz="7100" spc="-1061" dirty="0">
                <a:solidFill>
                  <a:srgbClr val="0070C0"/>
                </a:solidFill>
                <a:latin typeface="Algerian" panose="04020705040A02060702" pitchFamily="82" charset="0"/>
              </a:rPr>
              <a:t>PENGISIAN</a:t>
            </a:r>
            <a:r>
              <a:rPr sz="7100" spc="-655" dirty="0">
                <a:solidFill>
                  <a:srgbClr val="0070C0"/>
                </a:solidFill>
                <a:latin typeface="Algerian" panose="04020705040A02060702" pitchFamily="82" charset="0"/>
              </a:rPr>
              <a:t> </a:t>
            </a:r>
            <a:r>
              <a:rPr sz="7100" spc="-1136" dirty="0">
                <a:solidFill>
                  <a:srgbClr val="0070C0"/>
                </a:solidFill>
                <a:latin typeface="Algerian" panose="04020705040A02060702" pitchFamily="82" charset="0"/>
              </a:rPr>
              <a:t>NILAI </a:t>
            </a:r>
            <a:r>
              <a:rPr sz="7100" spc="-920" dirty="0">
                <a:solidFill>
                  <a:srgbClr val="0070C0"/>
                </a:solidFill>
                <a:latin typeface="Algerian" panose="04020705040A02060702" pitchFamily="82" charset="0"/>
              </a:rPr>
              <a:t>PERKULIAHAN</a:t>
            </a:r>
            <a:endParaRPr sz="7100" dirty="0">
              <a:solidFill>
                <a:srgbClr val="0070C0"/>
              </a:solidFill>
              <a:latin typeface="Algerian" panose="04020705040A02060702" pitchFamily="82" charset="0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067800" y="7585076"/>
            <a:ext cx="1953896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b="1" dirty="0">
                <a:solidFill>
                  <a:srgbClr val="002060"/>
                </a:solidFill>
                <a:latin typeface="Georgia"/>
                <a:cs typeface="Georgia"/>
              </a:rPr>
              <a:t>-</a:t>
            </a:r>
            <a:r>
              <a:rPr b="1" spc="80" dirty="0">
                <a:solidFill>
                  <a:srgbClr val="002060"/>
                </a:solidFill>
                <a:latin typeface="Georgia"/>
                <a:cs typeface="Georgia"/>
              </a:rPr>
              <a:t> </a:t>
            </a:r>
            <a:r>
              <a:rPr b="1" dirty="0">
                <a:solidFill>
                  <a:srgbClr val="002060"/>
                </a:solidFill>
                <a:latin typeface="Georgia"/>
                <a:cs typeface="Georgia"/>
              </a:rPr>
              <a:t>DOSEN</a:t>
            </a:r>
            <a:r>
              <a:rPr b="1" spc="80" dirty="0">
                <a:solidFill>
                  <a:srgbClr val="002060"/>
                </a:solidFill>
                <a:latin typeface="Georgia"/>
                <a:cs typeface="Georgia"/>
              </a:rPr>
              <a:t> </a:t>
            </a:r>
            <a:r>
              <a:rPr b="1" spc="-50" dirty="0">
                <a:solidFill>
                  <a:srgbClr val="002060"/>
                </a:solidFill>
                <a:latin typeface="Georgia"/>
                <a:cs typeface="Georgia"/>
              </a:rPr>
              <a:t>-</a:t>
            </a:r>
            <a:endParaRPr b="1" dirty="0">
              <a:solidFill>
                <a:srgbClr val="002060"/>
              </a:solidFill>
              <a:latin typeface="Georgia"/>
              <a:cs typeface="Georgia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527304" y="1379158"/>
            <a:ext cx="17638683" cy="8219502"/>
            <a:chOff x="527304" y="1379157"/>
            <a:chExt cx="17638679" cy="8219502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362200" y="4422901"/>
              <a:ext cx="1994915" cy="4956048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527304" y="9159239"/>
              <a:ext cx="4055745" cy="439420"/>
            </a:xfrm>
            <a:custGeom>
              <a:avLst/>
              <a:gdLst/>
              <a:ahLst/>
              <a:cxnLst/>
              <a:rect l="l" t="t" r="r" b="b"/>
              <a:pathLst>
                <a:path w="4055745" h="439420">
                  <a:moveTo>
                    <a:pt x="2027682" y="0"/>
                  </a:moveTo>
                  <a:lnTo>
                    <a:pt x="1947965" y="203"/>
                  </a:lnTo>
                  <a:lnTo>
                    <a:pt x="1869035" y="731"/>
                  </a:lnTo>
                  <a:lnTo>
                    <a:pt x="1790948" y="1580"/>
                  </a:lnTo>
                  <a:lnTo>
                    <a:pt x="1713759" y="2742"/>
                  </a:lnTo>
                  <a:lnTo>
                    <a:pt x="1637526" y="4212"/>
                  </a:lnTo>
                  <a:lnTo>
                    <a:pt x="1562304" y="5984"/>
                  </a:lnTo>
                  <a:lnTo>
                    <a:pt x="1488148" y="8051"/>
                  </a:lnTo>
                  <a:lnTo>
                    <a:pt x="1415116" y="10407"/>
                  </a:lnTo>
                  <a:lnTo>
                    <a:pt x="1343262" y="13047"/>
                  </a:lnTo>
                  <a:lnTo>
                    <a:pt x="1272644" y="15964"/>
                  </a:lnTo>
                  <a:lnTo>
                    <a:pt x="1203316" y="19153"/>
                  </a:lnTo>
                  <a:lnTo>
                    <a:pt x="1135335" y="22606"/>
                  </a:lnTo>
                  <a:lnTo>
                    <a:pt x="1068757" y="26319"/>
                  </a:lnTo>
                  <a:lnTo>
                    <a:pt x="1003638" y="30285"/>
                  </a:lnTo>
                  <a:lnTo>
                    <a:pt x="940034" y="34498"/>
                  </a:lnTo>
                  <a:lnTo>
                    <a:pt x="878001" y="38951"/>
                  </a:lnTo>
                  <a:lnTo>
                    <a:pt x="817595" y="43640"/>
                  </a:lnTo>
                  <a:lnTo>
                    <a:pt x="758872" y="48557"/>
                  </a:lnTo>
                  <a:lnTo>
                    <a:pt x="701887" y="53698"/>
                  </a:lnTo>
                  <a:lnTo>
                    <a:pt x="646698" y="59054"/>
                  </a:lnTo>
                  <a:lnTo>
                    <a:pt x="593359" y="64622"/>
                  </a:lnTo>
                  <a:lnTo>
                    <a:pt x="541928" y="70394"/>
                  </a:lnTo>
                  <a:lnTo>
                    <a:pt x="492459" y="76364"/>
                  </a:lnTo>
                  <a:lnTo>
                    <a:pt x="445010" y="82527"/>
                  </a:lnTo>
                  <a:lnTo>
                    <a:pt x="399635" y="88877"/>
                  </a:lnTo>
                  <a:lnTo>
                    <a:pt x="356391" y="95406"/>
                  </a:lnTo>
                  <a:lnTo>
                    <a:pt x="315335" y="102110"/>
                  </a:lnTo>
                  <a:lnTo>
                    <a:pt x="276521" y="108982"/>
                  </a:lnTo>
                  <a:lnTo>
                    <a:pt x="205846" y="123207"/>
                  </a:lnTo>
                  <a:lnTo>
                    <a:pt x="144815" y="138031"/>
                  </a:lnTo>
                  <a:lnTo>
                    <a:pt x="93876" y="153407"/>
                  </a:lnTo>
                  <a:lnTo>
                    <a:pt x="53477" y="169286"/>
                  </a:lnTo>
                  <a:lnTo>
                    <a:pt x="13621" y="193941"/>
                  </a:lnTo>
                  <a:lnTo>
                    <a:pt x="0" y="219455"/>
                  </a:lnTo>
                  <a:lnTo>
                    <a:pt x="1532" y="228046"/>
                  </a:lnTo>
                  <a:lnTo>
                    <a:pt x="37370" y="261512"/>
                  </a:lnTo>
                  <a:lnTo>
                    <a:pt x="72331" y="277623"/>
                  </a:lnTo>
                  <a:lnTo>
                    <a:pt x="118056" y="293256"/>
                  </a:lnTo>
                  <a:lnTo>
                    <a:pt x="174097" y="308362"/>
                  </a:lnTo>
                  <a:lnTo>
                    <a:pt x="240006" y="322892"/>
                  </a:lnTo>
                  <a:lnTo>
                    <a:pt x="315335" y="336798"/>
                  </a:lnTo>
                  <a:lnTo>
                    <a:pt x="356391" y="343501"/>
                  </a:lnTo>
                  <a:lnTo>
                    <a:pt x="399635" y="350031"/>
                  </a:lnTo>
                  <a:lnTo>
                    <a:pt x="445010" y="356380"/>
                  </a:lnTo>
                  <a:lnTo>
                    <a:pt x="492459" y="362542"/>
                  </a:lnTo>
                  <a:lnTo>
                    <a:pt x="541928" y="368513"/>
                  </a:lnTo>
                  <a:lnTo>
                    <a:pt x="593359" y="374284"/>
                  </a:lnTo>
                  <a:lnTo>
                    <a:pt x="646698" y="379852"/>
                  </a:lnTo>
                  <a:lnTo>
                    <a:pt x="701887" y="385208"/>
                  </a:lnTo>
                  <a:lnTo>
                    <a:pt x="758872" y="390348"/>
                  </a:lnTo>
                  <a:lnTo>
                    <a:pt x="817595" y="395266"/>
                  </a:lnTo>
                  <a:lnTo>
                    <a:pt x="878001" y="399954"/>
                  </a:lnTo>
                  <a:lnTo>
                    <a:pt x="940034" y="404408"/>
                  </a:lnTo>
                  <a:lnTo>
                    <a:pt x="1003638" y="408621"/>
                  </a:lnTo>
                  <a:lnTo>
                    <a:pt x="1068757" y="412586"/>
                  </a:lnTo>
                  <a:lnTo>
                    <a:pt x="1135335" y="416299"/>
                  </a:lnTo>
                  <a:lnTo>
                    <a:pt x="1203316" y="419753"/>
                  </a:lnTo>
                  <a:lnTo>
                    <a:pt x="1272644" y="422942"/>
                  </a:lnTo>
                  <a:lnTo>
                    <a:pt x="1343262" y="425859"/>
                  </a:lnTo>
                  <a:lnTo>
                    <a:pt x="1415116" y="428499"/>
                  </a:lnTo>
                  <a:lnTo>
                    <a:pt x="1488148" y="430856"/>
                  </a:lnTo>
                  <a:lnTo>
                    <a:pt x="1562304" y="432923"/>
                  </a:lnTo>
                  <a:lnTo>
                    <a:pt x="1637526" y="434695"/>
                  </a:lnTo>
                  <a:lnTo>
                    <a:pt x="1713759" y="436166"/>
                  </a:lnTo>
                  <a:lnTo>
                    <a:pt x="1790948" y="437329"/>
                  </a:lnTo>
                  <a:lnTo>
                    <a:pt x="1869035" y="438178"/>
                  </a:lnTo>
                  <a:lnTo>
                    <a:pt x="1947965" y="438708"/>
                  </a:lnTo>
                  <a:lnTo>
                    <a:pt x="2027682" y="438911"/>
                  </a:lnTo>
                  <a:lnTo>
                    <a:pt x="2107398" y="438708"/>
                  </a:lnTo>
                  <a:lnTo>
                    <a:pt x="2186328" y="438178"/>
                  </a:lnTo>
                  <a:lnTo>
                    <a:pt x="2264415" y="437329"/>
                  </a:lnTo>
                  <a:lnTo>
                    <a:pt x="2341604" y="436166"/>
                  </a:lnTo>
                  <a:lnTo>
                    <a:pt x="2417837" y="434695"/>
                  </a:lnTo>
                  <a:lnTo>
                    <a:pt x="2493059" y="432923"/>
                  </a:lnTo>
                  <a:lnTo>
                    <a:pt x="2567215" y="430856"/>
                  </a:lnTo>
                  <a:lnTo>
                    <a:pt x="2640247" y="428499"/>
                  </a:lnTo>
                  <a:lnTo>
                    <a:pt x="2712101" y="425859"/>
                  </a:lnTo>
                  <a:lnTo>
                    <a:pt x="2782719" y="422942"/>
                  </a:lnTo>
                  <a:lnTo>
                    <a:pt x="2852047" y="419753"/>
                  </a:lnTo>
                  <a:lnTo>
                    <a:pt x="2920028" y="416299"/>
                  </a:lnTo>
                  <a:lnTo>
                    <a:pt x="2986606" y="412586"/>
                  </a:lnTo>
                  <a:lnTo>
                    <a:pt x="3051725" y="408621"/>
                  </a:lnTo>
                  <a:lnTo>
                    <a:pt x="3115329" y="404408"/>
                  </a:lnTo>
                  <a:lnTo>
                    <a:pt x="3177362" y="399954"/>
                  </a:lnTo>
                  <a:lnTo>
                    <a:pt x="3237768" y="395266"/>
                  </a:lnTo>
                  <a:lnTo>
                    <a:pt x="3296491" y="390348"/>
                  </a:lnTo>
                  <a:lnTo>
                    <a:pt x="3353476" y="385208"/>
                  </a:lnTo>
                  <a:lnTo>
                    <a:pt x="3408665" y="379852"/>
                  </a:lnTo>
                  <a:lnTo>
                    <a:pt x="3462004" y="374284"/>
                  </a:lnTo>
                  <a:lnTo>
                    <a:pt x="3513435" y="368513"/>
                  </a:lnTo>
                  <a:lnTo>
                    <a:pt x="3562904" y="362542"/>
                  </a:lnTo>
                  <a:lnTo>
                    <a:pt x="3610353" y="356380"/>
                  </a:lnTo>
                  <a:lnTo>
                    <a:pt x="3655728" y="350031"/>
                  </a:lnTo>
                  <a:lnTo>
                    <a:pt x="3698972" y="343501"/>
                  </a:lnTo>
                  <a:lnTo>
                    <a:pt x="3740028" y="336798"/>
                  </a:lnTo>
                  <a:lnTo>
                    <a:pt x="3778842" y="329926"/>
                  </a:lnTo>
                  <a:lnTo>
                    <a:pt x="3849517" y="315702"/>
                  </a:lnTo>
                  <a:lnTo>
                    <a:pt x="3910548" y="300878"/>
                  </a:lnTo>
                  <a:lnTo>
                    <a:pt x="3961487" y="285503"/>
                  </a:lnTo>
                  <a:lnTo>
                    <a:pt x="4001886" y="269624"/>
                  </a:lnTo>
                  <a:lnTo>
                    <a:pt x="4041742" y="244969"/>
                  </a:lnTo>
                  <a:lnTo>
                    <a:pt x="4055364" y="219455"/>
                  </a:lnTo>
                  <a:lnTo>
                    <a:pt x="4053831" y="210865"/>
                  </a:lnTo>
                  <a:lnTo>
                    <a:pt x="4017993" y="177399"/>
                  </a:lnTo>
                  <a:lnTo>
                    <a:pt x="3983032" y="161287"/>
                  </a:lnTo>
                  <a:lnTo>
                    <a:pt x="3937307" y="145653"/>
                  </a:lnTo>
                  <a:lnTo>
                    <a:pt x="3881266" y="130547"/>
                  </a:lnTo>
                  <a:lnTo>
                    <a:pt x="3815357" y="116017"/>
                  </a:lnTo>
                  <a:lnTo>
                    <a:pt x="3740028" y="102110"/>
                  </a:lnTo>
                  <a:lnTo>
                    <a:pt x="3698972" y="95406"/>
                  </a:lnTo>
                  <a:lnTo>
                    <a:pt x="3655728" y="88877"/>
                  </a:lnTo>
                  <a:lnTo>
                    <a:pt x="3610353" y="82527"/>
                  </a:lnTo>
                  <a:lnTo>
                    <a:pt x="3562904" y="76364"/>
                  </a:lnTo>
                  <a:lnTo>
                    <a:pt x="3513435" y="70394"/>
                  </a:lnTo>
                  <a:lnTo>
                    <a:pt x="3462004" y="64622"/>
                  </a:lnTo>
                  <a:lnTo>
                    <a:pt x="3408665" y="59054"/>
                  </a:lnTo>
                  <a:lnTo>
                    <a:pt x="3353476" y="53698"/>
                  </a:lnTo>
                  <a:lnTo>
                    <a:pt x="3296491" y="48557"/>
                  </a:lnTo>
                  <a:lnTo>
                    <a:pt x="3237768" y="43640"/>
                  </a:lnTo>
                  <a:lnTo>
                    <a:pt x="3177362" y="38951"/>
                  </a:lnTo>
                  <a:lnTo>
                    <a:pt x="3115329" y="34498"/>
                  </a:lnTo>
                  <a:lnTo>
                    <a:pt x="3051725" y="30285"/>
                  </a:lnTo>
                  <a:lnTo>
                    <a:pt x="2986606" y="26319"/>
                  </a:lnTo>
                  <a:lnTo>
                    <a:pt x="2920028" y="22606"/>
                  </a:lnTo>
                  <a:lnTo>
                    <a:pt x="2852047" y="19153"/>
                  </a:lnTo>
                  <a:lnTo>
                    <a:pt x="2782719" y="15964"/>
                  </a:lnTo>
                  <a:lnTo>
                    <a:pt x="2712101" y="13047"/>
                  </a:lnTo>
                  <a:lnTo>
                    <a:pt x="2640247" y="10407"/>
                  </a:lnTo>
                  <a:lnTo>
                    <a:pt x="2567215" y="8051"/>
                  </a:lnTo>
                  <a:lnTo>
                    <a:pt x="2493059" y="5984"/>
                  </a:lnTo>
                  <a:lnTo>
                    <a:pt x="2417837" y="4212"/>
                  </a:lnTo>
                  <a:lnTo>
                    <a:pt x="2341604" y="2742"/>
                  </a:lnTo>
                  <a:lnTo>
                    <a:pt x="2264415" y="1580"/>
                  </a:lnTo>
                  <a:lnTo>
                    <a:pt x="2186328" y="731"/>
                  </a:lnTo>
                  <a:lnTo>
                    <a:pt x="2107398" y="203"/>
                  </a:lnTo>
                  <a:lnTo>
                    <a:pt x="2027682" y="0"/>
                  </a:lnTo>
                  <a:close/>
                </a:path>
              </a:pathLst>
            </a:custGeom>
            <a:solidFill>
              <a:srgbClr val="DDBB78">
                <a:alpha val="19607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 flipH="1">
              <a:off x="15090551" y="1379157"/>
              <a:ext cx="3075432" cy="8119872"/>
            </a:xfrm>
            <a:prstGeom prst="rect">
              <a:avLst/>
            </a:prstGeom>
          </p:spPr>
        </p:pic>
      </p:grpSp>
      <p:grpSp>
        <p:nvGrpSpPr>
          <p:cNvPr id="8" name="object 8"/>
          <p:cNvGrpSpPr/>
          <p:nvPr/>
        </p:nvGrpSpPr>
        <p:grpSpPr>
          <a:xfrm>
            <a:off x="0" y="1379158"/>
            <a:ext cx="17889094" cy="8473440"/>
            <a:chOff x="1" y="1379158"/>
            <a:chExt cx="17889091" cy="8473440"/>
          </a:xfrm>
        </p:grpSpPr>
        <p:sp>
          <p:nvSpPr>
            <p:cNvPr id="9" name="object 9"/>
            <p:cNvSpPr/>
            <p:nvPr/>
          </p:nvSpPr>
          <p:spPr>
            <a:xfrm>
              <a:off x="13833347" y="9159240"/>
              <a:ext cx="4055745" cy="439420"/>
            </a:xfrm>
            <a:custGeom>
              <a:avLst/>
              <a:gdLst/>
              <a:ahLst/>
              <a:cxnLst/>
              <a:rect l="l" t="t" r="r" b="b"/>
              <a:pathLst>
                <a:path w="4055744" h="439420">
                  <a:moveTo>
                    <a:pt x="2027682" y="0"/>
                  </a:moveTo>
                  <a:lnTo>
                    <a:pt x="1947965" y="203"/>
                  </a:lnTo>
                  <a:lnTo>
                    <a:pt x="1869035" y="731"/>
                  </a:lnTo>
                  <a:lnTo>
                    <a:pt x="1790948" y="1580"/>
                  </a:lnTo>
                  <a:lnTo>
                    <a:pt x="1713759" y="2742"/>
                  </a:lnTo>
                  <a:lnTo>
                    <a:pt x="1637526" y="4212"/>
                  </a:lnTo>
                  <a:lnTo>
                    <a:pt x="1562304" y="5984"/>
                  </a:lnTo>
                  <a:lnTo>
                    <a:pt x="1488148" y="8051"/>
                  </a:lnTo>
                  <a:lnTo>
                    <a:pt x="1415116" y="10407"/>
                  </a:lnTo>
                  <a:lnTo>
                    <a:pt x="1343262" y="13047"/>
                  </a:lnTo>
                  <a:lnTo>
                    <a:pt x="1272644" y="15964"/>
                  </a:lnTo>
                  <a:lnTo>
                    <a:pt x="1203316" y="19153"/>
                  </a:lnTo>
                  <a:lnTo>
                    <a:pt x="1135335" y="22606"/>
                  </a:lnTo>
                  <a:lnTo>
                    <a:pt x="1068757" y="26319"/>
                  </a:lnTo>
                  <a:lnTo>
                    <a:pt x="1003638" y="30285"/>
                  </a:lnTo>
                  <a:lnTo>
                    <a:pt x="940034" y="34498"/>
                  </a:lnTo>
                  <a:lnTo>
                    <a:pt x="878001" y="38951"/>
                  </a:lnTo>
                  <a:lnTo>
                    <a:pt x="817595" y="43640"/>
                  </a:lnTo>
                  <a:lnTo>
                    <a:pt x="758872" y="48557"/>
                  </a:lnTo>
                  <a:lnTo>
                    <a:pt x="701887" y="53698"/>
                  </a:lnTo>
                  <a:lnTo>
                    <a:pt x="646698" y="59054"/>
                  </a:lnTo>
                  <a:lnTo>
                    <a:pt x="593359" y="64622"/>
                  </a:lnTo>
                  <a:lnTo>
                    <a:pt x="541928" y="70394"/>
                  </a:lnTo>
                  <a:lnTo>
                    <a:pt x="492459" y="76364"/>
                  </a:lnTo>
                  <a:lnTo>
                    <a:pt x="445010" y="82527"/>
                  </a:lnTo>
                  <a:lnTo>
                    <a:pt x="399635" y="88877"/>
                  </a:lnTo>
                  <a:lnTo>
                    <a:pt x="356391" y="95406"/>
                  </a:lnTo>
                  <a:lnTo>
                    <a:pt x="315335" y="102110"/>
                  </a:lnTo>
                  <a:lnTo>
                    <a:pt x="276521" y="108982"/>
                  </a:lnTo>
                  <a:lnTo>
                    <a:pt x="205846" y="123207"/>
                  </a:lnTo>
                  <a:lnTo>
                    <a:pt x="144815" y="138031"/>
                  </a:lnTo>
                  <a:lnTo>
                    <a:pt x="93876" y="153407"/>
                  </a:lnTo>
                  <a:lnTo>
                    <a:pt x="53477" y="169286"/>
                  </a:lnTo>
                  <a:lnTo>
                    <a:pt x="13621" y="193941"/>
                  </a:lnTo>
                  <a:lnTo>
                    <a:pt x="0" y="219455"/>
                  </a:lnTo>
                  <a:lnTo>
                    <a:pt x="1532" y="228046"/>
                  </a:lnTo>
                  <a:lnTo>
                    <a:pt x="37370" y="261512"/>
                  </a:lnTo>
                  <a:lnTo>
                    <a:pt x="72331" y="277623"/>
                  </a:lnTo>
                  <a:lnTo>
                    <a:pt x="118056" y="293256"/>
                  </a:lnTo>
                  <a:lnTo>
                    <a:pt x="174097" y="308362"/>
                  </a:lnTo>
                  <a:lnTo>
                    <a:pt x="240006" y="322892"/>
                  </a:lnTo>
                  <a:lnTo>
                    <a:pt x="315335" y="336798"/>
                  </a:lnTo>
                  <a:lnTo>
                    <a:pt x="356391" y="343501"/>
                  </a:lnTo>
                  <a:lnTo>
                    <a:pt x="399635" y="350031"/>
                  </a:lnTo>
                  <a:lnTo>
                    <a:pt x="445010" y="356380"/>
                  </a:lnTo>
                  <a:lnTo>
                    <a:pt x="492459" y="362542"/>
                  </a:lnTo>
                  <a:lnTo>
                    <a:pt x="541928" y="368513"/>
                  </a:lnTo>
                  <a:lnTo>
                    <a:pt x="593359" y="374284"/>
                  </a:lnTo>
                  <a:lnTo>
                    <a:pt x="646698" y="379852"/>
                  </a:lnTo>
                  <a:lnTo>
                    <a:pt x="701887" y="385208"/>
                  </a:lnTo>
                  <a:lnTo>
                    <a:pt x="758872" y="390348"/>
                  </a:lnTo>
                  <a:lnTo>
                    <a:pt x="817595" y="395266"/>
                  </a:lnTo>
                  <a:lnTo>
                    <a:pt x="878001" y="399954"/>
                  </a:lnTo>
                  <a:lnTo>
                    <a:pt x="940034" y="404408"/>
                  </a:lnTo>
                  <a:lnTo>
                    <a:pt x="1003638" y="408621"/>
                  </a:lnTo>
                  <a:lnTo>
                    <a:pt x="1068757" y="412586"/>
                  </a:lnTo>
                  <a:lnTo>
                    <a:pt x="1135335" y="416299"/>
                  </a:lnTo>
                  <a:lnTo>
                    <a:pt x="1203316" y="419753"/>
                  </a:lnTo>
                  <a:lnTo>
                    <a:pt x="1272644" y="422942"/>
                  </a:lnTo>
                  <a:lnTo>
                    <a:pt x="1343262" y="425859"/>
                  </a:lnTo>
                  <a:lnTo>
                    <a:pt x="1415116" y="428499"/>
                  </a:lnTo>
                  <a:lnTo>
                    <a:pt x="1488148" y="430856"/>
                  </a:lnTo>
                  <a:lnTo>
                    <a:pt x="1562304" y="432923"/>
                  </a:lnTo>
                  <a:lnTo>
                    <a:pt x="1637526" y="434695"/>
                  </a:lnTo>
                  <a:lnTo>
                    <a:pt x="1713759" y="436166"/>
                  </a:lnTo>
                  <a:lnTo>
                    <a:pt x="1790948" y="437329"/>
                  </a:lnTo>
                  <a:lnTo>
                    <a:pt x="1869035" y="438178"/>
                  </a:lnTo>
                  <a:lnTo>
                    <a:pt x="1947965" y="438708"/>
                  </a:lnTo>
                  <a:lnTo>
                    <a:pt x="2027682" y="438911"/>
                  </a:lnTo>
                  <a:lnTo>
                    <a:pt x="2107398" y="438708"/>
                  </a:lnTo>
                  <a:lnTo>
                    <a:pt x="2186328" y="438178"/>
                  </a:lnTo>
                  <a:lnTo>
                    <a:pt x="2264415" y="437329"/>
                  </a:lnTo>
                  <a:lnTo>
                    <a:pt x="2341604" y="436166"/>
                  </a:lnTo>
                  <a:lnTo>
                    <a:pt x="2417837" y="434695"/>
                  </a:lnTo>
                  <a:lnTo>
                    <a:pt x="2493059" y="432923"/>
                  </a:lnTo>
                  <a:lnTo>
                    <a:pt x="2567215" y="430856"/>
                  </a:lnTo>
                  <a:lnTo>
                    <a:pt x="2640247" y="428499"/>
                  </a:lnTo>
                  <a:lnTo>
                    <a:pt x="2712101" y="425859"/>
                  </a:lnTo>
                  <a:lnTo>
                    <a:pt x="2782719" y="422942"/>
                  </a:lnTo>
                  <a:lnTo>
                    <a:pt x="2852047" y="419753"/>
                  </a:lnTo>
                  <a:lnTo>
                    <a:pt x="2920028" y="416299"/>
                  </a:lnTo>
                  <a:lnTo>
                    <a:pt x="2986606" y="412586"/>
                  </a:lnTo>
                  <a:lnTo>
                    <a:pt x="3051725" y="408621"/>
                  </a:lnTo>
                  <a:lnTo>
                    <a:pt x="3115329" y="404408"/>
                  </a:lnTo>
                  <a:lnTo>
                    <a:pt x="3177362" y="399954"/>
                  </a:lnTo>
                  <a:lnTo>
                    <a:pt x="3237768" y="395266"/>
                  </a:lnTo>
                  <a:lnTo>
                    <a:pt x="3296491" y="390348"/>
                  </a:lnTo>
                  <a:lnTo>
                    <a:pt x="3353476" y="385208"/>
                  </a:lnTo>
                  <a:lnTo>
                    <a:pt x="3408665" y="379852"/>
                  </a:lnTo>
                  <a:lnTo>
                    <a:pt x="3462004" y="374284"/>
                  </a:lnTo>
                  <a:lnTo>
                    <a:pt x="3513435" y="368513"/>
                  </a:lnTo>
                  <a:lnTo>
                    <a:pt x="3562904" y="362542"/>
                  </a:lnTo>
                  <a:lnTo>
                    <a:pt x="3610353" y="356380"/>
                  </a:lnTo>
                  <a:lnTo>
                    <a:pt x="3655728" y="350031"/>
                  </a:lnTo>
                  <a:lnTo>
                    <a:pt x="3698972" y="343501"/>
                  </a:lnTo>
                  <a:lnTo>
                    <a:pt x="3740028" y="336798"/>
                  </a:lnTo>
                  <a:lnTo>
                    <a:pt x="3778842" y="329926"/>
                  </a:lnTo>
                  <a:lnTo>
                    <a:pt x="3849517" y="315702"/>
                  </a:lnTo>
                  <a:lnTo>
                    <a:pt x="3910548" y="300878"/>
                  </a:lnTo>
                  <a:lnTo>
                    <a:pt x="3961487" y="285503"/>
                  </a:lnTo>
                  <a:lnTo>
                    <a:pt x="4001886" y="269624"/>
                  </a:lnTo>
                  <a:lnTo>
                    <a:pt x="4041742" y="244969"/>
                  </a:lnTo>
                  <a:lnTo>
                    <a:pt x="4055363" y="219455"/>
                  </a:lnTo>
                  <a:lnTo>
                    <a:pt x="4053831" y="210865"/>
                  </a:lnTo>
                  <a:lnTo>
                    <a:pt x="4017993" y="177399"/>
                  </a:lnTo>
                  <a:lnTo>
                    <a:pt x="3983032" y="161287"/>
                  </a:lnTo>
                  <a:lnTo>
                    <a:pt x="3937307" y="145653"/>
                  </a:lnTo>
                  <a:lnTo>
                    <a:pt x="3881266" y="130547"/>
                  </a:lnTo>
                  <a:lnTo>
                    <a:pt x="3815357" y="116017"/>
                  </a:lnTo>
                  <a:lnTo>
                    <a:pt x="3740028" y="102110"/>
                  </a:lnTo>
                  <a:lnTo>
                    <a:pt x="3698972" y="95406"/>
                  </a:lnTo>
                  <a:lnTo>
                    <a:pt x="3655728" y="88877"/>
                  </a:lnTo>
                  <a:lnTo>
                    <a:pt x="3610353" y="82527"/>
                  </a:lnTo>
                  <a:lnTo>
                    <a:pt x="3562904" y="76364"/>
                  </a:lnTo>
                  <a:lnTo>
                    <a:pt x="3513435" y="70394"/>
                  </a:lnTo>
                  <a:lnTo>
                    <a:pt x="3462004" y="64622"/>
                  </a:lnTo>
                  <a:lnTo>
                    <a:pt x="3408665" y="59054"/>
                  </a:lnTo>
                  <a:lnTo>
                    <a:pt x="3353476" y="53698"/>
                  </a:lnTo>
                  <a:lnTo>
                    <a:pt x="3296491" y="48557"/>
                  </a:lnTo>
                  <a:lnTo>
                    <a:pt x="3237768" y="43640"/>
                  </a:lnTo>
                  <a:lnTo>
                    <a:pt x="3177362" y="38951"/>
                  </a:lnTo>
                  <a:lnTo>
                    <a:pt x="3115329" y="34498"/>
                  </a:lnTo>
                  <a:lnTo>
                    <a:pt x="3051725" y="30285"/>
                  </a:lnTo>
                  <a:lnTo>
                    <a:pt x="2986606" y="26319"/>
                  </a:lnTo>
                  <a:lnTo>
                    <a:pt x="2920028" y="22606"/>
                  </a:lnTo>
                  <a:lnTo>
                    <a:pt x="2852047" y="19153"/>
                  </a:lnTo>
                  <a:lnTo>
                    <a:pt x="2782719" y="15964"/>
                  </a:lnTo>
                  <a:lnTo>
                    <a:pt x="2712101" y="13047"/>
                  </a:lnTo>
                  <a:lnTo>
                    <a:pt x="2640247" y="10407"/>
                  </a:lnTo>
                  <a:lnTo>
                    <a:pt x="2567215" y="8051"/>
                  </a:lnTo>
                  <a:lnTo>
                    <a:pt x="2493059" y="5984"/>
                  </a:lnTo>
                  <a:lnTo>
                    <a:pt x="2417837" y="4212"/>
                  </a:lnTo>
                  <a:lnTo>
                    <a:pt x="2341604" y="2742"/>
                  </a:lnTo>
                  <a:lnTo>
                    <a:pt x="2264415" y="1580"/>
                  </a:lnTo>
                  <a:lnTo>
                    <a:pt x="2186328" y="731"/>
                  </a:lnTo>
                  <a:lnTo>
                    <a:pt x="2107398" y="203"/>
                  </a:lnTo>
                  <a:lnTo>
                    <a:pt x="2027682" y="0"/>
                  </a:lnTo>
                  <a:close/>
                </a:path>
              </a:pathLst>
            </a:custGeom>
            <a:solidFill>
              <a:srgbClr val="DDBB78">
                <a:alpha val="19607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 flipH="1">
              <a:off x="1" y="1379158"/>
              <a:ext cx="2721863" cy="8473440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3653515" y="5830824"/>
              <a:ext cx="2883407" cy="3518916"/>
            </a:xfrm>
            <a:prstGeom prst="rect">
              <a:avLst/>
            </a:prstGeom>
          </p:spPr>
        </p:pic>
      </p:grpSp>
      <p:pic>
        <p:nvPicPr>
          <p:cNvPr id="13" name="Picture 1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5428" y="24104"/>
            <a:ext cx="1943100" cy="23526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54101" y="2248662"/>
            <a:ext cx="1092607" cy="7390638"/>
          </a:xfrm>
          <a:prstGeom prst="rect">
            <a:avLst/>
          </a:prstGeom>
          <a:solidFill>
            <a:srgbClr val="0070C0"/>
          </a:solidFill>
        </p:spPr>
        <p:txBody>
          <a:bodyPr vert="vert270" wrap="square" lIns="0" tIns="37464" rIns="0" bIns="0" rtlCol="0">
            <a:spAutoFit/>
          </a:bodyPr>
          <a:lstStyle/>
          <a:p>
            <a:pPr marL="12700" algn="ctr">
              <a:spcBef>
                <a:spcPts val="295"/>
              </a:spcBef>
            </a:pPr>
            <a:r>
              <a:rPr sz="7100" b="1" spc="145" dirty="0">
                <a:solidFill>
                  <a:schemeClr val="tx1"/>
                </a:solidFill>
                <a:latin typeface="Tahoma"/>
                <a:cs typeface="Tahoma"/>
              </a:rPr>
              <a:t>A</a:t>
            </a:r>
            <a:r>
              <a:rPr sz="7100" b="1" spc="150" dirty="0">
                <a:solidFill>
                  <a:schemeClr val="tx1"/>
                </a:solidFill>
                <a:latin typeface="Tahoma"/>
                <a:cs typeface="Tahoma"/>
              </a:rPr>
              <a:t>lu</a:t>
            </a:r>
            <a:r>
              <a:rPr sz="7100" b="1" spc="-445" dirty="0">
                <a:solidFill>
                  <a:schemeClr val="tx1"/>
                </a:solidFill>
                <a:latin typeface="Tahoma"/>
                <a:cs typeface="Tahoma"/>
              </a:rPr>
              <a:t>r</a:t>
            </a:r>
            <a:r>
              <a:rPr sz="7100" b="1" spc="250" dirty="0">
                <a:solidFill>
                  <a:schemeClr val="tx1"/>
                </a:solidFill>
                <a:latin typeface="Tahoma"/>
                <a:cs typeface="Tahoma"/>
              </a:rPr>
              <a:t> </a:t>
            </a:r>
            <a:r>
              <a:rPr sz="7100" b="1" spc="-5" dirty="0">
                <a:solidFill>
                  <a:schemeClr val="tx1"/>
                </a:solidFill>
                <a:latin typeface="Tahoma"/>
                <a:cs typeface="Tahoma"/>
              </a:rPr>
              <a:t>Pros</a:t>
            </a:r>
            <a:r>
              <a:rPr sz="7100" b="1" dirty="0">
                <a:solidFill>
                  <a:schemeClr val="tx1"/>
                </a:solidFill>
                <a:latin typeface="Tahoma"/>
                <a:cs typeface="Tahoma"/>
              </a:rPr>
              <a:t>e</a:t>
            </a:r>
            <a:r>
              <a:rPr sz="7100" b="1" spc="-595" dirty="0">
                <a:solidFill>
                  <a:schemeClr val="tx1"/>
                </a:solidFill>
                <a:latin typeface="Tahoma"/>
                <a:cs typeface="Tahoma"/>
              </a:rPr>
              <a:t>s</a:t>
            </a:r>
            <a:endParaRPr sz="7100" dirty="0">
              <a:solidFill>
                <a:schemeClr val="tx1"/>
              </a:solidFill>
              <a:latin typeface="Tahoma"/>
              <a:cs typeface="Tahoma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3441421" y="4500424"/>
            <a:ext cx="1581786" cy="1179830"/>
          </a:xfrm>
          <a:custGeom>
            <a:avLst/>
            <a:gdLst/>
            <a:ahLst/>
            <a:cxnLst/>
            <a:rect l="l" t="t" r="r" b="b"/>
            <a:pathLst>
              <a:path w="1581785" h="1179829">
                <a:moveTo>
                  <a:pt x="501853" y="620242"/>
                </a:moveTo>
                <a:lnTo>
                  <a:pt x="496379" y="574255"/>
                </a:lnTo>
                <a:lnTo>
                  <a:pt x="480923" y="532955"/>
                </a:lnTo>
                <a:lnTo>
                  <a:pt x="456946" y="497979"/>
                </a:lnTo>
                <a:lnTo>
                  <a:pt x="425894" y="470966"/>
                </a:lnTo>
                <a:lnTo>
                  <a:pt x="389229" y="453555"/>
                </a:lnTo>
                <a:lnTo>
                  <a:pt x="348411" y="447395"/>
                </a:lnTo>
                <a:lnTo>
                  <a:pt x="307581" y="453555"/>
                </a:lnTo>
                <a:lnTo>
                  <a:pt x="270916" y="470966"/>
                </a:lnTo>
                <a:lnTo>
                  <a:pt x="239864" y="497979"/>
                </a:lnTo>
                <a:lnTo>
                  <a:pt x="215887" y="532955"/>
                </a:lnTo>
                <a:lnTo>
                  <a:pt x="200431" y="574255"/>
                </a:lnTo>
                <a:lnTo>
                  <a:pt x="194957" y="620242"/>
                </a:lnTo>
                <a:lnTo>
                  <a:pt x="199809" y="666242"/>
                </a:lnTo>
                <a:lnTo>
                  <a:pt x="215087" y="707542"/>
                </a:lnTo>
                <a:lnTo>
                  <a:pt x="239191" y="742518"/>
                </a:lnTo>
                <a:lnTo>
                  <a:pt x="270510" y="769531"/>
                </a:lnTo>
                <a:lnTo>
                  <a:pt x="307454" y="786942"/>
                </a:lnTo>
                <a:lnTo>
                  <a:pt x="348411" y="793102"/>
                </a:lnTo>
                <a:lnTo>
                  <a:pt x="389229" y="786942"/>
                </a:lnTo>
                <a:lnTo>
                  <a:pt x="425894" y="769531"/>
                </a:lnTo>
                <a:lnTo>
                  <a:pt x="456946" y="742518"/>
                </a:lnTo>
                <a:lnTo>
                  <a:pt x="480923" y="707542"/>
                </a:lnTo>
                <a:lnTo>
                  <a:pt x="496379" y="666242"/>
                </a:lnTo>
                <a:lnTo>
                  <a:pt x="501853" y="620242"/>
                </a:lnTo>
                <a:close/>
              </a:path>
              <a:path w="1581785" h="1179829">
                <a:moveTo>
                  <a:pt x="949782" y="646684"/>
                </a:moveTo>
                <a:lnTo>
                  <a:pt x="938720" y="591781"/>
                </a:lnTo>
                <a:lnTo>
                  <a:pt x="890206" y="554151"/>
                </a:lnTo>
                <a:lnTo>
                  <a:pt x="860780" y="553453"/>
                </a:lnTo>
                <a:lnTo>
                  <a:pt x="824992" y="569404"/>
                </a:lnTo>
                <a:lnTo>
                  <a:pt x="821385" y="577545"/>
                </a:lnTo>
                <a:lnTo>
                  <a:pt x="554202" y="890714"/>
                </a:lnTo>
                <a:lnTo>
                  <a:pt x="495058" y="862126"/>
                </a:lnTo>
                <a:lnTo>
                  <a:pt x="411594" y="841908"/>
                </a:lnTo>
                <a:lnTo>
                  <a:pt x="348411" y="835812"/>
                </a:lnTo>
                <a:lnTo>
                  <a:pt x="316979" y="837298"/>
                </a:lnTo>
                <a:lnTo>
                  <a:pt x="253466" y="848677"/>
                </a:lnTo>
                <a:lnTo>
                  <a:pt x="177393" y="874826"/>
                </a:lnTo>
                <a:lnTo>
                  <a:pt x="135610" y="896823"/>
                </a:lnTo>
                <a:lnTo>
                  <a:pt x="96888" y="923378"/>
                </a:lnTo>
                <a:lnTo>
                  <a:pt x="61379" y="953757"/>
                </a:lnTo>
                <a:lnTo>
                  <a:pt x="37909" y="1000531"/>
                </a:lnTo>
                <a:lnTo>
                  <a:pt x="0" y="1179487"/>
                </a:lnTo>
                <a:lnTo>
                  <a:pt x="539762" y="1179487"/>
                </a:lnTo>
                <a:lnTo>
                  <a:pt x="539762" y="1177455"/>
                </a:lnTo>
                <a:lnTo>
                  <a:pt x="693204" y="976134"/>
                </a:lnTo>
                <a:lnTo>
                  <a:pt x="929690" y="695490"/>
                </a:lnTo>
                <a:lnTo>
                  <a:pt x="943038" y="673569"/>
                </a:lnTo>
                <a:lnTo>
                  <a:pt x="949782" y="646684"/>
                </a:lnTo>
                <a:close/>
              </a:path>
              <a:path w="1581785" h="1179829">
                <a:moveTo>
                  <a:pt x="1581378" y="81343"/>
                </a:moveTo>
                <a:lnTo>
                  <a:pt x="1575676" y="49758"/>
                </a:lnTo>
                <a:lnTo>
                  <a:pt x="1560156" y="23888"/>
                </a:lnTo>
                <a:lnTo>
                  <a:pt x="1537195" y="6413"/>
                </a:lnTo>
                <a:lnTo>
                  <a:pt x="1509166" y="0"/>
                </a:lnTo>
                <a:lnTo>
                  <a:pt x="353822" y="0"/>
                </a:lnTo>
                <a:lnTo>
                  <a:pt x="325780" y="6413"/>
                </a:lnTo>
                <a:lnTo>
                  <a:pt x="302818" y="23888"/>
                </a:lnTo>
                <a:lnTo>
                  <a:pt x="287312" y="49758"/>
                </a:lnTo>
                <a:lnTo>
                  <a:pt x="281609" y="81343"/>
                </a:lnTo>
                <a:lnTo>
                  <a:pt x="281609" y="376212"/>
                </a:lnTo>
                <a:lnTo>
                  <a:pt x="330098" y="366776"/>
                </a:lnTo>
                <a:lnTo>
                  <a:pt x="389928" y="370116"/>
                </a:lnTo>
                <a:lnTo>
                  <a:pt x="389928" y="122008"/>
                </a:lnTo>
                <a:lnTo>
                  <a:pt x="1473060" y="122008"/>
                </a:lnTo>
                <a:lnTo>
                  <a:pt x="1473060" y="894791"/>
                </a:lnTo>
                <a:lnTo>
                  <a:pt x="861098" y="894791"/>
                </a:lnTo>
                <a:lnTo>
                  <a:pt x="758202" y="1016800"/>
                </a:lnTo>
                <a:lnTo>
                  <a:pt x="1509166" y="1016800"/>
                </a:lnTo>
                <a:lnTo>
                  <a:pt x="1537195" y="1010386"/>
                </a:lnTo>
                <a:lnTo>
                  <a:pt x="1560156" y="992911"/>
                </a:lnTo>
                <a:lnTo>
                  <a:pt x="1575676" y="967041"/>
                </a:lnTo>
                <a:lnTo>
                  <a:pt x="1581378" y="935456"/>
                </a:lnTo>
                <a:lnTo>
                  <a:pt x="1581378" y="8134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3948431" y="5681218"/>
            <a:ext cx="900430" cy="3667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300" spc="-11" dirty="0">
                <a:latin typeface="Calibri"/>
                <a:cs typeface="Calibri"/>
              </a:rPr>
              <a:t>DOSEN</a:t>
            </a:r>
            <a:endParaRPr sz="23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424167" y="4386834"/>
            <a:ext cx="2810510" cy="877805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0" tIns="636" rIns="0" bIns="0" rtlCol="0">
            <a:spAutoFit/>
          </a:bodyPr>
          <a:lstStyle/>
          <a:p>
            <a:pPr>
              <a:spcBef>
                <a:spcPts val="5"/>
              </a:spcBef>
            </a:pPr>
            <a:endParaRPr sz="3400" dirty="0">
              <a:solidFill>
                <a:schemeClr val="bg2">
                  <a:lumMod val="10000"/>
                </a:schemeClr>
              </a:solidFill>
              <a:latin typeface="Times New Roman"/>
              <a:cs typeface="Times New Roman"/>
            </a:endParaRPr>
          </a:p>
          <a:p>
            <a:pPr marL="507360"/>
            <a:r>
              <a:rPr sz="2300" dirty="0" err="1">
                <a:solidFill>
                  <a:schemeClr val="bg2">
                    <a:lumMod val="10000"/>
                  </a:schemeClr>
                </a:solidFill>
                <a:latin typeface="Calibri"/>
                <a:cs typeface="Calibri"/>
                <a:hlinkClick r:id="rId2" action="ppaction://hlinksldjump"/>
              </a:rPr>
              <a:t>Pengisian</a:t>
            </a:r>
            <a:r>
              <a:rPr sz="2300" spc="-70" dirty="0">
                <a:solidFill>
                  <a:schemeClr val="bg2">
                    <a:lumMod val="10000"/>
                  </a:schemeClr>
                </a:solidFill>
                <a:latin typeface="Calibri"/>
                <a:cs typeface="Calibri"/>
                <a:hlinkClick r:id="rId2" action="ppaction://hlinksldjump"/>
              </a:rPr>
              <a:t> </a:t>
            </a:r>
            <a:r>
              <a:rPr sz="2300" spc="-11" dirty="0" err="1" smtClean="0">
                <a:solidFill>
                  <a:schemeClr val="bg2">
                    <a:lumMod val="10000"/>
                  </a:schemeClr>
                </a:solidFill>
                <a:latin typeface="Calibri"/>
                <a:cs typeface="Calibri"/>
                <a:hlinkClick r:id="rId2" action="ppaction://hlinksldjump"/>
              </a:rPr>
              <a:t>Nilai</a:t>
            </a:r>
            <a:endParaRPr sz="2300" dirty="0">
              <a:solidFill>
                <a:schemeClr val="bg2">
                  <a:lumMod val="10000"/>
                </a:schemeClr>
              </a:solidFill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2549379" y="2248663"/>
            <a:ext cx="2810510" cy="877163"/>
          </a:xfrm>
          <a:prstGeom prst="rect">
            <a:avLst/>
          </a:prstGeom>
          <a:solidFill>
            <a:srgbClr val="FFFFFF"/>
          </a:solidFill>
          <a:ln w="25400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3400" dirty="0">
              <a:solidFill>
                <a:schemeClr val="tx1"/>
              </a:solidFill>
              <a:latin typeface="Times New Roman"/>
              <a:cs typeface="Times New Roman"/>
            </a:endParaRPr>
          </a:p>
          <a:p>
            <a:pPr marL="454021"/>
            <a:r>
              <a:rPr sz="2300" dirty="0">
                <a:solidFill>
                  <a:schemeClr val="tx1"/>
                </a:solidFill>
                <a:latin typeface="Calibri"/>
                <a:cs typeface="Calibri"/>
                <a:hlinkClick r:id="rId3" action="ppaction://hlinksldjump"/>
              </a:rPr>
              <a:t>Umumkan</a:t>
            </a:r>
            <a:r>
              <a:rPr sz="2300" spc="-64" dirty="0">
                <a:solidFill>
                  <a:schemeClr val="tx1"/>
                </a:solidFill>
                <a:latin typeface="Calibri"/>
                <a:cs typeface="Calibri"/>
                <a:hlinkClick r:id="rId3" action="ppaction://hlinksldjump"/>
              </a:rPr>
              <a:t> </a:t>
            </a:r>
            <a:r>
              <a:rPr sz="2300" spc="-11" dirty="0">
                <a:solidFill>
                  <a:schemeClr val="tx1"/>
                </a:solidFill>
                <a:latin typeface="Calibri"/>
                <a:cs typeface="Calibri"/>
                <a:hlinkClick r:id="rId3" action="ppaction://hlinksldjump"/>
              </a:rPr>
              <a:t>Nilai</a:t>
            </a:r>
            <a:endParaRPr sz="2300" dirty="0">
              <a:solidFill>
                <a:schemeClr val="tx1"/>
              </a:solidFill>
              <a:latin typeface="Calibri"/>
              <a:cs typeface="Calibri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5495544" y="5049011"/>
            <a:ext cx="1534160" cy="76200"/>
          </a:xfrm>
          <a:custGeom>
            <a:avLst/>
            <a:gdLst/>
            <a:ahLst/>
            <a:cxnLst/>
            <a:rect l="l" t="t" r="r" b="b"/>
            <a:pathLst>
              <a:path w="1534159" h="76200">
                <a:moveTo>
                  <a:pt x="1457832" y="0"/>
                </a:moveTo>
                <a:lnTo>
                  <a:pt x="1457832" y="76200"/>
                </a:lnTo>
                <a:lnTo>
                  <a:pt x="1521332" y="44450"/>
                </a:lnTo>
                <a:lnTo>
                  <a:pt x="1470532" y="44450"/>
                </a:lnTo>
                <a:lnTo>
                  <a:pt x="1470532" y="31750"/>
                </a:lnTo>
                <a:lnTo>
                  <a:pt x="1521332" y="31750"/>
                </a:lnTo>
                <a:lnTo>
                  <a:pt x="1457832" y="0"/>
                </a:lnTo>
                <a:close/>
              </a:path>
              <a:path w="1534159" h="76200">
                <a:moveTo>
                  <a:pt x="1457832" y="31750"/>
                </a:moveTo>
                <a:lnTo>
                  <a:pt x="0" y="31750"/>
                </a:lnTo>
                <a:lnTo>
                  <a:pt x="0" y="44450"/>
                </a:lnTo>
                <a:lnTo>
                  <a:pt x="1457832" y="44450"/>
                </a:lnTo>
                <a:lnTo>
                  <a:pt x="1457832" y="31750"/>
                </a:lnTo>
                <a:close/>
              </a:path>
              <a:path w="1534159" h="76200">
                <a:moveTo>
                  <a:pt x="1521332" y="31750"/>
                </a:moveTo>
                <a:lnTo>
                  <a:pt x="1470532" y="31750"/>
                </a:lnTo>
                <a:lnTo>
                  <a:pt x="1470532" y="44450"/>
                </a:lnTo>
                <a:lnTo>
                  <a:pt x="1521332" y="44450"/>
                </a:lnTo>
                <a:lnTo>
                  <a:pt x="1534032" y="38100"/>
                </a:lnTo>
                <a:lnTo>
                  <a:pt x="1521332" y="3175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12549379" y="6403086"/>
            <a:ext cx="2810510" cy="878446"/>
          </a:xfrm>
          <a:prstGeom prst="rect">
            <a:avLst/>
          </a:prstGeom>
          <a:solidFill>
            <a:srgbClr val="FFFFFF"/>
          </a:solidFill>
          <a:ln w="25400">
            <a:solidFill>
              <a:srgbClr val="000000"/>
            </a:solidFill>
          </a:ln>
        </p:spPr>
        <p:txBody>
          <a:bodyPr vert="horz" wrap="square" lIns="0" tIns="1270" rIns="0" bIns="0" rtlCol="0">
            <a:spAutoFit/>
          </a:bodyPr>
          <a:lstStyle/>
          <a:p>
            <a:pPr>
              <a:spcBef>
                <a:spcPts val="11"/>
              </a:spcBef>
            </a:pPr>
            <a:endParaRPr sz="3400" dirty="0">
              <a:solidFill>
                <a:schemeClr val="tx1"/>
              </a:solidFill>
              <a:latin typeface="Times New Roman"/>
              <a:cs typeface="Times New Roman"/>
            </a:endParaRPr>
          </a:p>
          <a:p>
            <a:pPr marL="756914"/>
            <a:r>
              <a:rPr sz="2300" dirty="0">
                <a:solidFill>
                  <a:schemeClr val="tx1"/>
                </a:solidFill>
                <a:latin typeface="Calibri"/>
                <a:cs typeface="Calibri"/>
                <a:hlinkClick r:id="rId4" action="ppaction://hlinksldjump"/>
              </a:rPr>
              <a:t>Kunci</a:t>
            </a:r>
            <a:r>
              <a:rPr sz="2300" spc="-70" dirty="0">
                <a:solidFill>
                  <a:schemeClr val="tx1"/>
                </a:solidFill>
                <a:latin typeface="Calibri"/>
                <a:cs typeface="Calibri"/>
                <a:hlinkClick r:id="rId4" action="ppaction://hlinksldjump"/>
              </a:rPr>
              <a:t> </a:t>
            </a:r>
            <a:r>
              <a:rPr sz="2300" spc="-11" dirty="0">
                <a:solidFill>
                  <a:schemeClr val="tx1"/>
                </a:solidFill>
                <a:latin typeface="Calibri"/>
                <a:cs typeface="Calibri"/>
                <a:hlinkClick r:id="rId4" action="ppaction://hlinksldjump"/>
              </a:rPr>
              <a:t>Nilai</a:t>
            </a:r>
            <a:endParaRPr sz="2300" dirty="0">
              <a:solidFill>
                <a:schemeClr val="tx1"/>
              </a:solidFill>
              <a:latin typeface="Calibri"/>
              <a:cs typeface="Calibri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10233660" y="2909315"/>
            <a:ext cx="2313940" cy="4232910"/>
          </a:xfrm>
          <a:custGeom>
            <a:avLst/>
            <a:gdLst/>
            <a:ahLst/>
            <a:cxnLst/>
            <a:rect l="l" t="t" r="r" b="b"/>
            <a:pathLst>
              <a:path w="2313940" h="4232909">
                <a:moveTo>
                  <a:pt x="2313940" y="38100"/>
                </a:moveTo>
                <a:lnTo>
                  <a:pt x="2301240" y="31750"/>
                </a:lnTo>
                <a:lnTo>
                  <a:pt x="2237740" y="0"/>
                </a:lnTo>
                <a:lnTo>
                  <a:pt x="2237740" y="31750"/>
                </a:lnTo>
                <a:lnTo>
                  <a:pt x="1153414" y="31750"/>
                </a:lnTo>
                <a:lnTo>
                  <a:pt x="1150620" y="34544"/>
                </a:lnTo>
                <a:lnTo>
                  <a:pt x="1150620" y="2170176"/>
                </a:lnTo>
                <a:lnTo>
                  <a:pt x="0" y="2170176"/>
                </a:lnTo>
                <a:lnTo>
                  <a:pt x="0" y="2171446"/>
                </a:lnTo>
                <a:lnTo>
                  <a:pt x="0" y="2182876"/>
                </a:lnTo>
                <a:lnTo>
                  <a:pt x="0" y="2184158"/>
                </a:lnTo>
                <a:lnTo>
                  <a:pt x="1150620" y="2184158"/>
                </a:lnTo>
                <a:lnTo>
                  <a:pt x="1150620" y="4197985"/>
                </a:lnTo>
                <a:lnTo>
                  <a:pt x="1153414" y="4200779"/>
                </a:lnTo>
                <a:lnTo>
                  <a:pt x="2237740" y="4200779"/>
                </a:lnTo>
                <a:lnTo>
                  <a:pt x="2237740" y="4232529"/>
                </a:lnTo>
                <a:lnTo>
                  <a:pt x="2301240" y="4200779"/>
                </a:lnTo>
                <a:lnTo>
                  <a:pt x="2313940" y="4194429"/>
                </a:lnTo>
                <a:lnTo>
                  <a:pt x="2301240" y="4188079"/>
                </a:lnTo>
                <a:lnTo>
                  <a:pt x="2237740" y="4156329"/>
                </a:lnTo>
                <a:lnTo>
                  <a:pt x="2237740" y="4188079"/>
                </a:lnTo>
                <a:lnTo>
                  <a:pt x="1163320" y="4188079"/>
                </a:lnTo>
                <a:lnTo>
                  <a:pt x="1163320" y="44450"/>
                </a:lnTo>
                <a:lnTo>
                  <a:pt x="2237740" y="44450"/>
                </a:lnTo>
                <a:lnTo>
                  <a:pt x="2237740" y="76200"/>
                </a:lnTo>
                <a:lnTo>
                  <a:pt x="2301240" y="44450"/>
                </a:lnTo>
                <a:lnTo>
                  <a:pt x="2313940" y="381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>
              <a:solidFill>
                <a:schemeClr val="tx1"/>
              </a:solidFill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59200" y="0"/>
            <a:ext cx="1223746" cy="148169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635754" y="166715"/>
            <a:ext cx="8598536" cy="750846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4800" b="1" spc="-480" dirty="0"/>
              <a:t>Bagaimana</a:t>
            </a:r>
            <a:r>
              <a:rPr sz="4800" b="1" spc="-311" dirty="0"/>
              <a:t> </a:t>
            </a:r>
            <a:r>
              <a:rPr sz="4800" b="1" spc="-395" dirty="0"/>
              <a:t>Cara</a:t>
            </a:r>
            <a:r>
              <a:rPr sz="4800" b="1" spc="-350" dirty="0"/>
              <a:t> </a:t>
            </a:r>
            <a:r>
              <a:rPr sz="4800" b="1" spc="-475" dirty="0"/>
              <a:t>Input</a:t>
            </a:r>
            <a:r>
              <a:rPr sz="4800" b="1" spc="-345" dirty="0"/>
              <a:t> </a:t>
            </a:r>
            <a:r>
              <a:rPr sz="4800" b="1" spc="-350" dirty="0"/>
              <a:t>Nilai</a:t>
            </a:r>
            <a:r>
              <a:rPr sz="4800" b="1" spc="-339" dirty="0"/>
              <a:t> </a:t>
            </a:r>
            <a:r>
              <a:rPr sz="4800" b="1" spc="-389" dirty="0"/>
              <a:t>Perkuliahan?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1162812" y="829057"/>
            <a:ext cx="843280" cy="883919"/>
            <a:chOff x="1162811" y="829055"/>
            <a:chExt cx="843280" cy="883919"/>
          </a:xfrm>
          <a:solidFill>
            <a:schemeClr val="tx2">
              <a:lumMod val="50000"/>
            </a:schemeClr>
          </a:solidFill>
        </p:grpSpPr>
        <p:sp>
          <p:nvSpPr>
            <p:cNvPr id="4" name="object 4"/>
            <p:cNvSpPr/>
            <p:nvPr/>
          </p:nvSpPr>
          <p:spPr>
            <a:xfrm>
              <a:off x="1249679" y="1641347"/>
              <a:ext cx="670560" cy="71755"/>
            </a:xfrm>
            <a:custGeom>
              <a:avLst/>
              <a:gdLst/>
              <a:ahLst/>
              <a:cxnLst/>
              <a:rect l="l" t="t" r="r" b="b"/>
              <a:pathLst>
                <a:path w="670560" h="71755">
                  <a:moveTo>
                    <a:pt x="335279" y="0"/>
                  </a:moveTo>
                  <a:lnTo>
                    <a:pt x="258324" y="990"/>
                  </a:lnTo>
                  <a:lnTo>
                    <a:pt x="187723" y="3712"/>
                  </a:lnTo>
                  <a:lnTo>
                    <a:pt x="125474" y="7951"/>
                  </a:lnTo>
                  <a:lnTo>
                    <a:pt x="73578" y="13493"/>
                  </a:lnTo>
                  <a:lnTo>
                    <a:pt x="34034" y="20127"/>
                  </a:lnTo>
                  <a:lnTo>
                    <a:pt x="0" y="35813"/>
                  </a:lnTo>
                  <a:lnTo>
                    <a:pt x="8841" y="43989"/>
                  </a:lnTo>
                  <a:lnTo>
                    <a:pt x="73578" y="58134"/>
                  </a:lnTo>
                  <a:lnTo>
                    <a:pt x="125474" y="63676"/>
                  </a:lnTo>
                  <a:lnTo>
                    <a:pt x="187723" y="67915"/>
                  </a:lnTo>
                  <a:lnTo>
                    <a:pt x="258324" y="70637"/>
                  </a:lnTo>
                  <a:lnTo>
                    <a:pt x="335279" y="71627"/>
                  </a:lnTo>
                  <a:lnTo>
                    <a:pt x="412235" y="70637"/>
                  </a:lnTo>
                  <a:lnTo>
                    <a:pt x="482836" y="67915"/>
                  </a:lnTo>
                  <a:lnTo>
                    <a:pt x="545085" y="63676"/>
                  </a:lnTo>
                  <a:lnTo>
                    <a:pt x="596981" y="58134"/>
                  </a:lnTo>
                  <a:lnTo>
                    <a:pt x="636525" y="51500"/>
                  </a:lnTo>
                  <a:lnTo>
                    <a:pt x="670559" y="35813"/>
                  </a:lnTo>
                  <a:lnTo>
                    <a:pt x="661718" y="27638"/>
                  </a:lnTo>
                  <a:lnTo>
                    <a:pt x="596981" y="13493"/>
                  </a:lnTo>
                  <a:lnTo>
                    <a:pt x="545085" y="7951"/>
                  </a:lnTo>
                  <a:lnTo>
                    <a:pt x="482836" y="3712"/>
                  </a:lnTo>
                  <a:lnTo>
                    <a:pt x="412235" y="990"/>
                  </a:lnTo>
                  <a:lnTo>
                    <a:pt x="33527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162811" y="829055"/>
              <a:ext cx="843280" cy="847725"/>
            </a:xfrm>
            <a:custGeom>
              <a:avLst/>
              <a:gdLst/>
              <a:ahLst/>
              <a:cxnLst/>
              <a:rect l="l" t="t" r="r" b="b"/>
              <a:pathLst>
                <a:path w="843280" h="847725">
                  <a:moveTo>
                    <a:pt x="421385" y="0"/>
                  </a:moveTo>
                  <a:lnTo>
                    <a:pt x="372184" y="3047"/>
                  </a:lnTo>
                  <a:lnTo>
                    <a:pt x="324665" y="11545"/>
                  </a:lnTo>
                  <a:lnTo>
                    <a:pt x="279142" y="25177"/>
                  </a:lnTo>
                  <a:lnTo>
                    <a:pt x="235931" y="43627"/>
                  </a:lnTo>
                  <a:lnTo>
                    <a:pt x="195344" y="66579"/>
                  </a:lnTo>
                  <a:lnTo>
                    <a:pt x="157696" y="93719"/>
                  </a:lnTo>
                  <a:lnTo>
                    <a:pt x="123301" y="124729"/>
                  </a:lnTo>
                  <a:lnTo>
                    <a:pt x="92473" y="159295"/>
                  </a:lnTo>
                  <a:lnTo>
                    <a:pt x="65526" y="197101"/>
                  </a:lnTo>
                  <a:lnTo>
                    <a:pt x="42774" y="237830"/>
                  </a:lnTo>
                  <a:lnTo>
                    <a:pt x="24531" y="281168"/>
                  </a:lnTo>
                  <a:lnTo>
                    <a:pt x="11112" y="326798"/>
                  </a:lnTo>
                  <a:lnTo>
                    <a:pt x="2830" y="374404"/>
                  </a:lnTo>
                  <a:lnTo>
                    <a:pt x="0" y="423672"/>
                  </a:lnTo>
                  <a:lnTo>
                    <a:pt x="2830" y="472939"/>
                  </a:lnTo>
                  <a:lnTo>
                    <a:pt x="11112" y="520545"/>
                  </a:lnTo>
                  <a:lnTo>
                    <a:pt x="24531" y="566175"/>
                  </a:lnTo>
                  <a:lnTo>
                    <a:pt x="42774" y="609513"/>
                  </a:lnTo>
                  <a:lnTo>
                    <a:pt x="65526" y="650242"/>
                  </a:lnTo>
                  <a:lnTo>
                    <a:pt x="92473" y="688048"/>
                  </a:lnTo>
                  <a:lnTo>
                    <a:pt x="123301" y="722614"/>
                  </a:lnTo>
                  <a:lnTo>
                    <a:pt x="157696" y="753624"/>
                  </a:lnTo>
                  <a:lnTo>
                    <a:pt x="195344" y="780764"/>
                  </a:lnTo>
                  <a:lnTo>
                    <a:pt x="235931" y="803716"/>
                  </a:lnTo>
                  <a:lnTo>
                    <a:pt x="279142" y="822166"/>
                  </a:lnTo>
                  <a:lnTo>
                    <a:pt x="324665" y="835798"/>
                  </a:lnTo>
                  <a:lnTo>
                    <a:pt x="372184" y="844296"/>
                  </a:lnTo>
                  <a:lnTo>
                    <a:pt x="421385" y="847344"/>
                  </a:lnTo>
                  <a:lnTo>
                    <a:pt x="470587" y="844296"/>
                  </a:lnTo>
                  <a:lnTo>
                    <a:pt x="518106" y="835798"/>
                  </a:lnTo>
                  <a:lnTo>
                    <a:pt x="563629" y="822166"/>
                  </a:lnTo>
                  <a:lnTo>
                    <a:pt x="606840" y="803716"/>
                  </a:lnTo>
                  <a:lnTo>
                    <a:pt x="647427" y="780764"/>
                  </a:lnTo>
                  <a:lnTo>
                    <a:pt x="685075" y="753624"/>
                  </a:lnTo>
                  <a:lnTo>
                    <a:pt x="719470" y="722614"/>
                  </a:lnTo>
                  <a:lnTo>
                    <a:pt x="750298" y="688048"/>
                  </a:lnTo>
                  <a:lnTo>
                    <a:pt x="777245" y="650242"/>
                  </a:lnTo>
                  <a:lnTo>
                    <a:pt x="799997" y="609513"/>
                  </a:lnTo>
                  <a:lnTo>
                    <a:pt x="818240" y="566175"/>
                  </a:lnTo>
                  <a:lnTo>
                    <a:pt x="831659" y="520545"/>
                  </a:lnTo>
                  <a:lnTo>
                    <a:pt x="839941" y="472939"/>
                  </a:lnTo>
                  <a:lnTo>
                    <a:pt x="842771" y="423672"/>
                  </a:lnTo>
                  <a:lnTo>
                    <a:pt x="839941" y="374404"/>
                  </a:lnTo>
                  <a:lnTo>
                    <a:pt x="831659" y="326798"/>
                  </a:lnTo>
                  <a:lnTo>
                    <a:pt x="818240" y="281168"/>
                  </a:lnTo>
                  <a:lnTo>
                    <a:pt x="799997" y="237830"/>
                  </a:lnTo>
                  <a:lnTo>
                    <a:pt x="777245" y="197101"/>
                  </a:lnTo>
                  <a:lnTo>
                    <a:pt x="750298" y="159295"/>
                  </a:lnTo>
                  <a:lnTo>
                    <a:pt x="719470" y="124729"/>
                  </a:lnTo>
                  <a:lnTo>
                    <a:pt x="685075" y="93719"/>
                  </a:lnTo>
                  <a:lnTo>
                    <a:pt x="647427" y="66579"/>
                  </a:lnTo>
                  <a:lnTo>
                    <a:pt x="606840" y="43627"/>
                  </a:lnTo>
                  <a:lnTo>
                    <a:pt x="563629" y="25177"/>
                  </a:lnTo>
                  <a:lnTo>
                    <a:pt x="518106" y="11545"/>
                  </a:lnTo>
                  <a:lnTo>
                    <a:pt x="470587" y="3047"/>
                  </a:lnTo>
                  <a:lnTo>
                    <a:pt x="42138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1516508" y="1047751"/>
            <a:ext cx="135256" cy="458458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2900" b="1" spc="-925" dirty="0">
                <a:solidFill>
                  <a:srgbClr val="DDBB78"/>
                </a:solidFill>
                <a:latin typeface="Tahoma"/>
                <a:cs typeface="Tahoma"/>
              </a:rPr>
              <a:t>1</a:t>
            </a:r>
            <a:endParaRPr sz="2900">
              <a:latin typeface="Tahoma"/>
              <a:cs typeface="Tahom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137031" y="1155955"/>
            <a:ext cx="5752466" cy="1458732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2900" b="1" spc="-175" dirty="0">
                <a:latin typeface="Georgia"/>
                <a:cs typeface="Georgia"/>
              </a:rPr>
              <a:t>Masuk</a:t>
            </a:r>
            <a:r>
              <a:rPr sz="2900" b="1" spc="-5" dirty="0">
                <a:latin typeface="Georgia"/>
                <a:cs typeface="Georgia"/>
              </a:rPr>
              <a:t> </a:t>
            </a:r>
            <a:r>
              <a:rPr sz="2900" b="1" spc="-120" dirty="0">
                <a:latin typeface="Georgia"/>
                <a:cs typeface="Georgia"/>
              </a:rPr>
              <a:t>ke</a:t>
            </a:r>
            <a:r>
              <a:rPr sz="2900" b="1" spc="-36" dirty="0">
                <a:latin typeface="Georgia"/>
                <a:cs typeface="Georgia"/>
              </a:rPr>
              <a:t> </a:t>
            </a:r>
            <a:r>
              <a:rPr sz="2900" b="1" spc="-164" dirty="0">
                <a:latin typeface="Georgia"/>
                <a:cs typeface="Georgia"/>
              </a:rPr>
              <a:t>Menu</a:t>
            </a:r>
            <a:r>
              <a:rPr sz="2900" b="1" spc="-14" dirty="0">
                <a:latin typeface="Georgia"/>
                <a:cs typeface="Georgia"/>
              </a:rPr>
              <a:t> </a:t>
            </a:r>
            <a:r>
              <a:rPr sz="2900" b="1" spc="-120" dirty="0">
                <a:latin typeface="Georgia"/>
                <a:cs typeface="Georgia"/>
              </a:rPr>
              <a:t>Nilai</a:t>
            </a:r>
            <a:r>
              <a:rPr sz="2900" b="1" dirty="0">
                <a:latin typeface="Georgia"/>
                <a:cs typeface="Georgia"/>
              </a:rPr>
              <a:t> </a:t>
            </a:r>
            <a:r>
              <a:rPr sz="2900" b="1" spc="-130" dirty="0">
                <a:latin typeface="Georgia"/>
                <a:cs typeface="Georgia"/>
              </a:rPr>
              <a:t>Perkuliahan</a:t>
            </a:r>
            <a:endParaRPr sz="2900">
              <a:latin typeface="Georgia"/>
              <a:cs typeface="Georgia"/>
            </a:endParaRPr>
          </a:p>
          <a:p>
            <a:pPr marL="12700">
              <a:spcBef>
                <a:spcPts val="1764"/>
              </a:spcBef>
            </a:pPr>
            <a:r>
              <a:rPr sz="2100" spc="50" dirty="0">
                <a:latin typeface="Georgia"/>
                <a:cs typeface="Georgia"/>
              </a:rPr>
              <a:t>Dashboard</a:t>
            </a:r>
            <a:r>
              <a:rPr sz="2100" spc="136" dirty="0">
                <a:latin typeface="Georgia"/>
                <a:cs typeface="Georgia"/>
              </a:rPr>
              <a:t> </a:t>
            </a:r>
            <a:r>
              <a:rPr sz="2100" spc="414" dirty="0">
                <a:latin typeface="Microsoft Sans Serif"/>
                <a:cs typeface="Microsoft Sans Serif"/>
              </a:rPr>
              <a:t>–</a:t>
            </a:r>
            <a:r>
              <a:rPr sz="2100" spc="61" dirty="0">
                <a:latin typeface="Microsoft Sans Serif"/>
                <a:cs typeface="Microsoft Sans Serif"/>
              </a:rPr>
              <a:t> </a:t>
            </a:r>
            <a:r>
              <a:rPr sz="2100" spc="95" dirty="0">
                <a:latin typeface="Georgia"/>
                <a:cs typeface="Georgia"/>
              </a:rPr>
              <a:t>Akitivitas</a:t>
            </a:r>
            <a:r>
              <a:rPr sz="2100" spc="120" dirty="0">
                <a:latin typeface="Georgia"/>
                <a:cs typeface="Georgia"/>
              </a:rPr>
              <a:t> </a:t>
            </a:r>
            <a:r>
              <a:rPr sz="2100" dirty="0">
                <a:latin typeface="Georgia"/>
                <a:cs typeface="Georgia"/>
              </a:rPr>
              <a:t>Dosen</a:t>
            </a:r>
            <a:r>
              <a:rPr sz="2100" spc="145" dirty="0">
                <a:latin typeface="Georgia"/>
                <a:cs typeface="Georgia"/>
              </a:rPr>
              <a:t> </a:t>
            </a:r>
            <a:r>
              <a:rPr sz="2100" dirty="0">
                <a:latin typeface="Georgia"/>
                <a:cs typeface="Georgia"/>
              </a:rPr>
              <a:t>-</a:t>
            </a:r>
            <a:r>
              <a:rPr sz="2100" spc="95" dirty="0">
                <a:latin typeface="Georgia"/>
                <a:cs typeface="Georgia"/>
              </a:rPr>
              <a:t> </a:t>
            </a:r>
            <a:r>
              <a:rPr sz="2100" spc="-11" dirty="0">
                <a:latin typeface="Georgia"/>
                <a:cs typeface="Georgia"/>
              </a:rPr>
              <a:t>Nilai</a:t>
            </a:r>
            <a:endParaRPr sz="2100">
              <a:latin typeface="Georgia"/>
              <a:cs typeface="Georgia"/>
            </a:endParaRPr>
          </a:p>
        </p:txBody>
      </p:sp>
      <p:pic>
        <p:nvPicPr>
          <p:cNvPr id="9" name="object 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69748" y="173738"/>
            <a:ext cx="900684" cy="900683"/>
          </a:xfrm>
          <a:prstGeom prst="rect">
            <a:avLst/>
          </a:prstGeom>
        </p:spPr>
      </p:pic>
      <p:grpSp>
        <p:nvGrpSpPr>
          <p:cNvPr id="10" name="object 10"/>
          <p:cNvGrpSpPr/>
          <p:nvPr/>
        </p:nvGrpSpPr>
        <p:grpSpPr>
          <a:xfrm>
            <a:off x="10319004" y="1074420"/>
            <a:ext cx="843280" cy="885825"/>
            <a:chOff x="10319004" y="1074419"/>
            <a:chExt cx="843280" cy="885825"/>
          </a:xfrm>
          <a:solidFill>
            <a:schemeClr val="tx2">
              <a:lumMod val="50000"/>
            </a:schemeClr>
          </a:solidFill>
        </p:grpSpPr>
        <p:sp>
          <p:nvSpPr>
            <p:cNvPr id="11" name="object 11"/>
            <p:cNvSpPr/>
            <p:nvPr/>
          </p:nvSpPr>
          <p:spPr>
            <a:xfrm>
              <a:off x="10405872" y="1886711"/>
              <a:ext cx="670560" cy="73660"/>
            </a:xfrm>
            <a:custGeom>
              <a:avLst/>
              <a:gdLst/>
              <a:ahLst/>
              <a:cxnLst/>
              <a:rect l="l" t="t" r="r" b="b"/>
              <a:pathLst>
                <a:path w="670559" h="73660">
                  <a:moveTo>
                    <a:pt x="335279" y="0"/>
                  </a:moveTo>
                  <a:lnTo>
                    <a:pt x="258324" y="1006"/>
                  </a:lnTo>
                  <a:lnTo>
                    <a:pt x="187723" y="3774"/>
                  </a:lnTo>
                  <a:lnTo>
                    <a:pt x="125474" y="8090"/>
                  </a:lnTo>
                  <a:lnTo>
                    <a:pt x="73578" y="13742"/>
                  </a:lnTo>
                  <a:lnTo>
                    <a:pt x="34034" y="20516"/>
                  </a:lnTo>
                  <a:lnTo>
                    <a:pt x="0" y="36576"/>
                  </a:lnTo>
                  <a:lnTo>
                    <a:pt x="8841" y="44953"/>
                  </a:lnTo>
                  <a:lnTo>
                    <a:pt x="73578" y="59409"/>
                  </a:lnTo>
                  <a:lnTo>
                    <a:pt x="125474" y="65061"/>
                  </a:lnTo>
                  <a:lnTo>
                    <a:pt x="187723" y="69377"/>
                  </a:lnTo>
                  <a:lnTo>
                    <a:pt x="258324" y="72145"/>
                  </a:lnTo>
                  <a:lnTo>
                    <a:pt x="335279" y="73152"/>
                  </a:lnTo>
                  <a:lnTo>
                    <a:pt x="412235" y="72145"/>
                  </a:lnTo>
                  <a:lnTo>
                    <a:pt x="482836" y="69377"/>
                  </a:lnTo>
                  <a:lnTo>
                    <a:pt x="545085" y="65061"/>
                  </a:lnTo>
                  <a:lnTo>
                    <a:pt x="596981" y="59409"/>
                  </a:lnTo>
                  <a:lnTo>
                    <a:pt x="636525" y="52635"/>
                  </a:lnTo>
                  <a:lnTo>
                    <a:pt x="670559" y="36576"/>
                  </a:lnTo>
                  <a:lnTo>
                    <a:pt x="661718" y="28198"/>
                  </a:lnTo>
                  <a:lnTo>
                    <a:pt x="596981" y="13742"/>
                  </a:lnTo>
                  <a:lnTo>
                    <a:pt x="545085" y="8090"/>
                  </a:lnTo>
                  <a:lnTo>
                    <a:pt x="482836" y="3774"/>
                  </a:lnTo>
                  <a:lnTo>
                    <a:pt x="412235" y="1006"/>
                  </a:lnTo>
                  <a:lnTo>
                    <a:pt x="33527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0319004" y="1074419"/>
              <a:ext cx="843280" cy="848994"/>
            </a:xfrm>
            <a:custGeom>
              <a:avLst/>
              <a:gdLst/>
              <a:ahLst/>
              <a:cxnLst/>
              <a:rect l="l" t="t" r="r" b="b"/>
              <a:pathLst>
                <a:path w="843279" h="848994">
                  <a:moveTo>
                    <a:pt x="421386" y="0"/>
                  </a:moveTo>
                  <a:lnTo>
                    <a:pt x="372184" y="3053"/>
                  </a:lnTo>
                  <a:lnTo>
                    <a:pt x="324665" y="11567"/>
                  </a:lnTo>
                  <a:lnTo>
                    <a:pt x="279142" y="25225"/>
                  </a:lnTo>
                  <a:lnTo>
                    <a:pt x="235931" y="43711"/>
                  </a:lnTo>
                  <a:lnTo>
                    <a:pt x="195344" y="66708"/>
                  </a:lnTo>
                  <a:lnTo>
                    <a:pt x="157696" y="93899"/>
                  </a:lnTo>
                  <a:lnTo>
                    <a:pt x="123301" y="124968"/>
                  </a:lnTo>
                  <a:lnTo>
                    <a:pt x="92473" y="159597"/>
                  </a:lnTo>
                  <a:lnTo>
                    <a:pt x="65526" y="197472"/>
                  </a:lnTo>
                  <a:lnTo>
                    <a:pt x="42774" y="238274"/>
                  </a:lnTo>
                  <a:lnTo>
                    <a:pt x="24531" y="281688"/>
                  </a:lnTo>
                  <a:lnTo>
                    <a:pt x="11112" y="327397"/>
                  </a:lnTo>
                  <a:lnTo>
                    <a:pt x="2830" y="375085"/>
                  </a:lnTo>
                  <a:lnTo>
                    <a:pt x="0" y="424433"/>
                  </a:lnTo>
                  <a:lnTo>
                    <a:pt x="2830" y="473782"/>
                  </a:lnTo>
                  <a:lnTo>
                    <a:pt x="11112" y="521470"/>
                  </a:lnTo>
                  <a:lnTo>
                    <a:pt x="24531" y="567179"/>
                  </a:lnTo>
                  <a:lnTo>
                    <a:pt x="42774" y="610593"/>
                  </a:lnTo>
                  <a:lnTo>
                    <a:pt x="65526" y="651395"/>
                  </a:lnTo>
                  <a:lnTo>
                    <a:pt x="92473" y="689270"/>
                  </a:lnTo>
                  <a:lnTo>
                    <a:pt x="123301" y="723900"/>
                  </a:lnTo>
                  <a:lnTo>
                    <a:pt x="157696" y="754968"/>
                  </a:lnTo>
                  <a:lnTo>
                    <a:pt x="195344" y="782159"/>
                  </a:lnTo>
                  <a:lnTo>
                    <a:pt x="235931" y="805156"/>
                  </a:lnTo>
                  <a:lnTo>
                    <a:pt x="279142" y="823642"/>
                  </a:lnTo>
                  <a:lnTo>
                    <a:pt x="324665" y="837300"/>
                  </a:lnTo>
                  <a:lnTo>
                    <a:pt x="372184" y="845814"/>
                  </a:lnTo>
                  <a:lnTo>
                    <a:pt x="421386" y="848868"/>
                  </a:lnTo>
                  <a:lnTo>
                    <a:pt x="470587" y="845814"/>
                  </a:lnTo>
                  <a:lnTo>
                    <a:pt x="518106" y="837300"/>
                  </a:lnTo>
                  <a:lnTo>
                    <a:pt x="563629" y="823642"/>
                  </a:lnTo>
                  <a:lnTo>
                    <a:pt x="606840" y="805156"/>
                  </a:lnTo>
                  <a:lnTo>
                    <a:pt x="647427" y="782159"/>
                  </a:lnTo>
                  <a:lnTo>
                    <a:pt x="685075" y="754968"/>
                  </a:lnTo>
                  <a:lnTo>
                    <a:pt x="719470" y="723900"/>
                  </a:lnTo>
                  <a:lnTo>
                    <a:pt x="750298" y="689270"/>
                  </a:lnTo>
                  <a:lnTo>
                    <a:pt x="777245" y="651395"/>
                  </a:lnTo>
                  <a:lnTo>
                    <a:pt x="799997" y="610593"/>
                  </a:lnTo>
                  <a:lnTo>
                    <a:pt x="818240" y="567179"/>
                  </a:lnTo>
                  <a:lnTo>
                    <a:pt x="831659" y="521470"/>
                  </a:lnTo>
                  <a:lnTo>
                    <a:pt x="839941" y="473782"/>
                  </a:lnTo>
                  <a:lnTo>
                    <a:pt x="842772" y="424433"/>
                  </a:lnTo>
                  <a:lnTo>
                    <a:pt x="839941" y="375085"/>
                  </a:lnTo>
                  <a:lnTo>
                    <a:pt x="831659" y="327397"/>
                  </a:lnTo>
                  <a:lnTo>
                    <a:pt x="818240" y="281688"/>
                  </a:lnTo>
                  <a:lnTo>
                    <a:pt x="799997" y="238274"/>
                  </a:lnTo>
                  <a:lnTo>
                    <a:pt x="777245" y="197472"/>
                  </a:lnTo>
                  <a:lnTo>
                    <a:pt x="750298" y="159597"/>
                  </a:lnTo>
                  <a:lnTo>
                    <a:pt x="719470" y="124967"/>
                  </a:lnTo>
                  <a:lnTo>
                    <a:pt x="685075" y="93899"/>
                  </a:lnTo>
                  <a:lnTo>
                    <a:pt x="647427" y="66708"/>
                  </a:lnTo>
                  <a:lnTo>
                    <a:pt x="606840" y="43711"/>
                  </a:lnTo>
                  <a:lnTo>
                    <a:pt x="563629" y="25225"/>
                  </a:lnTo>
                  <a:lnTo>
                    <a:pt x="518106" y="11567"/>
                  </a:lnTo>
                  <a:lnTo>
                    <a:pt x="470587" y="3053"/>
                  </a:lnTo>
                  <a:lnTo>
                    <a:pt x="42138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3" name="object 13"/>
          <p:cNvGrpSpPr/>
          <p:nvPr/>
        </p:nvGrpSpPr>
        <p:grpSpPr>
          <a:xfrm>
            <a:off x="1580388" y="2244851"/>
            <a:ext cx="6928484" cy="7559040"/>
            <a:chOff x="1580388" y="2244851"/>
            <a:chExt cx="6928484" cy="7559040"/>
          </a:xfrm>
        </p:grpSpPr>
        <p:pic>
          <p:nvPicPr>
            <p:cNvPr id="14" name="object 1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580388" y="6141719"/>
              <a:ext cx="6745223" cy="3662172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584960" y="2244851"/>
              <a:ext cx="6923532" cy="3715512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7372645" y="5143500"/>
              <a:ext cx="342900" cy="1411605"/>
            </a:xfrm>
            <a:custGeom>
              <a:avLst/>
              <a:gdLst/>
              <a:ahLst/>
              <a:cxnLst/>
              <a:rect l="l" t="t" r="r" b="b"/>
              <a:pathLst>
                <a:path w="342900" h="1411604">
                  <a:moveTo>
                    <a:pt x="47519" y="1070133"/>
                  </a:moveTo>
                  <a:lnTo>
                    <a:pt x="30135" y="1070133"/>
                  </a:lnTo>
                  <a:lnTo>
                    <a:pt x="18627" y="1074039"/>
                  </a:lnTo>
                  <a:lnTo>
                    <a:pt x="7322" y="1084123"/>
                  </a:lnTo>
                  <a:lnTo>
                    <a:pt x="958" y="1097280"/>
                  </a:lnTo>
                  <a:lnTo>
                    <a:pt x="0" y="1111865"/>
                  </a:lnTo>
                  <a:lnTo>
                    <a:pt x="4911" y="1126236"/>
                  </a:lnTo>
                  <a:lnTo>
                    <a:pt x="171154" y="1411224"/>
                  </a:lnTo>
                  <a:lnTo>
                    <a:pt x="215307" y="1335532"/>
                  </a:lnTo>
                  <a:lnTo>
                    <a:pt x="133054" y="1335532"/>
                  </a:lnTo>
                  <a:lnTo>
                    <a:pt x="133054" y="1194652"/>
                  </a:lnTo>
                  <a:lnTo>
                    <a:pt x="70697" y="1087754"/>
                  </a:lnTo>
                  <a:lnTo>
                    <a:pt x="60668" y="1076467"/>
                  </a:lnTo>
                  <a:lnTo>
                    <a:pt x="47519" y="1070133"/>
                  </a:lnTo>
                  <a:close/>
                </a:path>
                <a:path w="342900" h="1411604">
                  <a:moveTo>
                    <a:pt x="133054" y="1194652"/>
                  </a:moveTo>
                  <a:lnTo>
                    <a:pt x="133054" y="1335532"/>
                  </a:lnTo>
                  <a:lnTo>
                    <a:pt x="209254" y="1335532"/>
                  </a:lnTo>
                  <a:lnTo>
                    <a:pt x="209254" y="1316354"/>
                  </a:lnTo>
                  <a:lnTo>
                    <a:pt x="138261" y="1316354"/>
                  </a:lnTo>
                  <a:lnTo>
                    <a:pt x="171154" y="1259966"/>
                  </a:lnTo>
                  <a:lnTo>
                    <a:pt x="133054" y="1194652"/>
                  </a:lnTo>
                  <a:close/>
                </a:path>
                <a:path w="342900" h="1411604">
                  <a:moveTo>
                    <a:pt x="309366" y="1069181"/>
                  </a:moveTo>
                  <a:lnTo>
                    <a:pt x="294788" y="1070133"/>
                  </a:lnTo>
                  <a:lnTo>
                    <a:pt x="281640" y="1076467"/>
                  </a:lnTo>
                  <a:lnTo>
                    <a:pt x="271611" y="1087754"/>
                  </a:lnTo>
                  <a:lnTo>
                    <a:pt x="209254" y="1194652"/>
                  </a:lnTo>
                  <a:lnTo>
                    <a:pt x="209254" y="1335532"/>
                  </a:lnTo>
                  <a:lnTo>
                    <a:pt x="215307" y="1335532"/>
                  </a:lnTo>
                  <a:lnTo>
                    <a:pt x="337397" y="1126236"/>
                  </a:lnTo>
                  <a:lnTo>
                    <a:pt x="342308" y="1111865"/>
                  </a:lnTo>
                  <a:lnTo>
                    <a:pt x="341350" y="1097280"/>
                  </a:lnTo>
                  <a:lnTo>
                    <a:pt x="334986" y="1084123"/>
                  </a:lnTo>
                  <a:lnTo>
                    <a:pt x="323681" y="1074039"/>
                  </a:lnTo>
                  <a:lnTo>
                    <a:pt x="309366" y="1069181"/>
                  </a:lnTo>
                  <a:close/>
                </a:path>
                <a:path w="342900" h="1411604">
                  <a:moveTo>
                    <a:pt x="171154" y="1259966"/>
                  </a:moveTo>
                  <a:lnTo>
                    <a:pt x="138261" y="1316354"/>
                  </a:lnTo>
                  <a:lnTo>
                    <a:pt x="204047" y="1316354"/>
                  </a:lnTo>
                  <a:lnTo>
                    <a:pt x="171154" y="1259966"/>
                  </a:lnTo>
                  <a:close/>
                </a:path>
                <a:path w="342900" h="1411604">
                  <a:moveTo>
                    <a:pt x="209254" y="1194652"/>
                  </a:moveTo>
                  <a:lnTo>
                    <a:pt x="171154" y="1259966"/>
                  </a:lnTo>
                  <a:lnTo>
                    <a:pt x="204047" y="1316354"/>
                  </a:lnTo>
                  <a:lnTo>
                    <a:pt x="209254" y="1316354"/>
                  </a:lnTo>
                  <a:lnTo>
                    <a:pt x="209254" y="1194652"/>
                  </a:lnTo>
                  <a:close/>
                </a:path>
                <a:path w="342900" h="1411604">
                  <a:moveTo>
                    <a:pt x="209254" y="0"/>
                  </a:moveTo>
                  <a:lnTo>
                    <a:pt x="133054" y="0"/>
                  </a:lnTo>
                  <a:lnTo>
                    <a:pt x="133054" y="1194652"/>
                  </a:lnTo>
                  <a:lnTo>
                    <a:pt x="171154" y="1259966"/>
                  </a:lnTo>
                  <a:lnTo>
                    <a:pt x="209254" y="1194652"/>
                  </a:lnTo>
                  <a:lnTo>
                    <a:pt x="209254" y="0"/>
                  </a:lnTo>
                  <a:close/>
                </a:path>
                <a:path w="342900" h="1411604">
                  <a:moveTo>
                    <a:pt x="32942" y="1069181"/>
                  </a:moveTo>
                  <a:lnTo>
                    <a:pt x="47519" y="1070133"/>
                  </a:lnTo>
                  <a:lnTo>
                    <a:pt x="30135" y="1070133"/>
                  </a:lnTo>
                  <a:lnTo>
                    <a:pt x="32942" y="1069181"/>
                  </a:lnTo>
                  <a:close/>
                </a:path>
              </a:pathLst>
            </a:custGeom>
            <a:solidFill>
              <a:srgbClr val="F6924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/>
          <p:cNvSpPr txBox="1"/>
          <p:nvPr/>
        </p:nvSpPr>
        <p:spPr>
          <a:xfrm>
            <a:off x="10636759" y="1294003"/>
            <a:ext cx="209550" cy="458458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2900" b="1" spc="-339" dirty="0">
                <a:solidFill>
                  <a:srgbClr val="DDBB78"/>
                </a:solidFill>
                <a:latin typeface="Tahoma"/>
                <a:cs typeface="Tahoma"/>
              </a:rPr>
              <a:t>2</a:t>
            </a:r>
            <a:endParaRPr sz="2900">
              <a:latin typeface="Tahoma"/>
              <a:cs typeface="Tahom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1293856" y="1402207"/>
            <a:ext cx="6197600" cy="1446421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2900" b="1" spc="-186" dirty="0">
                <a:latin typeface="Georgia"/>
                <a:cs typeface="Georgia"/>
              </a:rPr>
              <a:t>Input</a:t>
            </a:r>
            <a:r>
              <a:rPr sz="2900" b="1" spc="36" dirty="0">
                <a:latin typeface="Georgia"/>
                <a:cs typeface="Georgia"/>
              </a:rPr>
              <a:t> </a:t>
            </a:r>
            <a:r>
              <a:rPr sz="2900" b="1" spc="-20" dirty="0">
                <a:latin typeface="Georgia"/>
                <a:cs typeface="Georgia"/>
              </a:rPr>
              <a:t>Nilai</a:t>
            </a:r>
            <a:endParaRPr sz="2900">
              <a:latin typeface="Georgia"/>
              <a:cs typeface="Georgia"/>
            </a:endParaRPr>
          </a:p>
          <a:p>
            <a:pPr marL="12700" marR="5080">
              <a:lnSpc>
                <a:spcPct val="134800"/>
              </a:lnSpc>
              <a:spcBef>
                <a:spcPts val="889"/>
              </a:spcBef>
            </a:pPr>
            <a:r>
              <a:rPr sz="2100" spc="75" dirty="0">
                <a:latin typeface="Georgia"/>
                <a:cs typeface="Georgia"/>
              </a:rPr>
              <a:t>Tekan</a:t>
            </a:r>
            <a:r>
              <a:rPr sz="2100" spc="111" dirty="0">
                <a:latin typeface="Georgia"/>
                <a:cs typeface="Georgia"/>
              </a:rPr>
              <a:t> </a:t>
            </a:r>
            <a:r>
              <a:rPr sz="2100" dirty="0">
                <a:latin typeface="Georgia"/>
                <a:cs typeface="Georgia"/>
              </a:rPr>
              <a:t>EDIT</a:t>
            </a:r>
            <a:r>
              <a:rPr sz="2100" spc="120" dirty="0">
                <a:latin typeface="Georgia"/>
                <a:cs typeface="Georgia"/>
              </a:rPr>
              <a:t> </a:t>
            </a:r>
            <a:r>
              <a:rPr sz="2100" spc="100" dirty="0">
                <a:latin typeface="Georgia"/>
                <a:cs typeface="Georgia"/>
              </a:rPr>
              <a:t>untuk</a:t>
            </a:r>
            <a:r>
              <a:rPr sz="2100" spc="120" dirty="0">
                <a:latin typeface="Georgia"/>
                <a:cs typeface="Georgia"/>
              </a:rPr>
              <a:t> </a:t>
            </a:r>
            <a:r>
              <a:rPr sz="2100" spc="64" dirty="0">
                <a:latin typeface="Georgia"/>
                <a:cs typeface="Georgia"/>
              </a:rPr>
              <a:t>input</a:t>
            </a:r>
            <a:r>
              <a:rPr sz="2100" spc="100" dirty="0">
                <a:latin typeface="Georgia"/>
                <a:cs typeface="Georgia"/>
              </a:rPr>
              <a:t> </a:t>
            </a:r>
            <a:r>
              <a:rPr sz="2100" dirty="0">
                <a:latin typeface="Georgia"/>
                <a:cs typeface="Georgia"/>
              </a:rPr>
              <a:t>nilai.</a:t>
            </a:r>
            <a:r>
              <a:rPr sz="2100" spc="75" dirty="0">
                <a:latin typeface="Georgia"/>
                <a:cs typeface="Georgia"/>
              </a:rPr>
              <a:t> Selanjutnya</a:t>
            </a:r>
            <a:r>
              <a:rPr sz="2100" spc="150" dirty="0">
                <a:latin typeface="Georgia"/>
                <a:cs typeface="Georgia"/>
              </a:rPr>
              <a:t> </a:t>
            </a:r>
            <a:r>
              <a:rPr sz="2100" spc="70" dirty="0">
                <a:latin typeface="Georgia"/>
                <a:cs typeface="Georgia"/>
              </a:rPr>
              <a:t>tekan </a:t>
            </a:r>
            <a:r>
              <a:rPr sz="2100" spc="-11" dirty="0">
                <a:latin typeface="Georgia"/>
                <a:cs typeface="Georgia"/>
              </a:rPr>
              <a:t>SIMPAN.</a:t>
            </a:r>
            <a:endParaRPr sz="2100">
              <a:latin typeface="Georgia"/>
              <a:cs typeface="Georgia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9965436" y="2916937"/>
            <a:ext cx="7932420" cy="6887210"/>
            <a:chOff x="9965435" y="2916935"/>
            <a:chExt cx="7932420" cy="6887209"/>
          </a:xfrm>
        </p:grpSpPr>
        <p:pic>
          <p:nvPicPr>
            <p:cNvPr id="20" name="object 2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965435" y="2916935"/>
              <a:ext cx="7932420" cy="4181855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0454639" y="7353300"/>
              <a:ext cx="6704075" cy="2450592"/>
            </a:xfrm>
            <a:prstGeom prst="rect">
              <a:avLst/>
            </a:prstGeom>
          </p:spPr>
        </p:pic>
        <p:sp>
          <p:nvSpPr>
            <p:cNvPr id="22" name="object 22"/>
            <p:cNvSpPr/>
            <p:nvPr/>
          </p:nvSpPr>
          <p:spPr>
            <a:xfrm>
              <a:off x="14488201" y="6591300"/>
              <a:ext cx="342900" cy="977900"/>
            </a:xfrm>
            <a:custGeom>
              <a:avLst/>
              <a:gdLst/>
              <a:ahLst/>
              <a:cxnLst/>
              <a:rect l="l" t="t" r="r" b="b"/>
              <a:pathLst>
                <a:path w="342900" h="977900">
                  <a:moveTo>
                    <a:pt x="32942" y="635803"/>
                  </a:moveTo>
                  <a:lnTo>
                    <a:pt x="18627" y="640714"/>
                  </a:lnTo>
                  <a:lnTo>
                    <a:pt x="7322" y="650744"/>
                  </a:lnTo>
                  <a:lnTo>
                    <a:pt x="958" y="663892"/>
                  </a:lnTo>
                  <a:lnTo>
                    <a:pt x="0" y="678469"/>
                  </a:lnTo>
                  <a:lnTo>
                    <a:pt x="4911" y="692785"/>
                  </a:lnTo>
                  <a:lnTo>
                    <a:pt x="171154" y="977773"/>
                  </a:lnTo>
                  <a:lnTo>
                    <a:pt x="215233" y="902207"/>
                  </a:lnTo>
                  <a:lnTo>
                    <a:pt x="133054" y="902207"/>
                  </a:lnTo>
                  <a:lnTo>
                    <a:pt x="133054" y="761328"/>
                  </a:lnTo>
                  <a:lnTo>
                    <a:pt x="70697" y="654431"/>
                  </a:lnTo>
                  <a:lnTo>
                    <a:pt x="60668" y="643126"/>
                  </a:lnTo>
                  <a:lnTo>
                    <a:pt x="47519" y="636762"/>
                  </a:lnTo>
                  <a:lnTo>
                    <a:pt x="32942" y="635803"/>
                  </a:lnTo>
                  <a:close/>
                </a:path>
                <a:path w="342900" h="977900">
                  <a:moveTo>
                    <a:pt x="133054" y="761328"/>
                  </a:moveTo>
                  <a:lnTo>
                    <a:pt x="133054" y="902207"/>
                  </a:lnTo>
                  <a:lnTo>
                    <a:pt x="209254" y="902207"/>
                  </a:lnTo>
                  <a:lnTo>
                    <a:pt x="209254" y="883031"/>
                  </a:lnTo>
                  <a:lnTo>
                    <a:pt x="138261" y="883031"/>
                  </a:lnTo>
                  <a:lnTo>
                    <a:pt x="171154" y="826643"/>
                  </a:lnTo>
                  <a:lnTo>
                    <a:pt x="133054" y="761328"/>
                  </a:lnTo>
                  <a:close/>
                </a:path>
                <a:path w="342900" h="977900">
                  <a:moveTo>
                    <a:pt x="309366" y="635803"/>
                  </a:moveTo>
                  <a:lnTo>
                    <a:pt x="294788" y="636762"/>
                  </a:lnTo>
                  <a:lnTo>
                    <a:pt x="281640" y="643126"/>
                  </a:lnTo>
                  <a:lnTo>
                    <a:pt x="271611" y="654431"/>
                  </a:lnTo>
                  <a:lnTo>
                    <a:pt x="209254" y="761328"/>
                  </a:lnTo>
                  <a:lnTo>
                    <a:pt x="209254" y="902207"/>
                  </a:lnTo>
                  <a:lnTo>
                    <a:pt x="215233" y="902207"/>
                  </a:lnTo>
                  <a:lnTo>
                    <a:pt x="337397" y="692785"/>
                  </a:lnTo>
                  <a:lnTo>
                    <a:pt x="342308" y="678469"/>
                  </a:lnTo>
                  <a:lnTo>
                    <a:pt x="341350" y="663892"/>
                  </a:lnTo>
                  <a:lnTo>
                    <a:pt x="334986" y="650744"/>
                  </a:lnTo>
                  <a:lnTo>
                    <a:pt x="323681" y="640714"/>
                  </a:lnTo>
                  <a:lnTo>
                    <a:pt x="309366" y="635803"/>
                  </a:lnTo>
                  <a:close/>
                </a:path>
                <a:path w="342900" h="977900">
                  <a:moveTo>
                    <a:pt x="171154" y="826643"/>
                  </a:moveTo>
                  <a:lnTo>
                    <a:pt x="138261" y="883031"/>
                  </a:lnTo>
                  <a:lnTo>
                    <a:pt x="204047" y="883031"/>
                  </a:lnTo>
                  <a:lnTo>
                    <a:pt x="171154" y="826643"/>
                  </a:lnTo>
                  <a:close/>
                </a:path>
                <a:path w="342900" h="977900">
                  <a:moveTo>
                    <a:pt x="209254" y="761328"/>
                  </a:moveTo>
                  <a:lnTo>
                    <a:pt x="171154" y="826643"/>
                  </a:lnTo>
                  <a:lnTo>
                    <a:pt x="204047" y="883031"/>
                  </a:lnTo>
                  <a:lnTo>
                    <a:pt x="209254" y="883031"/>
                  </a:lnTo>
                  <a:lnTo>
                    <a:pt x="209254" y="761328"/>
                  </a:lnTo>
                  <a:close/>
                </a:path>
                <a:path w="342900" h="977900">
                  <a:moveTo>
                    <a:pt x="209254" y="0"/>
                  </a:moveTo>
                  <a:lnTo>
                    <a:pt x="133054" y="0"/>
                  </a:lnTo>
                  <a:lnTo>
                    <a:pt x="133054" y="761328"/>
                  </a:lnTo>
                  <a:lnTo>
                    <a:pt x="171154" y="826643"/>
                  </a:lnTo>
                  <a:lnTo>
                    <a:pt x="209254" y="761328"/>
                  </a:lnTo>
                  <a:lnTo>
                    <a:pt x="209254" y="0"/>
                  </a:lnTo>
                  <a:close/>
                </a:path>
              </a:pathLst>
            </a:custGeom>
            <a:solidFill>
              <a:srgbClr val="F6924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24" name="Picture 2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59200" y="0"/>
            <a:ext cx="1223746" cy="148169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object 3"/>
          <p:cNvGrpSpPr/>
          <p:nvPr/>
        </p:nvGrpSpPr>
        <p:grpSpPr>
          <a:xfrm>
            <a:off x="269748" y="173736"/>
            <a:ext cx="17046194" cy="9799573"/>
            <a:chOff x="269747" y="173736"/>
            <a:chExt cx="17046194" cy="9799573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69747" y="173736"/>
              <a:ext cx="900684" cy="900683"/>
            </a:xfrm>
            <a:prstGeom prst="rect">
              <a:avLst/>
            </a:prstGeom>
            <a:ln>
              <a:solidFill>
                <a:srgbClr val="0070C0"/>
              </a:solidFill>
            </a:ln>
          </p:spPr>
        </p:pic>
        <p:sp>
          <p:nvSpPr>
            <p:cNvPr id="5" name="object 5"/>
            <p:cNvSpPr/>
            <p:nvPr/>
          </p:nvSpPr>
          <p:spPr>
            <a:xfrm>
              <a:off x="819911" y="1074418"/>
              <a:ext cx="16496030" cy="8898891"/>
            </a:xfrm>
            <a:custGeom>
              <a:avLst/>
              <a:gdLst/>
              <a:ahLst/>
              <a:cxnLst/>
              <a:rect l="l" t="t" r="r" b="b"/>
              <a:pathLst>
                <a:path w="16496030" h="9180830">
                  <a:moveTo>
                    <a:pt x="0" y="1530096"/>
                  </a:moveTo>
                  <a:lnTo>
                    <a:pt x="756" y="1481523"/>
                  </a:lnTo>
                  <a:lnTo>
                    <a:pt x="3010" y="1433329"/>
                  </a:lnTo>
                  <a:lnTo>
                    <a:pt x="6739" y="1385534"/>
                  </a:lnTo>
                  <a:lnTo>
                    <a:pt x="11921" y="1338162"/>
                  </a:lnTo>
                  <a:lnTo>
                    <a:pt x="18533" y="1291234"/>
                  </a:lnTo>
                  <a:lnTo>
                    <a:pt x="26554" y="1244773"/>
                  </a:lnTo>
                  <a:lnTo>
                    <a:pt x="35960" y="1198802"/>
                  </a:lnTo>
                  <a:lnTo>
                    <a:pt x="46729" y="1153343"/>
                  </a:lnTo>
                  <a:lnTo>
                    <a:pt x="58840" y="1108418"/>
                  </a:lnTo>
                  <a:lnTo>
                    <a:pt x="72268" y="1064050"/>
                  </a:lnTo>
                  <a:lnTo>
                    <a:pt x="86993" y="1020261"/>
                  </a:lnTo>
                  <a:lnTo>
                    <a:pt x="102991" y="977073"/>
                  </a:lnTo>
                  <a:lnTo>
                    <a:pt x="120241" y="934509"/>
                  </a:lnTo>
                  <a:lnTo>
                    <a:pt x="138719" y="892592"/>
                  </a:lnTo>
                  <a:lnTo>
                    <a:pt x="158404" y="851343"/>
                  </a:lnTo>
                  <a:lnTo>
                    <a:pt x="179272" y="810786"/>
                  </a:lnTo>
                  <a:lnTo>
                    <a:pt x="201303" y="770942"/>
                  </a:lnTo>
                  <a:lnTo>
                    <a:pt x="224472" y="731833"/>
                  </a:lnTo>
                  <a:lnTo>
                    <a:pt x="248758" y="693484"/>
                  </a:lnTo>
                  <a:lnTo>
                    <a:pt x="274139" y="655915"/>
                  </a:lnTo>
                  <a:lnTo>
                    <a:pt x="300592" y="619149"/>
                  </a:lnTo>
                  <a:lnTo>
                    <a:pt x="328094" y="583208"/>
                  </a:lnTo>
                  <a:lnTo>
                    <a:pt x="356623" y="548116"/>
                  </a:lnTo>
                  <a:lnTo>
                    <a:pt x="386158" y="513894"/>
                  </a:lnTo>
                  <a:lnTo>
                    <a:pt x="416674" y="480565"/>
                  </a:lnTo>
                  <a:lnTo>
                    <a:pt x="448151" y="448151"/>
                  </a:lnTo>
                  <a:lnTo>
                    <a:pt x="480565" y="416674"/>
                  </a:lnTo>
                  <a:lnTo>
                    <a:pt x="513894" y="386158"/>
                  </a:lnTo>
                  <a:lnTo>
                    <a:pt x="548116" y="356623"/>
                  </a:lnTo>
                  <a:lnTo>
                    <a:pt x="583208" y="328094"/>
                  </a:lnTo>
                  <a:lnTo>
                    <a:pt x="619149" y="300592"/>
                  </a:lnTo>
                  <a:lnTo>
                    <a:pt x="655915" y="274139"/>
                  </a:lnTo>
                  <a:lnTo>
                    <a:pt x="693484" y="248758"/>
                  </a:lnTo>
                  <a:lnTo>
                    <a:pt x="731833" y="224472"/>
                  </a:lnTo>
                  <a:lnTo>
                    <a:pt x="770942" y="201303"/>
                  </a:lnTo>
                  <a:lnTo>
                    <a:pt x="810786" y="179272"/>
                  </a:lnTo>
                  <a:lnTo>
                    <a:pt x="851343" y="158404"/>
                  </a:lnTo>
                  <a:lnTo>
                    <a:pt x="892592" y="138719"/>
                  </a:lnTo>
                  <a:lnTo>
                    <a:pt x="934509" y="120241"/>
                  </a:lnTo>
                  <a:lnTo>
                    <a:pt x="977073" y="102991"/>
                  </a:lnTo>
                  <a:lnTo>
                    <a:pt x="1020261" y="86993"/>
                  </a:lnTo>
                  <a:lnTo>
                    <a:pt x="1064050" y="72268"/>
                  </a:lnTo>
                  <a:lnTo>
                    <a:pt x="1108418" y="58840"/>
                  </a:lnTo>
                  <a:lnTo>
                    <a:pt x="1153343" y="46729"/>
                  </a:lnTo>
                  <a:lnTo>
                    <a:pt x="1198802" y="35960"/>
                  </a:lnTo>
                  <a:lnTo>
                    <a:pt x="1244773" y="26554"/>
                  </a:lnTo>
                  <a:lnTo>
                    <a:pt x="1291234" y="18533"/>
                  </a:lnTo>
                  <a:lnTo>
                    <a:pt x="1338162" y="11921"/>
                  </a:lnTo>
                  <a:lnTo>
                    <a:pt x="1385534" y="6739"/>
                  </a:lnTo>
                  <a:lnTo>
                    <a:pt x="1433329" y="3010"/>
                  </a:lnTo>
                  <a:lnTo>
                    <a:pt x="1481523" y="756"/>
                  </a:lnTo>
                  <a:lnTo>
                    <a:pt x="1530095" y="0"/>
                  </a:lnTo>
                  <a:lnTo>
                    <a:pt x="14965680" y="0"/>
                  </a:lnTo>
                  <a:lnTo>
                    <a:pt x="15014252" y="756"/>
                  </a:lnTo>
                  <a:lnTo>
                    <a:pt x="15062446" y="3010"/>
                  </a:lnTo>
                  <a:lnTo>
                    <a:pt x="15110241" y="6739"/>
                  </a:lnTo>
                  <a:lnTo>
                    <a:pt x="15157613" y="11921"/>
                  </a:lnTo>
                  <a:lnTo>
                    <a:pt x="15204541" y="18533"/>
                  </a:lnTo>
                  <a:lnTo>
                    <a:pt x="15251002" y="26554"/>
                  </a:lnTo>
                  <a:lnTo>
                    <a:pt x="15296973" y="35960"/>
                  </a:lnTo>
                  <a:lnTo>
                    <a:pt x="15342432" y="46729"/>
                  </a:lnTo>
                  <a:lnTo>
                    <a:pt x="15387357" y="58840"/>
                  </a:lnTo>
                  <a:lnTo>
                    <a:pt x="15431725" y="72268"/>
                  </a:lnTo>
                  <a:lnTo>
                    <a:pt x="15475514" y="86993"/>
                  </a:lnTo>
                  <a:lnTo>
                    <a:pt x="15518702" y="102991"/>
                  </a:lnTo>
                  <a:lnTo>
                    <a:pt x="15561266" y="120241"/>
                  </a:lnTo>
                  <a:lnTo>
                    <a:pt x="15603183" y="138719"/>
                  </a:lnTo>
                  <a:lnTo>
                    <a:pt x="15644432" y="158404"/>
                  </a:lnTo>
                  <a:lnTo>
                    <a:pt x="15684989" y="179272"/>
                  </a:lnTo>
                  <a:lnTo>
                    <a:pt x="15724833" y="201303"/>
                  </a:lnTo>
                  <a:lnTo>
                    <a:pt x="15763942" y="224472"/>
                  </a:lnTo>
                  <a:lnTo>
                    <a:pt x="15802291" y="248758"/>
                  </a:lnTo>
                  <a:lnTo>
                    <a:pt x="15839860" y="274139"/>
                  </a:lnTo>
                  <a:lnTo>
                    <a:pt x="15876626" y="300592"/>
                  </a:lnTo>
                  <a:lnTo>
                    <a:pt x="15912567" y="328094"/>
                  </a:lnTo>
                  <a:lnTo>
                    <a:pt x="15947659" y="356623"/>
                  </a:lnTo>
                  <a:lnTo>
                    <a:pt x="15981881" y="386158"/>
                  </a:lnTo>
                  <a:lnTo>
                    <a:pt x="16015210" y="416674"/>
                  </a:lnTo>
                  <a:lnTo>
                    <a:pt x="16047624" y="448151"/>
                  </a:lnTo>
                  <a:lnTo>
                    <a:pt x="16079101" y="480565"/>
                  </a:lnTo>
                  <a:lnTo>
                    <a:pt x="16109617" y="513894"/>
                  </a:lnTo>
                  <a:lnTo>
                    <a:pt x="16139152" y="548116"/>
                  </a:lnTo>
                  <a:lnTo>
                    <a:pt x="16167681" y="583208"/>
                  </a:lnTo>
                  <a:lnTo>
                    <a:pt x="16195183" y="619149"/>
                  </a:lnTo>
                  <a:lnTo>
                    <a:pt x="16221636" y="655915"/>
                  </a:lnTo>
                  <a:lnTo>
                    <a:pt x="16247017" y="693484"/>
                  </a:lnTo>
                  <a:lnTo>
                    <a:pt x="16271303" y="731833"/>
                  </a:lnTo>
                  <a:lnTo>
                    <a:pt x="16294472" y="770942"/>
                  </a:lnTo>
                  <a:lnTo>
                    <a:pt x="16316503" y="810786"/>
                  </a:lnTo>
                  <a:lnTo>
                    <a:pt x="16337371" y="851343"/>
                  </a:lnTo>
                  <a:lnTo>
                    <a:pt x="16357056" y="892592"/>
                  </a:lnTo>
                  <a:lnTo>
                    <a:pt x="16375534" y="934509"/>
                  </a:lnTo>
                  <a:lnTo>
                    <a:pt x="16392784" y="977073"/>
                  </a:lnTo>
                  <a:lnTo>
                    <a:pt x="16408782" y="1020261"/>
                  </a:lnTo>
                  <a:lnTo>
                    <a:pt x="16423507" y="1064050"/>
                  </a:lnTo>
                  <a:lnTo>
                    <a:pt x="16436935" y="1108418"/>
                  </a:lnTo>
                  <a:lnTo>
                    <a:pt x="16449046" y="1153343"/>
                  </a:lnTo>
                  <a:lnTo>
                    <a:pt x="16459815" y="1198802"/>
                  </a:lnTo>
                  <a:lnTo>
                    <a:pt x="16469221" y="1244773"/>
                  </a:lnTo>
                  <a:lnTo>
                    <a:pt x="16477242" y="1291234"/>
                  </a:lnTo>
                  <a:lnTo>
                    <a:pt x="16483854" y="1338162"/>
                  </a:lnTo>
                  <a:lnTo>
                    <a:pt x="16489036" y="1385534"/>
                  </a:lnTo>
                  <a:lnTo>
                    <a:pt x="16492765" y="1433329"/>
                  </a:lnTo>
                  <a:lnTo>
                    <a:pt x="16495019" y="1481523"/>
                  </a:lnTo>
                  <a:lnTo>
                    <a:pt x="16495776" y="1530096"/>
                  </a:lnTo>
                  <a:lnTo>
                    <a:pt x="16495776" y="7650480"/>
                  </a:lnTo>
                  <a:lnTo>
                    <a:pt x="16495019" y="7699050"/>
                  </a:lnTo>
                  <a:lnTo>
                    <a:pt x="16492765" y="7747243"/>
                  </a:lnTo>
                  <a:lnTo>
                    <a:pt x="16489036" y="7795037"/>
                  </a:lnTo>
                  <a:lnTo>
                    <a:pt x="16483854" y="7842408"/>
                  </a:lnTo>
                  <a:lnTo>
                    <a:pt x="16477242" y="7889335"/>
                  </a:lnTo>
                  <a:lnTo>
                    <a:pt x="16469221" y="7935795"/>
                  </a:lnTo>
                  <a:lnTo>
                    <a:pt x="16459815" y="7981765"/>
                  </a:lnTo>
                  <a:lnTo>
                    <a:pt x="16449046" y="8027224"/>
                  </a:lnTo>
                  <a:lnTo>
                    <a:pt x="16436935" y="8072148"/>
                  </a:lnTo>
                  <a:lnTo>
                    <a:pt x="16423507" y="8116516"/>
                  </a:lnTo>
                  <a:lnTo>
                    <a:pt x="16408782" y="8160304"/>
                  </a:lnTo>
                  <a:lnTo>
                    <a:pt x="16392784" y="8203492"/>
                  </a:lnTo>
                  <a:lnTo>
                    <a:pt x="16375534" y="8246055"/>
                  </a:lnTo>
                  <a:lnTo>
                    <a:pt x="16357056" y="8287972"/>
                  </a:lnTo>
                  <a:lnTo>
                    <a:pt x="16337371" y="8329221"/>
                  </a:lnTo>
                  <a:lnTo>
                    <a:pt x="16316503" y="8369778"/>
                  </a:lnTo>
                  <a:lnTo>
                    <a:pt x="16294472" y="8409622"/>
                  </a:lnTo>
                  <a:lnTo>
                    <a:pt x="16271303" y="8448730"/>
                  </a:lnTo>
                  <a:lnTo>
                    <a:pt x="16247017" y="8487080"/>
                  </a:lnTo>
                  <a:lnTo>
                    <a:pt x="16221636" y="8524649"/>
                  </a:lnTo>
                  <a:lnTo>
                    <a:pt x="16195183" y="8561415"/>
                  </a:lnTo>
                  <a:lnTo>
                    <a:pt x="16167681" y="8597356"/>
                  </a:lnTo>
                  <a:lnTo>
                    <a:pt x="16139152" y="8632448"/>
                  </a:lnTo>
                  <a:lnTo>
                    <a:pt x="16109617" y="8666671"/>
                  </a:lnTo>
                  <a:lnTo>
                    <a:pt x="16079101" y="8700000"/>
                  </a:lnTo>
                  <a:lnTo>
                    <a:pt x="16047624" y="8732415"/>
                  </a:lnTo>
                  <a:lnTo>
                    <a:pt x="16015210" y="8763892"/>
                  </a:lnTo>
                  <a:lnTo>
                    <a:pt x="15981881" y="8794409"/>
                  </a:lnTo>
                  <a:lnTo>
                    <a:pt x="15947659" y="8823943"/>
                  </a:lnTo>
                  <a:lnTo>
                    <a:pt x="15912567" y="8852473"/>
                  </a:lnTo>
                  <a:lnTo>
                    <a:pt x="15876626" y="8879976"/>
                  </a:lnTo>
                  <a:lnTo>
                    <a:pt x="15839860" y="8906429"/>
                  </a:lnTo>
                  <a:lnTo>
                    <a:pt x="15802291" y="8931810"/>
                  </a:lnTo>
                  <a:lnTo>
                    <a:pt x="15763942" y="8956097"/>
                  </a:lnTo>
                  <a:lnTo>
                    <a:pt x="15724833" y="8979267"/>
                  </a:lnTo>
                  <a:lnTo>
                    <a:pt x="15684989" y="9001298"/>
                  </a:lnTo>
                  <a:lnTo>
                    <a:pt x="15644432" y="9022167"/>
                  </a:lnTo>
                  <a:lnTo>
                    <a:pt x="15603183" y="9041852"/>
                  </a:lnTo>
                  <a:lnTo>
                    <a:pt x="15561266" y="9060331"/>
                  </a:lnTo>
                  <a:lnTo>
                    <a:pt x="15518702" y="9077581"/>
                  </a:lnTo>
                  <a:lnTo>
                    <a:pt x="15475514" y="9093579"/>
                  </a:lnTo>
                  <a:lnTo>
                    <a:pt x="15431725" y="9108304"/>
                  </a:lnTo>
                  <a:lnTo>
                    <a:pt x="15387357" y="9121733"/>
                  </a:lnTo>
                  <a:lnTo>
                    <a:pt x="15342432" y="9133844"/>
                  </a:lnTo>
                  <a:lnTo>
                    <a:pt x="15296973" y="9144614"/>
                  </a:lnTo>
                  <a:lnTo>
                    <a:pt x="15251002" y="9154020"/>
                  </a:lnTo>
                  <a:lnTo>
                    <a:pt x="15204541" y="9162041"/>
                  </a:lnTo>
                  <a:lnTo>
                    <a:pt x="15157613" y="9168654"/>
                  </a:lnTo>
                  <a:lnTo>
                    <a:pt x="15110241" y="9173836"/>
                  </a:lnTo>
                  <a:lnTo>
                    <a:pt x="15062446" y="9177565"/>
                  </a:lnTo>
                  <a:lnTo>
                    <a:pt x="15014252" y="9179819"/>
                  </a:lnTo>
                  <a:lnTo>
                    <a:pt x="14965680" y="9180576"/>
                  </a:lnTo>
                  <a:lnTo>
                    <a:pt x="1530095" y="9180576"/>
                  </a:lnTo>
                  <a:lnTo>
                    <a:pt x="1481523" y="9179819"/>
                  </a:lnTo>
                  <a:lnTo>
                    <a:pt x="1433329" y="9177565"/>
                  </a:lnTo>
                  <a:lnTo>
                    <a:pt x="1385534" y="9173836"/>
                  </a:lnTo>
                  <a:lnTo>
                    <a:pt x="1338162" y="9168654"/>
                  </a:lnTo>
                  <a:lnTo>
                    <a:pt x="1291234" y="9162041"/>
                  </a:lnTo>
                  <a:lnTo>
                    <a:pt x="1244773" y="9154020"/>
                  </a:lnTo>
                  <a:lnTo>
                    <a:pt x="1198802" y="9144614"/>
                  </a:lnTo>
                  <a:lnTo>
                    <a:pt x="1153343" y="9133844"/>
                  </a:lnTo>
                  <a:lnTo>
                    <a:pt x="1108418" y="9121733"/>
                  </a:lnTo>
                  <a:lnTo>
                    <a:pt x="1064050" y="9108304"/>
                  </a:lnTo>
                  <a:lnTo>
                    <a:pt x="1020261" y="9093579"/>
                  </a:lnTo>
                  <a:lnTo>
                    <a:pt x="977073" y="9077581"/>
                  </a:lnTo>
                  <a:lnTo>
                    <a:pt x="934509" y="9060331"/>
                  </a:lnTo>
                  <a:lnTo>
                    <a:pt x="892592" y="9041852"/>
                  </a:lnTo>
                  <a:lnTo>
                    <a:pt x="851343" y="9022167"/>
                  </a:lnTo>
                  <a:lnTo>
                    <a:pt x="810786" y="9001298"/>
                  </a:lnTo>
                  <a:lnTo>
                    <a:pt x="770942" y="8979267"/>
                  </a:lnTo>
                  <a:lnTo>
                    <a:pt x="731833" y="8956097"/>
                  </a:lnTo>
                  <a:lnTo>
                    <a:pt x="693484" y="8931810"/>
                  </a:lnTo>
                  <a:lnTo>
                    <a:pt x="655915" y="8906429"/>
                  </a:lnTo>
                  <a:lnTo>
                    <a:pt x="619149" y="8879976"/>
                  </a:lnTo>
                  <a:lnTo>
                    <a:pt x="583208" y="8852473"/>
                  </a:lnTo>
                  <a:lnTo>
                    <a:pt x="548116" y="8823943"/>
                  </a:lnTo>
                  <a:lnTo>
                    <a:pt x="513894" y="8794409"/>
                  </a:lnTo>
                  <a:lnTo>
                    <a:pt x="480565" y="8763892"/>
                  </a:lnTo>
                  <a:lnTo>
                    <a:pt x="448151" y="8732415"/>
                  </a:lnTo>
                  <a:lnTo>
                    <a:pt x="416674" y="8700000"/>
                  </a:lnTo>
                  <a:lnTo>
                    <a:pt x="386158" y="8666671"/>
                  </a:lnTo>
                  <a:lnTo>
                    <a:pt x="356623" y="8632448"/>
                  </a:lnTo>
                  <a:lnTo>
                    <a:pt x="328094" y="8597356"/>
                  </a:lnTo>
                  <a:lnTo>
                    <a:pt x="300592" y="8561415"/>
                  </a:lnTo>
                  <a:lnTo>
                    <a:pt x="274139" y="8524649"/>
                  </a:lnTo>
                  <a:lnTo>
                    <a:pt x="248758" y="8487080"/>
                  </a:lnTo>
                  <a:lnTo>
                    <a:pt x="224472" y="8448730"/>
                  </a:lnTo>
                  <a:lnTo>
                    <a:pt x="201303" y="8409622"/>
                  </a:lnTo>
                  <a:lnTo>
                    <a:pt x="179272" y="8369778"/>
                  </a:lnTo>
                  <a:lnTo>
                    <a:pt x="158404" y="8329221"/>
                  </a:lnTo>
                  <a:lnTo>
                    <a:pt x="138719" y="8287972"/>
                  </a:lnTo>
                  <a:lnTo>
                    <a:pt x="120241" y="8246055"/>
                  </a:lnTo>
                  <a:lnTo>
                    <a:pt x="102991" y="8203492"/>
                  </a:lnTo>
                  <a:lnTo>
                    <a:pt x="86993" y="8160304"/>
                  </a:lnTo>
                  <a:lnTo>
                    <a:pt x="72268" y="8116516"/>
                  </a:lnTo>
                  <a:lnTo>
                    <a:pt x="58840" y="8072148"/>
                  </a:lnTo>
                  <a:lnTo>
                    <a:pt x="46729" y="8027224"/>
                  </a:lnTo>
                  <a:lnTo>
                    <a:pt x="35960" y="7981765"/>
                  </a:lnTo>
                  <a:lnTo>
                    <a:pt x="26554" y="7935795"/>
                  </a:lnTo>
                  <a:lnTo>
                    <a:pt x="18533" y="7889335"/>
                  </a:lnTo>
                  <a:lnTo>
                    <a:pt x="11921" y="7842408"/>
                  </a:lnTo>
                  <a:lnTo>
                    <a:pt x="6739" y="7795037"/>
                  </a:lnTo>
                  <a:lnTo>
                    <a:pt x="3010" y="7747243"/>
                  </a:lnTo>
                  <a:lnTo>
                    <a:pt x="756" y="7699050"/>
                  </a:lnTo>
                  <a:lnTo>
                    <a:pt x="0" y="7650480"/>
                  </a:lnTo>
                  <a:lnTo>
                    <a:pt x="0" y="1530096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76200">
              <a:solidFill>
                <a:srgbClr val="0070C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7728010" y="276958"/>
            <a:ext cx="3320990" cy="1229180"/>
          </a:xfrm>
          <a:prstGeom prst="rect">
            <a:avLst/>
          </a:prstGeom>
          <a:solidFill>
            <a:srgbClr val="002060"/>
          </a:solidFill>
        </p:spPr>
        <p:txBody>
          <a:bodyPr vert="horz" wrap="square" lIns="0" tIns="211452" rIns="0" bIns="0" rtlCol="0">
            <a:spAutoFit/>
          </a:bodyPr>
          <a:lstStyle/>
          <a:p>
            <a:pPr marL="1014722" algn="l">
              <a:spcBef>
                <a:spcPts val="1664"/>
              </a:spcBef>
            </a:pPr>
            <a:r>
              <a:rPr sz="6600" spc="-789" dirty="0" smtClean="0">
                <a:solidFill>
                  <a:schemeClr val="bg1"/>
                </a:solidFill>
              </a:rPr>
              <a:t>TIPS</a:t>
            </a:r>
            <a:r>
              <a:rPr sz="6600" spc="-789" dirty="0">
                <a:solidFill>
                  <a:schemeClr val="bg1"/>
                </a:solidFill>
              </a:rPr>
              <a:t>!!</a:t>
            </a:r>
            <a:endParaRPr sz="6600" dirty="0">
              <a:solidFill>
                <a:schemeClr val="bg1"/>
              </a:solidFill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887728" y="1685290"/>
            <a:ext cx="13909040" cy="95154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000" spc="70" dirty="0">
                <a:latin typeface="Georgia"/>
                <a:cs typeface="Georgia"/>
              </a:rPr>
              <a:t>Nilai</a:t>
            </a:r>
            <a:r>
              <a:rPr sz="2000" spc="136" dirty="0">
                <a:latin typeface="Georgia"/>
                <a:cs typeface="Georgia"/>
              </a:rPr>
              <a:t> </a:t>
            </a:r>
            <a:r>
              <a:rPr sz="2000" spc="111" dirty="0">
                <a:latin typeface="Georgia"/>
                <a:cs typeface="Georgia"/>
              </a:rPr>
              <a:t>Perkuliahan</a:t>
            </a:r>
            <a:r>
              <a:rPr sz="2000" spc="155" dirty="0">
                <a:latin typeface="Georgia"/>
                <a:cs typeface="Georgia"/>
              </a:rPr>
              <a:t> </a:t>
            </a:r>
            <a:r>
              <a:rPr sz="2000" spc="130" dirty="0">
                <a:latin typeface="Georgia"/>
                <a:cs typeface="Georgia"/>
              </a:rPr>
              <a:t>yang</a:t>
            </a:r>
            <a:r>
              <a:rPr sz="2000" spc="161" dirty="0">
                <a:latin typeface="Georgia"/>
                <a:cs typeface="Georgia"/>
              </a:rPr>
              <a:t> </a:t>
            </a:r>
            <a:r>
              <a:rPr sz="2000" b="1" spc="-175" dirty="0">
                <a:latin typeface="Georgia"/>
                <a:cs typeface="Georgia"/>
              </a:rPr>
              <a:t>MEMILIKI</a:t>
            </a:r>
            <a:r>
              <a:rPr sz="2000" b="1" spc="75" dirty="0">
                <a:latin typeface="Georgia"/>
                <a:cs typeface="Georgia"/>
              </a:rPr>
              <a:t> </a:t>
            </a:r>
            <a:r>
              <a:rPr sz="2000" b="1" spc="-164" dirty="0">
                <a:latin typeface="Georgia"/>
                <a:cs typeface="Georgia"/>
              </a:rPr>
              <a:t>KOMPOSISI</a:t>
            </a:r>
            <a:r>
              <a:rPr sz="2000" b="1" spc="70" dirty="0">
                <a:latin typeface="Georgia"/>
                <a:cs typeface="Georgia"/>
              </a:rPr>
              <a:t> </a:t>
            </a:r>
            <a:r>
              <a:rPr sz="2000" b="1" spc="-100" dirty="0">
                <a:latin typeface="Georgia"/>
                <a:cs typeface="Georgia"/>
              </a:rPr>
              <a:t>NILAI</a:t>
            </a:r>
            <a:r>
              <a:rPr sz="2000" b="1" spc="145" dirty="0">
                <a:latin typeface="Georgia"/>
                <a:cs typeface="Georgia"/>
              </a:rPr>
              <a:t> </a:t>
            </a:r>
            <a:r>
              <a:rPr sz="2000" spc="70" dirty="0">
                <a:latin typeface="Georgia"/>
                <a:cs typeface="Georgia"/>
              </a:rPr>
              <a:t>dapat</a:t>
            </a:r>
            <a:r>
              <a:rPr sz="2000" spc="130" dirty="0">
                <a:latin typeface="Georgia"/>
                <a:cs typeface="Georgia"/>
              </a:rPr>
              <a:t> </a:t>
            </a:r>
            <a:r>
              <a:rPr sz="2000" spc="114" dirty="0">
                <a:latin typeface="Georgia"/>
                <a:cs typeface="Georgia"/>
              </a:rPr>
              <a:t>melakukan</a:t>
            </a:r>
            <a:r>
              <a:rPr sz="2000" spc="139" dirty="0">
                <a:latin typeface="Georgia"/>
                <a:cs typeface="Georgia"/>
              </a:rPr>
              <a:t> </a:t>
            </a:r>
            <a:r>
              <a:rPr sz="2000" spc="89" dirty="0">
                <a:latin typeface="Georgia"/>
                <a:cs typeface="Georgia"/>
              </a:rPr>
              <a:t>input</a:t>
            </a:r>
            <a:r>
              <a:rPr sz="2000" spc="155" dirty="0">
                <a:latin typeface="Georgia"/>
                <a:cs typeface="Georgia"/>
              </a:rPr>
              <a:t> </a:t>
            </a:r>
            <a:r>
              <a:rPr sz="2000" spc="80" dirty="0">
                <a:latin typeface="Georgia"/>
                <a:cs typeface="Georgia"/>
              </a:rPr>
              <a:t>nilai</a:t>
            </a:r>
            <a:r>
              <a:rPr sz="2000" spc="145" dirty="0">
                <a:latin typeface="Georgia"/>
                <a:cs typeface="Georgia"/>
              </a:rPr>
              <a:t> </a:t>
            </a:r>
            <a:r>
              <a:rPr sz="2000" spc="89" dirty="0">
                <a:latin typeface="Georgia"/>
                <a:cs typeface="Georgia"/>
              </a:rPr>
              <a:t>melalui</a:t>
            </a:r>
            <a:r>
              <a:rPr sz="2000" spc="139" dirty="0">
                <a:latin typeface="Georgia"/>
                <a:cs typeface="Georgia"/>
              </a:rPr>
              <a:t> </a:t>
            </a:r>
            <a:r>
              <a:rPr sz="2000" dirty="0">
                <a:latin typeface="Georgia"/>
                <a:cs typeface="Georgia"/>
              </a:rPr>
              <a:t>EXCEL</a:t>
            </a:r>
            <a:r>
              <a:rPr sz="2000" spc="164" dirty="0">
                <a:latin typeface="Georgia"/>
                <a:cs typeface="Georgia"/>
              </a:rPr>
              <a:t> </a:t>
            </a:r>
            <a:r>
              <a:rPr sz="2000" dirty="0">
                <a:latin typeface="Georgia"/>
                <a:cs typeface="Georgia"/>
              </a:rPr>
              <a:t>(Import</a:t>
            </a:r>
            <a:r>
              <a:rPr sz="2000" spc="150" dirty="0">
                <a:latin typeface="Georgia"/>
                <a:cs typeface="Georgia"/>
              </a:rPr>
              <a:t> </a:t>
            </a:r>
            <a:r>
              <a:rPr sz="2000" spc="-11" dirty="0">
                <a:latin typeface="Georgia"/>
                <a:cs typeface="Georgia"/>
              </a:rPr>
              <a:t>Nilai).</a:t>
            </a:r>
            <a:endParaRPr sz="2000">
              <a:latin typeface="Georgia"/>
              <a:cs typeface="Georgia"/>
            </a:endParaRPr>
          </a:p>
          <a:p>
            <a:pPr>
              <a:spcBef>
                <a:spcPts val="11"/>
              </a:spcBef>
            </a:pPr>
            <a:endParaRPr sz="2100">
              <a:latin typeface="Georgia"/>
              <a:cs typeface="Georgia"/>
            </a:endParaRPr>
          </a:p>
          <a:p>
            <a:pPr marL="12700"/>
            <a:r>
              <a:rPr sz="2000" spc="86" dirty="0">
                <a:latin typeface="Georgia"/>
                <a:cs typeface="Georgia"/>
              </a:rPr>
              <a:t>Template</a:t>
            </a:r>
            <a:r>
              <a:rPr sz="2000" spc="114" dirty="0">
                <a:latin typeface="Georgia"/>
                <a:cs typeface="Georgia"/>
              </a:rPr>
              <a:t> </a:t>
            </a:r>
            <a:r>
              <a:rPr sz="2000" spc="70" dirty="0">
                <a:latin typeface="Georgia"/>
                <a:cs typeface="Georgia"/>
              </a:rPr>
              <a:t>Excel</a:t>
            </a:r>
            <a:r>
              <a:rPr sz="2000" spc="125" dirty="0">
                <a:latin typeface="Georgia"/>
                <a:cs typeface="Georgia"/>
              </a:rPr>
              <a:t> </a:t>
            </a:r>
            <a:r>
              <a:rPr sz="2000" dirty="0">
                <a:latin typeface="Georgia"/>
                <a:cs typeface="Georgia"/>
              </a:rPr>
              <a:t>di</a:t>
            </a:r>
            <a:r>
              <a:rPr sz="2000" spc="139" dirty="0">
                <a:latin typeface="Georgia"/>
                <a:cs typeface="Georgia"/>
              </a:rPr>
              <a:t> </a:t>
            </a:r>
            <a:r>
              <a:rPr sz="2000" spc="111" dirty="0">
                <a:latin typeface="Georgia"/>
                <a:cs typeface="Georgia"/>
              </a:rPr>
              <a:t>download</a:t>
            </a:r>
            <a:r>
              <a:rPr sz="2000" spc="164" dirty="0">
                <a:latin typeface="Georgia"/>
                <a:cs typeface="Georgia"/>
              </a:rPr>
              <a:t> </a:t>
            </a:r>
            <a:r>
              <a:rPr sz="2000" spc="61" dirty="0">
                <a:latin typeface="Georgia"/>
                <a:cs typeface="Georgia"/>
              </a:rPr>
              <a:t>pada</a:t>
            </a:r>
            <a:r>
              <a:rPr sz="2000" spc="136" dirty="0">
                <a:latin typeface="Georgia"/>
                <a:cs typeface="Georgia"/>
              </a:rPr>
              <a:t> </a:t>
            </a:r>
            <a:r>
              <a:rPr sz="2000" spc="50" dirty="0">
                <a:latin typeface="Georgia"/>
                <a:cs typeface="Georgia"/>
              </a:rPr>
              <a:t>sistem,</a:t>
            </a:r>
            <a:r>
              <a:rPr sz="2000" spc="139" dirty="0">
                <a:latin typeface="Georgia"/>
                <a:cs typeface="Georgia"/>
              </a:rPr>
              <a:t> </a:t>
            </a:r>
            <a:r>
              <a:rPr sz="2000" spc="111" dirty="0">
                <a:latin typeface="Georgia"/>
                <a:cs typeface="Georgia"/>
              </a:rPr>
              <a:t>selanjutnya</a:t>
            </a:r>
            <a:r>
              <a:rPr sz="2000" spc="161" dirty="0">
                <a:latin typeface="Georgia"/>
                <a:cs typeface="Georgia"/>
              </a:rPr>
              <a:t> </a:t>
            </a:r>
            <a:r>
              <a:rPr sz="2000" spc="80" dirty="0">
                <a:latin typeface="Georgia"/>
                <a:cs typeface="Georgia"/>
              </a:rPr>
              <a:t>nilai</a:t>
            </a:r>
            <a:r>
              <a:rPr sz="2000" spc="139" dirty="0">
                <a:latin typeface="Georgia"/>
                <a:cs typeface="Georgia"/>
              </a:rPr>
              <a:t> </a:t>
            </a:r>
            <a:r>
              <a:rPr sz="2000" spc="86" dirty="0">
                <a:latin typeface="Georgia"/>
                <a:cs typeface="Georgia"/>
              </a:rPr>
              <a:t>diinput</a:t>
            </a:r>
            <a:r>
              <a:rPr sz="2000" spc="150" dirty="0">
                <a:latin typeface="Georgia"/>
                <a:cs typeface="Georgia"/>
              </a:rPr>
              <a:t> </a:t>
            </a:r>
            <a:r>
              <a:rPr sz="2000" spc="64" dirty="0">
                <a:latin typeface="Georgia"/>
                <a:cs typeface="Georgia"/>
              </a:rPr>
              <a:t>sesuai</a:t>
            </a:r>
            <a:r>
              <a:rPr sz="2000" spc="170" dirty="0">
                <a:latin typeface="Georgia"/>
                <a:cs typeface="Georgia"/>
              </a:rPr>
              <a:t> </a:t>
            </a:r>
            <a:r>
              <a:rPr sz="2000" spc="75" dirty="0">
                <a:latin typeface="Georgia"/>
                <a:cs typeface="Georgia"/>
              </a:rPr>
              <a:t>format.</a:t>
            </a:r>
            <a:endParaRPr sz="2000">
              <a:latin typeface="Georgia"/>
              <a:cs typeface="Georgia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1068324" y="2727960"/>
            <a:ext cx="843280" cy="885825"/>
            <a:chOff x="1068324" y="2727960"/>
            <a:chExt cx="843280" cy="885825"/>
          </a:xfrm>
          <a:solidFill>
            <a:schemeClr val="tx2">
              <a:lumMod val="50000"/>
            </a:schemeClr>
          </a:solidFill>
        </p:grpSpPr>
        <p:sp>
          <p:nvSpPr>
            <p:cNvPr id="9" name="object 9"/>
            <p:cNvSpPr/>
            <p:nvPr/>
          </p:nvSpPr>
          <p:spPr>
            <a:xfrm>
              <a:off x="1155192" y="3540252"/>
              <a:ext cx="670560" cy="73660"/>
            </a:xfrm>
            <a:custGeom>
              <a:avLst/>
              <a:gdLst/>
              <a:ahLst/>
              <a:cxnLst/>
              <a:rect l="l" t="t" r="r" b="b"/>
              <a:pathLst>
                <a:path w="670560" h="73660">
                  <a:moveTo>
                    <a:pt x="335280" y="0"/>
                  </a:moveTo>
                  <a:lnTo>
                    <a:pt x="258324" y="1006"/>
                  </a:lnTo>
                  <a:lnTo>
                    <a:pt x="187723" y="3774"/>
                  </a:lnTo>
                  <a:lnTo>
                    <a:pt x="125474" y="8090"/>
                  </a:lnTo>
                  <a:lnTo>
                    <a:pt x="73578" y="13742"/>
                  </a:lnTo>
                  <a:lnTo>
                    <a:pt x="34034" y="20516"/>
                  </a:lnTo>
                  <a:lnTo>
                    <a:pt x="0" y="36575"/>
                  </a:lnTo>
                  <a:lnTo>
                    <a:pt x="8841" y="44953"/>
                  </a:lnTo>
                  <a:lnTo>
                    <a:pt x="73578" y="59409"/>
                  </a:lnTo>
                  <a:lnTo>
                    <a:pt x="125474" y="65061"/>
                  </a:lnTo>
                  <a:lnTo>
                    <a:pt x="187723" y="69377"/>
                  </a:lnTo>
                  <a:lnTo>
                    <a:pt x="258324" y="72145"/>
                  </a:lnTo>
                  <a:lnTo>
                    <a:pt x="335280" y="73151"/>
                  </a:lnTo>
                  <a:lnTo>
                    <a:pt x="412235" y="72145"/>
                  </a:lnTo>
                  <a:lnTo>
                    <a:pt x="482836" y="69377"/>
                  </a:lnTo>
                  <a:lnTo>
                    <a:pt x="545085" y="65061"/>
                  </a:lnTo>
                  <a:lnTo>
                    <a:pt x="596981" y="59409"/>
                  </a:lnTo>
                  <a:lnTo>
                    <a:pt x="636525" y="52635"/>
                  </a:lnTo>
                  <a:lnTo>
                    <a:pt x="670560" y="36575"/>
                  </a:lnTo>
                  <a:lnTo>
                    <a:pt x="661718" y="28198"/>
                  </a:lnTo>
                  <a:lnTo>
                    <a:pt x="596981" y="13742"/>
                  </a:lnTo>
                  <a:lnTo>
                    <a:pt x="545085" y="8090"/>
                  </a:lnTo>
                  <a:lnTo>
                    <a:pt x="482836" y="3774"/>
                  </a:lnTo>
                  <a:lnTo>
                    <a:pt x="412235" y="1006"/>
                  </a:lnTo>
                  <a:lnTo>
                    <a:pt x="335280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068324" y="2727960"/>
              <a:ext cx="843280" cy="848994"/>
            </a:xfrm>
            <a:custGeom>
              <a:avLst/>
              <a:gdLst/>
              <a:ahLst/>
              <a:cxnLst/>
              <a:rect l="l" t="t" r="r" b="b"/>
              <a:pathLst>
                <a:path w="843280" h="848995">
                  <a:moveTo>
                    <a:pt x="421385" y="0"/>
                  </a:moveTo>
                  <a:lnTo>
                    <a:pt x="372186" y="3053"/>
                  </a:lnTo>
                  <a:lnTo>
                    <a:pt x="324669" y="11567"/>
                  </a:lnTo>
                  <a:lnTo>
                    <a:pt x="279147" y="25225"/>
                  </a:lnTo>
                  <a:lnTo>
                    <a:pt x="235936" y="43711"/>
                  </a:lnTo>
                  <a:lnTo>
                    <a:pt x="195349" y="66708"/>
                  </a:lnTo>
                  <a:lnTo>
                    <a:pt x="157701" y="93899"/>
                  </a:lnTo>
                  <a:lnTo>
                    <a:pt x="123305" y="124968"/>
                  </a:lnTo>
                  <a:lnTo>
                    <a:pt x="92477" y="159597"/>
                  </a:lnTo>
                  <a:lnTo>
                    <a:pt x="65529" y="197472"/>
                  </a:lnTo>
                  <a:lnTo>
                    <a:pt x="42776" y="238274"/>
                  </a:lnTo>
                  <a:lnTo>
                    <a:pt x="24532" y="281688"/>
                  </a:lnTo>
                  <a:lnTo>
                    <a:pt x="11112" y="327397"/>
                  </a:lnTo>
                  <a:lnTo>
                    <a:pt x="2830" y="375085"/>
                  </a:lnTo>
                  <a:lnTo>
                    <a:pt x="0" y="424434"/>
                  </a:lnTo>
                  <a:lnTo>
                    <a:pt x="2830" y="473782"/>
                  </a:lnTo>
                  <a:lnTo>
                    <a:pt x="11112" y="521470"/>
                  </a:lnTo>
                  <a:lnTo>
                    <a:pt x="24532" y="567179"/>
                  </a:lnTo>
                  <a:lnTo>
                    <a:pt x="42776" y="610593"/>
                  </a:lnTo>
                  <a:lnTo>
                    <a:pt x="65529" y="651395"/>
                  </a:lnTo>
                  <a:lnTo>
                    <a:pt x="92477" y="689270"/>
                  </a:lnTo>
                  <a:lnTo>
                    <a:pt x="123305" y="723900"/>
                  </a:lnTo>
                  <a:lnTo>
                    <a:pt x="157701" y="754968"/>
                  </a:lnTo>
                  <a:lnTo>
                    <a:pt x="195349" y="782159"/>
                  </a:lnTo>
                  <a:lnTo>
                    <a:pt x="235936" y="805156"/>
                  </a:lnTo>
                  <a:lnTo>
                    <a:pt x="279147" y="823642"/>
                  </a:lnTo>
                  <a:lnTo>
                    <a:pt x="324669" y="837300"/>
                  </a:lnTo>
                  <a:lnTo>
                    <a:pt x="372186" y="845814"/>
                  </a:lnTo>
                  <a:lnTo>
                    <a:pt x="421385" y="848868"/>
                  </a:lnTo>
                  <a:lnTo>
                    <a:pt x="470587" y="845814"/>
                  </a:lnTo>
                  <a:lnTo>
                    <a:pt x="518106" y="837300"/>
                  </a:lnTo>
                  <a:lnTo>
                    <a:pt x="563629" y="823642"/>
                  </a:lnTo>
                  <a:lnTo>
                    <a:pt x="606840" y="805156"/>
                  </a:lnTo>
                  <a:lnTo>
                    <a:pt x="647427" y="782159"/>
                  </a:lnTo>
                  <a:lnTo>
                    <a:pt x="685075" y="754968"/>
                  </a:lnTo>
                  <a:lnTo>
                    <a:pt x="719470" y="723900"/>
                  </a:lnTo>
                  <a:lnTo>
                    <a:pt x="750298" y="689270"/>
                  </a:lnTo>
                  <a:lnTo>
                    <a:pt x="777245" y="651395"/>
                  </a:lnTo>
                  <a:lnTo>
                    <a:pt x="799997" y="610593"/>
                  </a:lnTo>
                  <a:lnTo>
                    <a:pt x="818240" y="567179"/>
                  </a:lnTo>
                  <a:lnTo>
                    <a:pt x="831659" y="521470"/>
                  </a:lnTo>
                  <a:lnTo>
                    <a:pt x="839941" y="473782"/>
                  </a:lnTo>
                  <a:lnTo>
                    <a:pt x="842771" y="424434"/>
                  </a:lnTo>
                  <a:lnTo>
                    <a:pt x="839941" y="375085"/>
                  </a:lnTo>
                  <a:lnTo>
                    <a:pt x="831659" y="327397"/>
                  </a:lnTo>
                  <a:lnTo>
                    <a:pt x="818240" y="281688"/>
                  </a:lnTo>
                  <a:lnTo>
                    <a:pt x="799997" y="238274"/>
                  </a:lnTo>
                  <a:lnTo>
                    <a:pt x="777245" y="197472"/>
                  </a:lnTo>
                  <a:lnTo>
                    <a:pt x="750298" y="159597"/>
                  </a:lnTo>
                  <a:lnTo>
                    <a:pt x="719470" y="124968"/>
                  </a:lnTo>
                  <a:lnTo>
                    <a:pt x="685075" y="93899"/>
                  </a:lnTo>
                  <a:lnTo>
                    <a:pt x="647427" y="66708"/>
                  </a:lnTo>
                  <a:lnTo>
                    <a:pt x="606840" y="43711"/>
                  </a:lnTo>
                  <a:lnTo>
                    <a:pt x="563629" y="25225"/>
                  </a:lnTo>
                  <a:lnTo>
                    <a:pt x="518106" y="11567"/>
                  </a:lnTo>
                  <a:lnTo>
                    <a:pt x="470587" y="3053"/>
                  </a:lnTo>
                  <a:lnTo>
                    <a:pt x="42138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1422020" y="2946908"/>
            <a:ext cx="135256" cy="458458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2900" b="1" spc="-925" dirty="0">
                <a:solidFill>
                  <a:srgbClr val="DDBB78"/>
                </a:solidFill>
                <a:latin typeface="Tahoma"/>
                <a:cs typeface="Tahoma"/>
              </a:rPr>
              <a:t>1</a:t>
            </a:r>
            <a:endParaRPr sz="2900">
              <a:latin typeface="Tahoma"/>
              <a:cs typeface="Tahom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042287" y="3055113"/>
            <a:ext cx="6557646" cy="1446421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2900" b="1" spc="-170" dirty="0">
                <a:latin typeface="Georgia"/>
                <a:cs typeface="Georgia"/>
              </a:rPr>
              <a:t>Download</a:t>
            </a:r>
            <a:r>
              <a:rPr sz="2900" b="1" spc="5" dirty="0">
                <a:latin typeface="Georgia"/>
                <a:cs typeface="Georgia"/>
              </a:rPr>
              <a:t> </a:t>
            </a:r>
            <a:r>
              <a:rPr sz="2900" b="1" spc="-30" dirty="0">
                <a:latin typeface="Georgia"/>
                <a:cs typeface="Georgia"/>
              </a:rPr>
              <a:t>Template</a:t>
            </a:r>
            <a:endParaRPr sz="2900">
              <a:latin typeface="Georgia"/>
              <a:cs typeface="Georgia"/>
            </a:endParaRPr>
          </a:p>
          <a:p>
            <a:pPr marL="12700" marR="5080">
              <a:lnSpc>
                <a:spcPct val="134800"/>
              </a:lnSpc>
              <a:spcBef>
                <a:spcPts val="889"/>
              </a:spcBef>
            </a:pPr>
            <a:r>
              <a:rPr sz="2100" spc="70" dirty="0">
                <a:latin typeface="Georgia"/>
                <a:cs typeface="Georgia"/>
              </a:rPr>
              <a:t>Masuk</a:t>
            </a:r>
            <a:r>
              <a:rPr sz="2100" spc="130" dirty="0">
                <a:latin typeface="Georgia"/>
                <a:cs typeface="Georgia"/>
              </a:rPr>
              <a:t> </a:t>
            </a:r>
            <a:r>
              <a:rPr sz="2100" spc="70" dirty="0">
                <a:latin typeface="Georgia"/>
                <a:cs typeface="Georgia"/>
              </a:rPr>
              <a:t>ke</a:t>
            </a:r>
            <a:r>
              <a:rPr sz="2100" spc="136" dirty="0">
                <a:latin typeface="Georgia"/>
                <a:cs typeface="Georgia"/>
              </a:rPr>
              <a:t> </a:t>
            </a:r>
            <a:r>
              <a:rPr sz="2100" spc="80" dirty="0">
                <a:latin typeface="Georgia"/>
                <a:cs typeface="Georgia"/>
              </a:rPr>
              <a:t>Menu</a:t>
            </a:r>
            <a:r>
              <a:rPr sz="2100" spc="155" dirty="0">
                <a:latin typeface="Georgia"/>
                <a:cs typeface="Georgia"/>
              </a:rPr>
              <a:t> </a:t>
            </a:r>
            <a:r>
              <a:rPr sz="2100" dirty="0">
                <a:latin typeface="Georgia"/>
                <a:cs typeface="Georgia"/>
              </a:rPr>
              <a:t>Nilai</a:t>
            </a:r>
            <a:r>
              <a:rPr sz="2100" spc="105" dirty="0">
                <a:latin typeface="Georgia"/>
                <a:cs typeface="Georgia"/>
              </a:rPr>
              <a:t> </a:t>
            </a:r>
            <a:r>
              <a:rPr sz="2100" spc="64" dirty="0">
                <a:latin typeface="Georgia"/>
                <a:cs typeface="Georgia"/>
              </a:rPr>
              <a:t>Perkuliahan,</a:t>
            </a:r>
            <a:r>
              <a:rPr sz="2100" spc="145" dirty="0">
                <a:latin typeface="Georgia"/>
                <a:cs typeface="Georgia"/>
              </a:rPr>
              <a:t> </a:t>
            </a:r>
            <a:r>
              <a:rPr sz="2100" spc="70" dirty="0">
                <a:latin typeface="Georgia"/>
                <a:cs typeface="Georgia"/>
              </a:rPr>
              <a:t>kemudian</a:t>
            </a:r>
            <a:r>
              <a:rPr sz="2100" spc="136" dirty="0">
                <a:latin typeface="Georgia"/>
                <a:cs typeface="Georgia"/>
              </a:rPr>
              <a:t> </a:t>
            </a:r>
            <a:r>
              <a:rPr sz="2100" spc="70" dirty="0">
                <a:latin typeface="Georgia"/>
                <a:cs typeface="Georgia"/>
              </a:rPr>
              <a:t>tekan </a:t>
            </a:r>
            <a:r>
              <a:rPr sz="2100" dirty="0">
                <a:latin typeface="Georgia"/>
                <a:cs typeface="Georgia"/>
              </a:rPr>
              <a:t>AKSI</a:t>
            </a:r>
            <a:r>
              <a:rPr sz="2100" spc="170" dirty="0">
                <a:latin typeface="Georgia"/>
                <a:cs typeface="Georgia"/>
              </a:rPr>
              <a:t> </a:t>
            </a:r>
            <a:r>
              <a:rPr sz="2100" spc="414" dirty="0">
                <a:latin typeface="Microsoft Sans Serif"/>
                <a:cs typeface="Microsoft Sans Serif"/>
              </a:rPr>
              <a:t>–</a:t>
            </a:r>
            <a:r>
              <a:rPr sz="2100" spc="100" dirty="0">
                <a:latin typeface="Microsoft Sans Serif"/>
                <a:cs typeface="Microsoft Sans Serif"/>
              </a:rPr>
              <a:t> </a:t>
            </a:r>
            <a:r>
              <a:rPr sz="2100" dirty="0">
                <a:latin typeface="Georgia"/>
                <a:cs typeface="Georgia"/>
              </a:rPr>
              <a:t>Upload</a:t>
            </a:r>
            <a:r>
              <a:rPr sz="2100" spc="180" dirty="0">
                <a:latin typeface="Georgia"/>
                <a:cs typeface="Georgia"/>
              </a:rPr>
              <a:t> </a:t>
            </a:r>
            <a:r>
              <a:rPr sz="2100" dirty="0">
                <a:latin typeface="Georgia"/>
                <a:cs typeface="Georgia"/>
              </a:rPr>
              <a:t>Excel.</a:t>
            </a:r>
            <a:r>
              <a:rPr sz="2100" spc="164" dirty="0">
                <a:latin typeface="Georgia"/>
                <a:cs typeface="Georgia"/>
              </a:rPr>
              <a:t> </a:t>
            </a:r>
            <a:r>
              <a:rPr sz="2100" spc="75" dirty="0">
                <a:latin typeface="Georgia"/>
                <a:cs typeface="Georgia"/>
              </a:rPr>
              <a:t>Download</a:t>
            </a:r>
            <a:r>
              <a:rPr sz="2100" spc="204" dirty="0">
                <a:latin typeface="Georgia"/>
                <a:cs typeface="Georgia"/>
              </a:rPr>
              <a:t> </a:t>
            </a:r>
            <a:r>
              <a:rPr sz="2100" spc="-11" dirty="0">
                <a:latin typeface="Georgia"/>
                <a:cs typeface="Georgia"/>
              </a:rPr>
              <a:t>Template.</a:t>
            </a:r>
            <a:endParaRPr sz="2100">
              <a:latin typeface="Georgia"/>
              <a:cs typeface="Georgia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1280161" y="2857500"/>
            <a:ext cx="8952230" cy="4648200"/>
            <a:chOff x="1280160" y="2857500"/>
            <a:chExt cx="8952230" cy="4648200"/>
          </a:xfrm>
        </p:grpSpPr>
        <p:pic>
          <p:nvPicPr>
            <p:cNvPr id="14" name="object 1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532632" y="4735067"/>
              <a:ext cx="5257800" cy="2770631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280160" y="4850892"/>
              <a:ext cx="2023872" cy="2577083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9474707" y="3669791"/>
              <a:ext cx="670560" cy="73660"/>
            </a:xfrm>
            <a:custGeom>
              <a:avLst/>
              <a:gdLst/>
              <a:ahLst/>
              <a:cxnLst/>
              <a:rect l="l" t="t" r="r" b="b"/>
              <a:pathLst>
                <a:path w="670559" h="73660">
                  <a:moveTo>
                    <a:pt x="335280" y="0"/>
                  </a:moveTo>
                  <a:lnTo>
                    <a:pt x="258324" y="1006"/>
                  </a:lnTo>
                  <a:lnTo>
                    <a:pt x="187723" y="3774"/>
                  </a:lnTo>
                  <a:lnTo>
                    <a:pt x="125474" y="8090"/>
                  </a:lnTo>
                  <a:lnTo>
                    <a:pt x="73578" y="13742"/>
                  </a:lnTo>
                  <a:lnTo>
                    <a:pt x="34034" y="20516"/>
                  </a:lnTo>
                  <a:lnTo>
                    <a:pt x="0" y="36575"/>
                  </a:lnTo>
                  <a:lnTo>
                    <a:pt x="8841" y="44953"/>
                  </a:lnTo>
                  <a:lnTo>
                    <a:pt x="73578" y="59409"/>
                  </a:lnTo>
                  <a:lnTo>
                    <a:pt x="125474" y="65061"/>
                  </a:lnTo>
                  <a:lnTo>
                    <a:pt x="187723" y="69377"/>
                  </a:lnTo>
                  <a:lnTo>
                    <a:pt x="258324" y="72145"/>
                  </a:lnTo>
                  <a:lnTo>
                    <a:pt x="335280" y="73151"/>
                  </a:lnTo>
                  <a:lnTo>
                    <a:pt x="412235" y="72145"/>
                  </a:lnTo>
                  <a:lnTo>
                    <a:pt x="482836" y="69377"/>
                  </a:lnTo>
                  <a:lnTo>
                    <a:pt x="545085" y="65061"/>
                  </a:lnTo>
                  <a:lnTo>
                    <a:pt x="596981" y="59409"/>
                  </a:lnTo>
                  <a:lnTo>
                    <a:pt x="636525" y="52635"/>
                  </a:lnTo>
                  <a:lnTo>
                    <a:pt x="670560" y="36575"/>
                  </a:lnTo>
                  <a:lnTo>
                    <a:pt x="661718" y="28198"/>
                  </a:lnTo>
                  <a:lnTo>
                    <a:pt x="596981" y="13742"/>
                  </a:lnTo>
                  <a:lnTo>
                    <a:pt x="545085" y="8090"/>
                  </a:lnTo>
                  <a:lnTo>
                    <a:pt x="482836" y="3774"/>
                  </a:lnTo>
                  <a:lnTo>
                    <a:pt x="412235" y="1006"/>
                  </a:lnTo>
                  <a:lnTo>
                    <a:pt x="335280" y="0"/>
                  </a:lnTo>
                  <a:close/>
                </a:path>
              </a:pathLst>
            </a:custGeom>
            <a:solidFill>
              <a:srgbClr val="505F3E">
                <a:alpha val="19607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9389364" y="2857500"/>
              <a:ext cx="843280" cy="848994"/>
            </a:xfrm>
            <a:custGeom>
              <a:avLst/>
              <a:gdLst/>
              <a:ahLst/>
              <a:cxnLst/>
              <a:rect l="l" t="t" r="r" b="b"/>
              <a:pathLst>
                <a:path w="843279" h="848995">
                  <a:moveTo>
                    <a:pt x="421385" y="0"/>
                  </a:moveTo>
                  <a:lnTo>
                    <a:pt x="372184" y="3053"/>
                  </a:lnTo>
                  <a:lnTo>
                    <a:pt x="324665" y="11567"/>
                  </a:lnTo>
                  <a:lnTo>
                    <a:pt x="279142" y="25225"/>
                  </a:lnTo>
                  <a:lnTo>
                    <a:pt x="235931" y="43711"/>
                  </a:lnTo>
                  <a:lnTo>
                    <a:pt x="195344" y="66708"/>
                  </a:lnTo>
                  <a:lnTo>
                    <a:pt x="157696" y="93899"/>
                  </a:lnTo>
                  <a:lnTo>
                    <a:pt x="123301" y="124968"/>
                  </a:lnTo>
                  <a:lnTo>
                    <a:pt x="92473" y="159597"/>
                  </a:lnTo>
                  <a:lnTo>
                    <a:pt x="65526" y="197472"/>
                  </a:lnTo>
                  <a:lnTo>
                    <a:pt x="42774" y="238274"/>
                  </a:lnTo>
                  <a:lnTo>
                    <a:pt x="24531" y="281688"/>
                  </a:lnTo>
                  <a:lnTo>
                    <a:pt x="11112" y="327397"/>
                  </a:lnTo>
                  <a:lnTo>
                    <a:pt x="2830" y="375085"/>
                  </a:lnTo>
                  <a:lnTo>
                    <a:pt x="0" y="424433"/>
                  </a:lnTo>
                  <a:lnTo>
                    <a:pt x="2830" y="473782"/>
                  </a:lnTo>
                  <a:lnTo>
                    <a:pt x="11112" y="521470"/>
                  </a:lnTo>
                  <a:lnTo>
                    <a:pt x="24531" y="567179"/>
                  </a:lnTo>
                  <a:lnTo>
                    <a:pt x="42774" y="610593"/>
                  </a:lnTo>
                  <a:lnTo>
                    <a:pt x="65526" y="651395"/>
                  </a:lnTo>
                  <a:lnTo>
                    <a:pt x="92473" y="689270"/>
                  </a:lnTo>
                  <a:lnTo>
                    <a:pt x="123301" y="723900"/>
                  </a:lnTo>
                  <a:lnTo>
                    <a:pt x="157696" y="754968"/>
                  </a:lnTo>
                  <a:lnTo>
                    <a:pt x="195344" y="782159"/>
                  </a:lnTo>
                  <a:lnTo>
                    <a:pt x="235931" y="805156"/>
                  </a:lnTo>
                  <a:lnTo>
                    <a:pt x="279142" y="823642"/>
                  </a:lnTo>
                  <a:lnTo>
                    <a:pt x="324665" y="837300"/>
                  </a:lnTo>
                  <a:lnTo>
                    <a:pt x="372184" y="845814"/>
                  </a:lnTo>
                  <a:lnTo>
                    <a:pt x="421385" y="848868"/>
                  </a:lnTo>
                  <a:lnTo>
                    <a:pt x="470587" y="845814"/>
                  </a:lnTo>
                  <a:lnTo>
                    <a:pt x="518106" y="837300"/>
                  </a:lnTo>
                  <a:lnTo>
                    <a:pt x="563629" y="823642"/>
                  </a:lnTo>
                  <a:lnTo>
                    <a:pt x="606840" y="805156"/>
                  </a:lnTo>
                  <a:lnTo>
                    <a:pt x="647427" y="782159"/>
                  </a:lnTo>
                  <a:lnTo>
                    <a:pt x="685075" y="754968"/>
                  </a:lnTo>
                  <a:lnTo>
                    <a:pt x="719470" y="723900"/>
                  </a:lnTo>
                  <a:lnTo>
                    <a:pt x="750298" y="689270"/>
                  </a:lnTo>
                  <a:lnTo>
                    <a:pt x="777245" y="651395"/>
                  </a:lnTo>
                  <a:lnTo>
                    <a:pt x="799997" y="610593"/>
                  </a:lnTo>
                  <a:lnTo>
                    <a:pt x="818240" y="567179"/>
                  </a:lnTo>
                  <a:lnTo>
                    <a:pt x="831659" y="521470"/>
                  </a:lnTo>
                  <a:lnTo>
                    <a:pt x="839941" y="473782"/>
                  </a:lnTo>
                  <a:lnTo>
                    <a:pt x="842771" y="424433"/>
                  </a:lnTo>
                  <a:lnTo>
                    <a:pt x="839941" y="375085"/>
                  </a:lnTo>
                  <a:lnTo>
                    <a:pt x="831659" y="327397"/>
                  </a:lnTo>
                  <a:lnTo>
                    <a:pt x="818240" y="281688"/>
                  </a:lnTo>
                  <a:lnTo>
                    <a:pt x="799997" y="238274"/>
                  </a:lnTo>
                  <a:lnTo>
                    <a:pt x="777245" y="197472"/>
                  </a:lnTo>
                  <a:lnTo>
                    <a:pt x="750298" y="159597"/>
                  </a:lnTo>
                  <a:lnTo>
                    <a:pt x="719470" y="124968"/>
                  </a:lnTo>
                  <a:lnTo>
                    <a:pt x="685075" y="93899"/>
                  </a:lnTo>
                  <a:lnTo>
                    <a:pt x="647427" y="66708"/>
                  </a:lnTo>
                  <a:lnTo>
                    <a:pt x="606840" y="43711"/>
                  </a:lnTo>
                  <a:lnTo>
                    <a:pt x="563629" y="25225"/>
                  </a:lnTo>
                  <a:lnTo>
                    <a:pt x="518106" y="11567"/>
                  </a:lnTo>
                  <a:lnTo>
                    <a:pt x="470587" y="3053"/>
                  </a:lnTo>
                  <a:lnTo>
                    <a:pt x="421385" y="0"/>
                  </a:lnTo>
                  <a:close/>
                </a:path>
              </a:pathLst>
            </a:custGeom>
            <a:solidFill>
              <a:schemeClr val="tx2">
                <a:lumMod val="50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9706103" y="3077083"/>
            <a:ext cx="209550" cy="458458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2900" b="1" spc="-339" dirty="0">
                <a:solidFill>
                  <a:srgbClr val="DDBB78"/>
                </a:solidFill>
                <a:latin typeface="Tahoma"/>
                <a:cs typeface="Tahoma"/>
              </a:rPr>
              <a:t>2</a:t>
            </a:r>
            <a:endParaRPr sz="2900">
              <a:latin typeface="Tahoma"/>
              <a:cs typeface="Tahoma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0363329" y="3185288"/>
            <a:ext cx="6777990" cy="1882694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2900" b="1" spc="-211" dirty="0">
                <a:latin typeface="Georgia"/>
                <a:cs typeface="Georgia"/>
              </a:rPr>
              <a:t>Upload</a:t>
            </a:r>
            <a:r>
              <a:rPr sz="2900" b="1" spc="25" dirty="0">
                <a:latin typeface="Georgia"/>
                <a:cs typeface="Georgia"/>
              </a:rPr>
              <a:t> </a:t>
            </a:r>
            <a:r>
              <a:rPr sz="2900" b="1" spc="-155" dirty="0">
                <a:latin typeface="Georgia"/>
                <a:cs typeface="Georgia"/>
              </a:rPr>
              <a:t>File</a:t>
            </a:r>
            <a:r>
              <a:rPr sz="2900" b="1" spc="25" dirty="0">
                <a:latin typeface="Georgia"/>
                <a:cs typeface="Georgia"/>
              </a:rPr>
              <a:t> </a:t>
            </a:r>
            <a:r>
              <a:rPr sz="2900" b="1" spc="-20" dirty="0">
                <a:latin typeface="Georgia"/>
                <a:cs typeface="Georgia"/>
              </a:rPr>
              <a:t>Excel</a:t>
            </a:r>
            <a:endParaRPr sz="2900">
              <a:latin typeface="Georgia"/>
              <a:cs typeface="Georgia"/>
            </a:endParaRPr>
          </a:p>
          <a:p>
            <a:pPr marL="12700" marR="5080">
              <a:lnSpc>
                <a:spcPct val="134800"/>
              </a:lnSpc>
              <a:spcBef>
                <a:spcPts val="889"/>
              </a:spcBef>
            </a:pPr>
            <a:r>
              <a:rPr sz="2100" spc="70" dirty="0">
                <a:latin typeface="Georgia"/>
                <a:cs typeface="Georgia"/>
              </a:rPr>
              <a:t>Ketika</a:t>
            </a:r>
            <a:r>
              <a:rPr sz="2100" spc="139" dirty="0">
                <a:latin typeface="Georgia"/>
                <a:cs typeface="Georgia"/>
              </a:rPr>
              <a:t> </a:t>
            </a:r>
            <a:r>
              <a:rPr sz="2100" spc="55" dirty="0">
                <a:latin typeface="Georgia"/>
                <a:cs typeface="Georgia"/>
              </a:rPr>
              <a:t>nilai</a:t>
            </a:r>
            <a:r>
              <a:rPr sz="2100" spc="120" dirty="0">
                <a:latin typeface="Georgia"/>
                <a:cs typeface="Georgia"/>
              </a:rPr>
              <a:t> </a:t>
            </a:r>
            <a:r>
              <a:rPr sz="2100" spc="61" dirty="0">
                <a:latin typeface="Georgia"/>
                <a:cs typeface="Georgia"/>
              </a:rPr>
              <a:t>sudah</a:t>
            </a:r>
            <a:r>
              <a:rPr sz="2100" spc="136" dirty="0">
                <a:latin typeface="Georgia"/>
                <a:cs typeface="Georgia"/>
              </a:rPr>
              <a:t> </a:t>
            </a:r>
            <a:r>
              <a:rPr sz="2100" spc="55" dirty="0">
                <a:latin typeface="Georgia"/>
                <a:cs typeface="Georgia"/>
              </a:rPr>
              <a:t>diinput</a:t>
            </a:r>
            <a:r>
              <a:rPr sz="2100" spc="130" dirty="0">
                <a:latin typeface="Georgia"/>
                <a:cs typeface="Georgia"/>
              </a:rPr>
              <a:t> </a:t>
            </a:r>
            <a:r>
              <a:rPr sz="2100" spc="64" dirty="0">
                <a:latin typeface="Georgia"/>
                <a:cs typeface="Georgia"/>
              </a:rPr>
              <a:t>maka</a:t>
            </a:r>
            <a:r>
              <a:rPr sz="2100" spc="125" dirty="0">
                <a:latin typeface="Georgia"/>
                <a:cs typeface="Georgia"/>
              </a:rPr>
              <a:t> </a:t>
            </a:r>
            <a:r>
              <a:rPr sz="2100" dirty="0">
                <a:latin typeface="Georgia"/>
                <a:cs typeface="Georgia"/>
              </a:rPr>
              <a:t>dapat</a:t>
            </a:r>
            <a:r>
              <a:rPr sz="2100" spc="120" dirty="0">
                <a:latin typeface="Georgia"/>
                <a:cs typeface="Georgia"/>
              </a:rPr>
              <a:t> </a:t>
            </a:r>
            <a:r>
              <a:rPr sz="2100" spc="70" dirty="0">
                <a:latin typeface="Georgia"/>
                <a:cs typeface="Georgia"/>
              </a:rPr>
              <a:t>dilakukan </a:t>
            </a:r>
            <a:r>
              <a:rPr sz="2100" dirty="0">
                <a:latin typeface="Georgia"/>
                <a:cs typeface="Georgia"/>
              </a:rPr>
              <a:t>proses</a:t>
            </a:r>
            <a:r>
              <a:rPr sz="2100" spc="245" dirty="0">
                <a:latin typeface="Georgia"/>
                <a:cs typeface="Georgia"/>
              </a:rPr>
              <a:t> </a:t>
            </a:r>
            <a:r>
              <a:rPr sz="2100" dirty="0">
                <a:latin typeface="Georgia"/>
                <a:cs typeface="Georgia"/>
              </a:rPr>
              <a:t>upload</a:t>
            </a:r>
            <a:r>
              <a:rPr sz="2100" spc="305" dirty="0">
                <a:latin typeface="Georgia"/>
                <a:cs typeface="Georgia"/>
              </a:rPr>
              <a:t> </a:t>
            </a:r>
            <a:r>
              <a:rPr sz="2100" dirty="0">
                <a:latin typeface="Georgia"/>
                <a:cs typeface="Georgia"/>
              </a:rPr>
              <a:t>nilai.</a:t>
            </a:r>
            <a:r>
              <a:rPr sz="2100" spc="204" dirty="0">
                <a:latin typeface="Georgia"/>
                <a:cs typeface="Georgia"/>
              </a:rPr>
              <a:t> </a:t>
            </a:r>
            <a:r>
              <a:rPr sz="2100" dirty="0">
                <a:latin typeface="Georgia"/>
                <a:cs typeface="Georgia"/>
              </a:rPr>
              <a:t>Nilai</a:t>
            </a:r>
            <a:r>
              <a:rPr sz="2100" spc="220" dirty="0">
                <a:latin typeface="Georgia"/>
                <a:cs typeface="Georgia"/>
              </a:rPr>
              <a:t> </a:t>
            </a:r>
            <a:r>
              <a:rPr sz="2100" spc="80" dirty="0">
                <a:latin typeface="Georgia"/>
                <a:cs typeface="Georgia"/>
              </a:rPr>
              <a:t>akan</a:t>
            </a:r>
            <a:r>
              <a:rPr sz="2100" spc="250" dirty="0">
                <a:latin typeface="Georgia"/>
                <a:cs typeface="Georgia"/>
              </a:rPr>
              <a:t> </a:t>
            </a:r>
            <a:r>
              <a:rPr sz="2100" spc="70" dirty="0">
                <a:latin typeface="Georgia"/>
                <a:cs typeface="Georgia"/>
              </a:rPr>
              <a:t>terinput</a:t>
            </a:r>
            <a:r>
              <a:rPr sz="2100" spc="280" dirty="0">
                <a:latin typeface="Georgia"/>
                <a:cs typeface="Georgia"/>
              </a:rPr>
              <a:t> </a:t>
            </a:r>
            <a:r>
              <a:rPr sz="2100" dirty="0">
                <a:latin typeface="Georgia"/>
                <a:cs typeface="Georgia"/>
              </a:rPr>
              <a:t>sesuai</a:t>
            </a:r>
            <a:r>
              <a:rPr sz="2100" spc="254" dirty="0">
                <a:latin typeface="Georgia"/>
                <a:cs typeface="Georgia"/>
              </a:rPr>
              <a:t> </a:t>
            </a:r>
            <a:r>
              <a:rPr sz="2100" spc="55" dirty="0">
                <a:latin typeface="Georgia"/>
                <a:cs typeface="Georgia"/>
              </a:rPr>
              <a:t>dengan </a:t>
            </a:r>
            <a:r>
              <a:rPr sz="2100" spc="111" dirty="0">
                <a:latin typeface="Georgia"/>
                <a:cs typeface="Georgia"/>
              </a:rPr>
              <a:t>yang</a:t>
            </a:r>
            <a:r>
              <a:rPr sz="2100" spc="145" dirty="0">
                <a:latin typeface="Georgia"/>
                <a:cs typeface="Georgia"/>
              </a:rPr>
              <a:t> </a:t>
            </a:r>
            <a:r>
              <a:rPr sz="2100" spc="55" dirty="0">
                <a:latin typeface="Georgia"/>
                <a:cs typeface="Georgia"/>
              </a:rPr>
              <a:t>diinput</a:t>
            </a:r>
            <a:r>
              <a:rPr sz="2100" spc="145" dirty="0">
                <a:latin typeface="Georgia"/>
                <a:cs typeface="Georgia"/>
              </a:rPr>
              <a:t> </a:t>
            </a:r>
            <a:r>
              <a:rPr sz="2100" dirty="0">
                <a:latin typeface="Georgia"/>
                <a:cs typeface="Georgia"/>
              </a:rPr>
              <a:t>pada</a:t>
            </a:r>
            <a:r>
              <a:rPr sz="2100" spc="130" dirty="0">
                <a:latin typeface="Georgia"/>
                <a:cs typeface="Georgia"/>
              </a:rPr>
              <a:t> </a:t>
            </a:r>
            <a:r>
              <a:rPr sz="2100" spc="50" dirty="0">
                <a:latin typeface="Georgia"/>
                <a:cs typeface="Georgia"/>
              </a:rPr>
              <a:t>excel</a:t>
            </a:r>
            <a:endParaRPr sz="2100">
              <a:latin typeface="Georgia"/>
              <a:cs typeface="Georgia"/>
            </a:endParaRPr>
          </a:p>
        </p:txBody>
      </p:sp>
      <p:grpSp>
        <p:nvGrpSpPr>
          <p:cNvPr id="20" name="object 20"/>
          <p:cNvGrpSpPr/>
          <p:nvPr/>
        </p:nvGrpSpPr>
        <p:grpSpPr>
          <a:xfrm>
            <a:off x="2998978" y="5210555"/>
            <a:ext cx="13907136" cy="4549140"/>
            <a:chOff x="2998977" y="5210555"/>
            <a:chExt cx="13907135" cy="4549140"/>
          </a:xfrm>
        </p:grpSpPr>
        <p:pic>
          <p:nvPicPr>
            <p:cNvPr id="21" name="object 2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172699" y="5210555"/>
              <a:ext cx="6733031" cy="1304544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0767059" y="6725411"/>
              <a:ext cx="5506211" cy="1466088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791200" y="8351520"/>
              <a:ext cx="5853684" cy="1408176"/>
            </a:xfrm>
            <a:prstGeom prst="rect">
              <a:avLst/>
            </a:prstGeom>
          </p:spPr>
        </p:pic>
        <p:sp>
          <p:nvSpPr>
            <p:cNvPr id="24" name="object 24"/>
            <p:cNvSpPr/>
            <p:nvPr/>
          </p:nvSpPr>
          <p:spPr>
            <a:xfrm>
              <a:off x="2998978" y="5966980"/>
              <a:ext cx="11296650" cy="3215640"/>
            </a:xfrm>
            <a:custGeom>
              <a:avLst/>
              <a:gdLst/>
              <a:ahLst/>
              <a:cxnLst/>
              <a:rect l="l" t="t" r="r" b="b"/>
              <a:pathLst>
                <a:path w="11296650" h="3215640">
                  <a:moveTo>
                    <a:pt x="914781" y="173088"/>
                  </a:moveTo>
                  <a:lnTo>
                    <a:pt x="630936" y="4940"/>
                  </a:lnTo>
                  <a:lnTo>
                    <a:pt x="616610" y="0"/>
                  </a:lnTo>
                  <a:lnTo>
                    <a:pt x="602018" y="850"/>
                  </a:lnTo>
                  <a:lnTo>
                    <a:pt x="588835" y="7086"/>
                  </a:lnTo>
                  <a:lnTo>
                    <a:pt x="578739" y="18275"/>
                  </a:lnTo>
                  <a:lnTo>
                    <a:pt x="573709" y="32600"/>
                  </a:lnTo>
                  <a:lnTo>
                    <a:pt x="574548" y="47193"/>
                  </a:lnTo>
                  <a:lnTo>
                    <a:pt x="580809" y="60375"/>
                  </a:lnTo>
                  <a:lnTo>
                    <a:pt x="592074" y="70472"/>
                  </a:lnTo>
                  <a:lnTo>
                    <a:pt x="698588" y="133565"/>
                  </a:lnTo>
                  <a:lnTo>
                    <a:pt x="508" y="129019"/>
                  </a:lnTo>
                  <a:lnTo>
                    <a:pt x="0" y="205219"/>
                  </a:lnTo>
                  <a:lnTo>
                    <a:pt x="698068" y="209765"/>
                  </a:lnTo>
                  <a:lnTo>
                    <a:pt x="590804" y="271386"/>
                  </a:lnTo>
                  <a:lnTo>
                    <a:pt x="579412" y="281355"/>
                  </a:lnTo>
                  <a:lnTo>
                    <a:pt x="572985" y="294474"/>
                  </a:lnTo>
                  <a:lnTo>
                    <a:pt x="571944" y="309079"/>
                  </a:lnTo>
                  <a:lnTo>
                    <a:pt x="576707" y="323456"/>
                  </a:lnTo>
                  <a:lnTo>
                    <a:pt x="586714" y="334784"/>
                  </a:lnTo>
                  <a:lnTo>
                    <a:pt x="599833" y="341210"/>
                  </a:lnTo>
                  <a:lnTo>
                    <a:pt x="614400" y="342252"/>
                  </a:lnTo>
                  <a:lnTo>
                    <a:pt x="628777" y="337426"/>
                  </a:lnTo>
                  <a:lnTo>
                    <a:pt x="849350" y="210680"/>
                  </a:lnTo>
                  <a:lnTo>
                    <a:pt x="914781" y="173088"/>
                  </a:lnTo>
                  <a:close/>
                </a:path>
                <a:path w="11296650" h="3215640">
                  <a:moveTo>
                    <a:pt x="10007600" y="2101075"/>
                  </a:moveTo>
                  <a:lnTo>
                    <a:pt x="9958070" y="2043163"/>
                  </a:lnTo>
                  <a:lnTo>
                    <a:pt x="8785631" y="3045587"/>
                  </a:lnTo>
                  <a:lnTo>
                    <a:pt x="8826373" y="2928734"/>
                  </a:lnTo>
                  <a:lnTo>
                    <a:pt x="8815921" y="2887916"/>
                  </a:lnTo>
                  <a:lnTo>
                    <a:pt x="8787917" y="2878150"/>
                  </a:lnTo>
                  <a:lnTo>
                    <a:pt x="8773808" y="2881858"/>
                  </a:lnTo>
                  <a:lnTo>
                    <a:pt x="8762098" y="2890609"/>
                  </a:lnTo>
                  <a:lnTo>
                    <a:pt x="8754364" y="2903588"/>
                  </a:lnTo>
                  <a:lnTo>
                    <a:pt x="8645779" y="3215233"/>
                  </a:lnTo>
                  <a:lnTo>
                    <a:pt x="8757107" y="3195053"/>
                  </a:lnTo>
                  <a:lnTo>
                    <a:pt x="8970391" y="3156394"/>
                  </a:lnTo>
                  <a:lnTo>
                    <a:pt x="8984450" y="3150819"/>
                  </a:lnTo>
                  <a:lnTo>
                    <a:pt x="8994940" y="3140621"/>
                  </a:lnTo>
                  <a:lnTo>
                    <a:pt x="9000833" y="3127248"/>
                  </a:lnTo>
                  <a:lnTo>
                    <a:pt x="9001125" y="3112109"/>
                  </a:lnTo>
                  <a:lnTo>
                    <a:pt x="8995562" y="3098063"/>
                  </a:lnTo>
                  <a:lnTo>
                    <a:pt x="8985390" y="3087598"/>
                  </a:lnTo>
                  <a:lnTo>
                    <a:pt x="8971991" y="3081718"/>
                  </a:lnTo>
                  <a:lnTo>
                    <a:pt x="8956802" y="3081413"/>
                  </a:lnTo>
                  <a:lnTo>
                    <a:pt x="8835060" y="3103486"/>
                  </a:lnTo>
                  <a:lnTo>
                    <a:pt x="10007600" y="2101075"/>
                  </a:lnTo>
                  <a:close/>
                </a:path>
                <a:path w="11296650" h="3215640">
                  <a:moveTo>
                    <a:pt x="11296599" y="909802"/>
                  </a:moveTo>
                  <a:lnTo>
                    <a:pt x="11295647" y="895210"/>
                  </a:lnTo>
                  <a:lnTo>
                    <a:pt x="11289284" y="882065"/>
                  </a:lnTo>
                  <a:lnTo>
                    <a:pt x="11277981" y="871969"/>
                  </a:lnTo>
                  <a:lnTo>
                    <a:pt x="11263655" y="867117"/>
                  </a:lnTo>
                  <a:lnTo>
                    <a:pt x="11249089" y="868070"/>
                  </a:lnTo>
                  <a:lnTo>
                    <a:pt x="11235931" y="874407"/>
                  </a:lnTo>
                  <a:lnTo>
                    <a:pt x="11225911" y="885685"/>
                  </a:lnTo>
                  <a:lnTo>
                    <a:pt x="11163554" y="992593"/>
                  </a:lnTo>
                  <a:lnTo>
                    <a:pt x="11125454" y="1057897"/>
                  </a:lnTo>
                  <a:lnTo>
                    <a:pt x="11092561" y="1114285"/>
                  </a:lnTo>
                  <a:lnTo>
                    <a:pt x="11125441" y="1057897"/>
                  </a:lnTo>
                  <a:lnTo>
                    <a:pt x="11163541" y="992593"/>
                  </a:lnTo>
                  <a:lnTo>
                    <a:pt x="11163554" y="395719"/>
                  </a:lnTo>
                  <a:lnTo>
                    <a:pt x="11087354" y="395719"/>
                  </a:lnTo>
                  <a:lnTo>
                    <a:pt x="11087354" y="992593"/>
                  </a:lnTo>
                  <a:lnTo>
                    <a:pt x="11024997" y="885685"/>
                  </a:lnTo>
                  <a:lnTo>
                    <a:pt x="11014964" y="874407"/>
                  </a:lnTo>
                  <a:lnTo>
                    <a:pt x="11001820" y="868070"/>
                  </a:lnTo>
                  <a:lnTo>
                    <a:pt x="10987240" y="867117"/>
                  </a:lnTo>
                  <a:lnTo>
                    <a:pt x="10972927" y="871969"/>
                  </a:lnTo>
                  <a:lnTo>
                    <a:pt x="10961611" y="882065"/>
                  </a:lnTo>
                  <a:lnTo>
                    <a:pt x="10955249" y="895210"/>
                  </a:lnTo>
                  <a:lnTo>
                    <a:pt x="10954296" y="909802"/>
                  </a:lnTo>
                  <a:lnTo>
                    <a:pt x="10959211" y="924166"/>
                  </a:lnTo>
                  <a:lnTo>
                    <a:pt x="11125454" y="1209154"/>
                  </a:lnTo>
                  <a:lnTo>
                    <a:pt x="11169599" y="1133462"/>
                  </a:lnTo>
                  <a:lnTo>
                    <a:pt x="11291697" y="924166"/>
                  </a:lnTo>
                  <a:lnTo>
                    <a:pt x="11296599" y="909802"/>
                  </a:lnTo>
                  <a:close/>
                </a:path>
              </a:pathLst>
            </a:custGeom>
            <a:solidFill>
              <a:srgbClr val="F6924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25" name="Picture 24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59200" y="0"/>
            <a:ext cx="1223746" cy="148169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491099" y="118279"/>
            <a:ext cx="6986270" cy="750846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4800" b="1" spc="-475" dirty="0"/>
              <a:t>Bagaimana</a:t>
            </a:r>
            <a:r>
              <a:rPr sz="4800" b="1" spc="-345" dirty="0"/>
              <a:t> </a:t>
            </a:r>
            <a:r>
              <a:rPr sz="4800" b="1" spc="-395" dirty="0"/>
              <a:t>Cara</a:t>
            </a:r>
            <a:r>
              <a:rPr sz="4800" b="1" spc="-350" dirty="0"/>
              <a:t> </a:t>
            </a:r>
            <a:r>
              <a:rPr sz="4800" b="1" spc="-500" dirty="0"/>
              <a:t>Umumkan</a:t>
            </a:r>
            <a:r>
              <a:rPr sz="4800" b="1" spc="-355" dirty="0"/>
              <a:t> </a:t>
            </a:r>
            <a:r>
              <a:rPr sz="4800" b="1" spc="-380" dirty="0"/>
              <a:t>Nilai?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8616696" y="1836422"/>
            <a:ext cx="843280" cy="883919"/>
            <a:chOff x="8616695" y="1836420"/>
            <a:chExt cx="843280" cy="883919"/>
          </a:xfrm>
          <a:solidFill>
            <a:schemeClr val="tx2">
              <a:lumMod val="50000"/>
            </a:schemeClr>
          </a:solidFill>
        </p:grpSpPr>
        <p:sp>
          <p:nvSpPr>
            <p:cNvPr id="4" name="object 4"/>
            <p:cNvSpPr/>
            <p:nvPr/>
          </p:nvSpPr>
          <p:spPr>
            <a:xfrm>
              <a:off x="8702039" y="2648712"/>
              <a:ext cx="670560" cy="71755"/>
            </a:xfrm>
            <a:custGeom>
              <a:avLst/>
              <a:gdLst/>
              <a:ahLst/>
              <a:cxnLst/>
              <a:rect l="l" t="t" r="r" b="b"/>
              <a:pathLst>
                <a:path w="670559" h="71755">
                  <a:moveTo>
                    <a:pt x="335279" y="0"/>
                  </a:moveTo>
                  <a:lnTo>
                    <a:pt x="258324" y="990"/>
                  </a:lnTo>
                  <a:lnTo>
                    <a:pt x="187723" y="3712"/>
                  </a:lnTo>
                  <a:lnTo>
                    <a:pt x="125474" y="7951"/>
                  </a:lnTo>
                  <a:lnTo>
                    <a:pt x="73578" y="13493"/>
                  </a:lnTo>
                  <a:lnTo>
                    <a:pt x="34034" y="20127"/>
                  </a:lnTo>
                  <a:lnTo>
                    <a:pt x="0" y="35814"/>
                  </a:lnTo>
                  <a:lnTo>
                    <a:pt x="8841" y="43989"/>
                  </a:lnTo>
                  <a:lnTo>
                    <a:pt x="73578" y="58134"/>
                  </a:lnTo>
                  <a:lnTo>
                    <a:pt x="125474" y="63676"/>
                  </a:lnTo>
                  <a:lnTo>
                    <a:pt x="187723" y="67915"/>
                  </a:lnTo>
                  <a:lnTo>
                    <a:pt x="258324" y="70637"/>
                  </a:lnTo>
                  <a:lnTo>
                    <a:pt x="335279" y="71628"/>
                  </a:lnTo>
                  <a:lnTo>
                    <a:pt x="412235" y="70637"/>
                  </a:lnTo>
                  <a:lnTo>
                    <a:pt x="482836" y="67915"/>
                  </a:lnTo>
                  <a:lnTo>
                    <a:pt x="545085" y="63676"/>
                  </a:lnTo>
                  <a:lnTo>
                    <a:pt x="596981" y="58134"/>
                  </a:lnTo>
                  <a:lnTo>
                    <a:pt x="636525" y="51500"/>
                  </a:lnTo>
                  <a:lnTo>
                    <a:pt x="670559" y="35814"/>
                  </a:lnTo>
                  <a:lnTo>
                    <a:pt x="661718" y="27638"/>
                  </a:lnTo>
                  <a:lnTo>
                    <a:pt x="596981" y="13493"/>
                  </a:lnTo>
                  <a:lnTo>
                    <a:pt x="545085" y="7951"/>
                  </a:lnTo>
                  <a:lnTo>
                    <a:pt x="482836" y="3712"/>
                  </a:lnTo>
                  <a:lnTo>
                    <a:pt x="412235" y="990"/>
                  </a:lnTo>
                  <a:lnTo>
                    <a:pt x="33527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8616695" y="1836420"/>
              <a:ext cx="843280" cy="847725"/>
            </a:xfrm>
            <a:custGeom>
              <a:avLst/>
              <a:gdLst/>
              <a:ahLst/>
              <a:cxnLst/>
              <a:rect l="l" t="t" r="r" b="b"/>
              <a:pathLst>
                <a:path w="843279" h="847725">
                  <a:moveTo>
                    <a:pt x="421385" y="0"/>
                  </a:moveTo>
                  <a:lnTo>
                    <a:pt x="372184" y="3047"/>
                  </a:lnTo>
                  <a:lnTo>
                    <a:pt x="324665" y="11545"/>
                  </a:lnTo>
                  <a:lnTo>
                    <a:pt x="279142" y="25177"/>
                  </a:lnTo>
                  <a:lnTo>
                    <a:pt x="235931" y="43627"/>
                  </a:lnTo>
                  <a:lnTo>
                    <a:pt x="195344" y="66579"/>
                  </a:lnTo>
                  <a:lnTo>
                    <a:pt x="157696" y="93719"/>
                  </a:lnTo>
                  <a:lnTo>
                    <a:pt x="123301" y="124729"/>
                  </a:lnTo>
                  <a:lnTo>
                    <a:pt x="92473" y="159295"/>
                  </a:lnTo>
                  <a:lnTo>
                    <a:pt x="65526" y="197101"/>
                  </a:lnTo>
                  <a:lnTo>
                    <a:pt x="42774" y="237830"/>
                  </a:lnTo>
                  <a:lnTo>
                    <a:pt x="24531" y="281168"/>
                  </a:lnTo>
                  <a:lnTo>
                    <a:pt x="11112" y="326798"/>
                  </a:lnTo>
                  <a:lnTo>
                    <a:pt x="2830" y="374404"/>
                  </a:lnTo>
                  <a:lnTo>
                    <a:pt x="0" y="423672"/>
                  </a:lnTo>
                  <a:lnTo>
                    <a:pt x="2830" y="472939"/>
                  </a:lnTo>
                  <a:lnTo>
                    <a:pt x="11112" y="520545"/>
                  </a:lnTo>
                  <a:lnTo>
                    <a:pt x="24531" y="566175"/>
                  </a:lnTo>
                  <a:lnTo>
                    <a:pt x="42774" y="609513"/>
                  </a:lnTo>
                  <a:lnTo>
                    <a:pt x="65526" y="650242"/>
                  </a:lnTo>
                  <a:lnTo>
                    <a:pt x="92473" y="688048"/>
                  </a:lnTo>
                  <a:lnTo>
                    <a:pt x="123301" y="722614"/>
                  </a:lnTo>
                  <a:lnTo>
                    <a:pt x="157696" y="753624"/>
                  </a:lnTo>
                  <a:lnTo>
                    <a:pt x="195344" y="780764"/>
                  </a:lnTo>
                  <a:lnTo>
                    <a:pt x="235931" y="803716"/>
                  </a:lnTo>
                  <a:lnTo>
                    <a:pt x="279142" y="822166"/>
                  </a:lnTo>
                  <a:lnTo>
                    <a:pt x="324665" y="835798"/>
                  </a:lnTo>
                  <a:lnTo>
                    <a:pt x="372184" y="844296"/>
                  </a:lnTo>
                  <a:lnTo>
                    <a:pt x="421385" y="847344"/>
                  </a:lnTo>
                  <a:lnTo>
                    <a:pt x="470587" y="844296"/>
                  </a:lnTo>
                  <a:lnTo>
                    <a:pt x="518106" y="835798"/>
                  </a:lnTo>
                  <a:lnTo>
                    <a:pt x="563629" y="822166"/>
                  </a:lnTo>
                  <a:lnTo>
                    <a:pt x="606840" y="803716"/>
                  </a:lnTo>
                  <a:lnTo>
                    <a:pt x="647427" y="780764"/>
                  </a:lnTo>
                  <a:lnTo>
                    <a:pt x="685075" y="753624"/>
                  </a:lnTo>
                  <a:lnTo>
                    <a:pt x="719470" y="722614"/>
                  </a:lnTo>
                  <a:lnTo>
                    <a:pt x="750298" y="688048"/>
                  </a:lnTo>
                  <a:lnTo>
                    <a:pt x="777245" y="650242"/>
                  </a:lnTo>
                  <a:lnTo>
                    <a:pt x="799997" y="609513"/>
                  </a:lnTo>
                  <a:lnTo>
                    <a:pt x="818240" y="566175"/>
                  </a:lnTo>
                  <a:lnTo>
                    <a:pt x="831659" y="520545"/>
                  </a:lnTo>
                  <a:lnTo>
                    <a:pt x="839941" y="472939"/>
                  </a:lnTo>
                  <a:lnTo>
                    <a:pt x="842772" y="423672"/>
                  </a:lnTo>
                  <a:lnTo>
                    <a:pt x="839941" y="374404"/>
                  </a:lnTo>
                  <a:lnTo>
                    <a:pt x="831659" y="326798"/>
                  </a:lnTo>
                  <a:lnTo>
                    <a:pt x="818240" y="281168"/>
                  </a:lnTo>
                  <a:lnTo>
                    <a:pt x="799997" y="237830"/>
                  </a:lnTo>
                  <a:lnTo>
                    <a:pt x="777245" y="197101"/>
                  </a:lnTo>
                  <a:lnTo>
                    <a:pt x="750298" y="159295"/>
                  </a:lnTo>
                  <a:lnTo>
                    <a:pt x="719470" y="124729"/>
                  </a:lnTo>
                  <a:lnTo>
                    <a:pt x="685075" y="93719"/>
                  </a:lnTo>
                  <a:lnTo>
                    <a:pt x="647427" y="66579"/>
                  </a:lnTo>
                  <a:lnTo>
                    <a:pt x="606840" y="43627"/>
                  </a:lnTo>
                  <a:lnTo>
                    <a:pt x="563629" y="25177"/>
                  </a:lnTo>
                  <a:lnTo>
                    <a:pt x="518106" y="11545"/>
                  </a:lnTo>
                  <a:lnTo>
                    <a:pt x="470587" y="3047"/>
                  </a:lnTo>
                  <a:lnTo>
                    <a:pt x="42138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8933817" y="2055115"/>
            <a:ext cx="209550" cy="458458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2900" b="1" spc="-339" dirty="0">
                <a:solidFill>
                  <a:srgbClr val="DDBB78"/>
                </a:solidFill>
                <a:latin typeface="Tahoma"/>
                <a:cs typeface="Tahoma"/>
              </a:rPr>
              <a:t>2</a:t>
            </a:r>
            <a:endParaRPr sz="2900">
              <a:latin typeface="Tahoma"/>
              <a:cs typeface="Tahom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9590658" y="2163319"/>
            <a:ext cx="5410200" cy="1012456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2900" b="1" spc="-211" dirty="0">
                <a:latin typeface="Georgia"/>
                <a:cs typeface="Georgia"/>
              </a:rPr>
              <a:t>Umumkan</a:t>
            </a:r>
            <a:r>
              <a:rPr sz="2900" b="1" spc="39" dirty="0">
                <a:latin typeface="Georgia"/>
                <a:cs typeface="Georgia"/>
              </a:rPr>
              <a:t> </a:t>
            </a:r>
            <a:r>
              <a:rPr sz="2900" b="1" spc="-20" dirty="0">
                <a:latin typeface="Georgia"/>
                <a:cs typeface="Georgia"/>
              </a:rPr>
              <a:t>Nilai</a:t>
            </a:r>
            <a:endParaRPr sz="2900">
              <a:latin typeface="Georgia"/>
              <a:cs typeface="Georgia"/>
            </a:endParaRPr>
          </a:p>
          <a:p>
            <a:pPr marL="12700">
              <a:spcBef>
                <a:spcPts val="1770"/>
              </a:spcBef>
            </a:pPr>
            <a:r>
              <a:rPr sz="2100" dirty="0">
                <a:latin typeface="Georgia"/>
                <a:cs typeface="Georgia"/>
              </a:rPr>
              <a:t>Nilai</a:t>
            </a:r>
            <a:r>
              <a:rPr sz="2100" spc="105" dirty="0">
                <a:latin typeface="Georgia"/>
                <a:cs typeface="Georgia"/>
              </a:rPr>
              <a:t> </a:t>
            </a:r>
            <a:r>
              <a:rPr sz="2100" spc="75" dirty="0">
                <a:latin typeface="Georgia"/>
                <a:cs typeface="Georgia"/>
              </a:rPr>
              <a:t>Perkuliahan</a:t>
            </a:r>
            <a:r>
              <a:rPr sz="2100" spc="150" dirty="0">
                <a:latin typeface="Georgia"/>
                <a:cs typeface="Georgia"/>
              </a:rPr>
              <a:t> </a:t>
            </a:r>
            <a:r>
              <a:rPr sz="2100" spc="414" dirty="0">
                <a:latin typeface="Microsoft Sans Serif"/>
                <a:cs typeface="Microsoft Sans Serif"/>
              </a:rPr>
              <a:t>–</a:t>
            </a:r>
            <a:r>
              <a:rPr sz="2100" spc="80" dirty="0">
                <a:latin typeface="Microsoft Sans Serif"/>
                <a:cs typeface="Microsoft Sans Serif"/>
              </a:rPr>
              <a:t> </a:t>
            </a:r>
            <a:r>
              <a:rPr sz="2100" spc="95" dirty="0">
                <a:latin typeface="Georgia"/>
                <a:cs typeface="Georgia"/>
              </a:rPr>
              <a:t>Aksi</a:t>
            </a:r>
            <a:r>
              <a:rPr sz="2100" spc="130" dirty="0">
                <a:latin typeface="Georgia"/>
                <a:cs typeface="Georgia"/>
              </a:rPr>
              <a:t> </a:t>
            </a:r>
            <a:r>
              <a:rPr sz="2100" spc="414" dirty="0">
                <a:latin typeface="Microsoft Sans Serif"/>
                <a:cs typeface="Microsoft Sans Serif"/>
              </a:rPr>
              <a:t>–</a:t>
            </a:r>
            <a:r>
              <a:rPr sz="2100" spc="61" dirty="0">
                <a:latin typeface="Microsoft Sans Serif"/>
                <a:cs typeface="Microsoft Sans Serif"/>
              </a:rPr>
              <a:t> </a:t>
            </a:r>
            <a:r>
              <a:rPr sz="2100" spc="75" dirty="0">
                <a:latin typeface="Georgia"/>
                <a:cs typeface="Georgia"/>
              </a:rPr>
              <a:t>Umumkan</a:t>
            </a:r>
            <a:r>
              <a:rPr sz="2100" spc="139" dirty="0">
                <a:latin typeface="Georgia"/>
                <a:cs typeface="Georgia"/>
              </a:rPr>
              <a:t> </a:t>
            </a:r>
            <a:r>
              <a:rPr sz="2100" spc="-11" dirty="0">
                <a:latin typeface="Georgia"/>
                <a:cs typeface="Georgia"/>
              </a:rPr>
              <a:t>Nilai</a:t>
            </a:r>
            <a:endParaRPr sz="2100">
              <a:latin typeface="Georgia"/>
              <a:cs typeface="Georgia"/>
            </a:endParaRPr>
          </a:p>
        </p:txBody>
      </p:sp>
      <p:pic>
        <p:nvPicPr>
          <p:cNvPr id="9" name="object 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69748" y="173738"/>
            <a:ext cx="900684" cy="900683"/>
          </a:xfrm>
          <a:prstGeom prst="rect">
            <a:avLst/>
          </a:prstGeom>
        </p:spPr>
      </p:pic>
      <p:grpSp>
        <p:nvGrpSpPr>
          <p:cNvPr id="10" name="object 10"/>
          <p:cNvGrpSpPr/>
          <p:nvPr/>
        </p:nvGrpSpPr>
        <p:grpSpPr>
          <a:xfrm>
            <a:off x="9887712" y="3349752"/>
            <a:ext cx="7652384" cy="3758565"/>
            <a:chOff x="9887711" y="3349752"/>
            <a:chExt cx="7652384" cy="3758565"/>
          </a:xfrm>
        </p:grpSpPr>
        <p:sp>
          <p:nvSpPr>
            <p:cNvPr id="11" name="object 11"/>
            <p:cNvSpPr/>
            <p:nvPr/>
          </p:nvSpPr>
          <p:spPr>
            <a:xfrm>
              <a:off x="11792245" y="4381500"/>
              <a:ext cx="342900" cy="596900"/>
            </a:xfrm>
            <a:custGeom>
              <a:avLst/>
              <a:gdLst/>
              <a:ahLst/>
              <a:cxnLst/>
              <a:rect l="l" t="t" r="r" b="b"/>
              <a:pathLst>
                <a:path w="342900" h="596900">
                  <a:moveTo>
                    <a:pt x="32942" y="254803"/>
                  </a:moveTo>
                  <a:lnTo>
                    <a:pt x="18627" y="259714"/>
                  </a:lnTo>
                  <a:lnTo>
                    <a:pt x="7322" y="269744"/>
                  </a:lnTo>
                  <a:lnTo>
                    <a:pt x="958" y="282892"/>
                  </a:lnTo>
                  <a:lnTo>
                    <a:pt x="0" y="297469"/>
                  </a:lnTo>
                  <a:lnTo>
                    <a:pt x="4911" y="311785"/>
                  </a:lnTo>
                  <a:lnTo>
                    <a:pt x="171154" y="596773"/>
                  </a:lnTo>
                  <a:lnTo>
                    <a:pt x="215233" y="521208"/>
                  </a:lnTo>
                  <a:lnTo>
                    <a:pt x="133054" y="521208"/>
                  </a:lnTo>
                  <a:lnTo>
                    <a:pt x="133054" y="380328"/>
                  </a:lnTo>
                  <a:lnTo>
                    <a:pt x="70697" y="273430"/>
                  </a:lnTo>
                  <a:lnTo>
                    <a:pt x="60668" y="262126"/>
                  </a:lnTo>
                  <a:lnTo>
                    <a:pt x="47519" y="255762"/>
                  </a:lnTo>
                  <a:lnTo>
                    <a:pt x="32942" y="254803"/>
                  </a:lnTo>
                  <a:close/>
                </a:path>
                <a:path w="342900" h="596900">
                  <a:moveTo>
                    <a:pt x="133054" y="380328"/>
                  </a:moveTo>
                  <a:lnTo>
                    <a:pt x="133054" y="521208"/>
                  </a:lnTo>
                  <a:lnTo>
                    <a:pt x="209254" y="521208"/>
                  </a:lnTo>
                  <a:lnTo>
                    <a:pt x="209254" y="502030"/>
                  </a:lnTo>
                  <a:lnTo>
                    <a:pt x="138261" y="502030"/>
                  </a:lnTo>
                  <a:lnTo>
                    <a:pt x="171154" y="445642"/>
                  </a:lnTo>
                  <a:lnTo>
                    <a:pt x="133054" y="380328"/>
                  </a:lnTo>
                  <a:close/>
                </a:path>
                <a:path w="342900" h="596900">
                  <a:moveTo>
                    <a:pt x="309366" y="254803"/>
                  </a:moveTo>
                  <a:lnTo>
                    <a:pt x="294788" y="255762"/>
                  </a:lnTo>
                  <a:lnTo>
                    <a:pt x="281640" y="262126"/>
                  </a:lnTo>
                  <a:lnTo>
                    <a:pt x="271611" y="273430"/>
                  </a:lnTo>
                  <a:lnTo>
                    <a:pt x="209254" y="380328"/>
                  </a:lnTo>
                  <a:lnTo>
                    <a:pt x="209254" y="521208"/>
                  </a:lnTo>
                  <a:lnTo>
                    <a:pt x="215233" y="521208"/>
                  </a:lnTo>
                  <a:lnTo>
                    <a:pt x="337397" y="311785"/>
                  </a:lnTo>
                  <a:lnTo>
                    <a:pt x="342308" y="297469"/>
                  </a:lnTo>
                  <a:lnTo>
                    <a:pt x="341350" y="282892"/>
                  </a:lnTo>
                  <a:lnTo>
                    <a:pt x="334986" y="269744"/>
                  </a:lnTo>
                  <a:lnTo>
                    <a:pt x="323681" y="259714"/>
                  </a:lnTo>
                  <a:lnTo>
                    <a:pt x="309366" y="254803"/>
                  </a:lnTo>
                  <a:close/>
                </a:path>
                <a:path w="342900" h="596900">
                  <a:moveTo>
                    <a:pt x="171154" y="445642"/>
                  </a:moveTo>
                  <a:lnTo>
                    <a:pt x="138261" y="502030"/>
                  </a:lnTo>
                  <a:lnTo>
                    <a:pt x="204047" y="502030"/>
                  </a:lnTo>
                  <a:lnTo>
                    <a:pt x="171154" y="445642"/>
                  </a:lnTo>
                  <a:close/>
                </a:path>
                <a:path w="342900" h="596900">
                  <a:moveTo>
                    <a:pt x="209254" y="380328"/>
                  </a:moveTo>
                  <a:lnTo>
                    <a:pt x="171154" y="445642"/>
                  </a:lnTo>
                  <a:lnTo>
                    <a:pt x="204047" y="502030"/>
                  </a:lnTo>
                  <a:lnTo>
                    <a:pt x="209254" y="502030"/>
                  </a:lnTo>
                  <a:lnTo>
                    <a:pt x="209254" y="380328"/>
                  </a:lnTo>
                  <a:close/>
                </a:path>
                <a:path w="342900" h="596900">
                  <a:moveTo>
                    <a:pt x="209254" y="0"/>
                  </a:moveTo>
                  <a:lnTo>
                    <a:pt x="133054" y="0"/>
                  </a:lnTo>
                  <a:lnTo>
                    <a:pt x="133054" y="380328"/>
                  </a:lnTo>
                  <a:lnTo>
                    <a:pt x="171154" y="445642"/>
                  </a:lnTo>
                  <a:lnTo>
                    <a:pt x="209254" y="380328"/>
                  </a:lnTo>
                  <a:lnTo>
                    <a:pt x="209254" y="0"/>
                  </a:lnTo>
                  <a:close/>
                </a:path>
              </a:pathLst>
            </a:custGeom>
            <a:solidFill>
              <a:srgbClr val="F6924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887711" y="3349752"/>
              <a:ext cx="7652004" cy="3758184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6547592" y="3608832"/>
              <a:ext cx="992123" cy="1088136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15697200" y="4242349"/>
              <a:ext cx="903605" cy="342900"/>
            </a:xfrm>
            <a:custGeom>
              <a:avLst/>
              <a:gdLst/>
              <a:ahLst/>
              <a:cxnLst/>
              <a:rect l="l" t="t" r="r" b="b"/>
              <a:pathLst>
                <a:path w="903605" h="342900">
                  <a:moveTo>
                    <a:pt x="752348" y="171154"/>
                  </a:moveTo>
                  <a:lnTo>
                    <a:pt x="580136" y="271611"/>
                  </a:lnTo>
                  <a:lnTo>
                    <a:pt x="568848" y="281640"/>
                  </a:lnTo>
                  <a:lnTo>
                    <a:pt x="562514" y="294788"/>
                  </a:lnTo>
                  <a:lnTo>
                    <a:pt x="561562" y="309366"/>
                  </a:lnTo>
                  <a:lnTo>
                    <a:pt x="566419" y="323681"/>
                  </a:lnTo>
                  <a:lnTo>
                    <a:pt x="576522" y="334986"/>
                  </a:lnTo>
                  <a:lnTo>
                    <a:pt x="589708" y="341350"/>
                  </a:lnTo>
                  <a:lnTo>
                    <a:pt x="604299" y="342308"/>
                  </a:lnTo>
                  <a:lnTo>
                    <a:pt x="618617" y="337397"/>
                  </a:lnTo>
                  <a:lnTo>
                    <a:pt x="838290" y="209254"/>
                  </a:lnTo>
                  <a:lnTo>
                    <a:pt x="828040" y="209254"/>
                  </a:lnTo>
                  <a:lnTo>
                    <a:pt x="828040" y="204047"/>
                  </a:lnTo>
                  <a:lnTo>
                    <a:pt x="808736" y="204047"/>
                  </a:lnTo>
                  <a:lnTo>
                    <a:pt x="752348" y="171154"/>
                  </a:lnTo>
                  <a:close/>
                </a:path>
                <a:path w="903605" h="342900">
                  <a:moveTo>
                    <a:pt x="687033" y="133054"/>
                  </a:moveTo>
                  <a:lnTo>
                    <a:pt x="0" y="133054"/>
                  </a:lnTo>
                  <a:lnTo>
                    <a:pt x="0" y="209254"/>
                  </a:lnTo>
                  <a:lnTo>
                    <a:pt x="687033" y="209254"/>
                  </a:lnTo>
                  <a:lnTo>
                    <a:pt x="752348" y="171154"/>
                  </a:lnTo>
                  <a:lnTo>
                    <a:pt x="687033" y="133054"/>
                  </a:lnTo>
                  <a:close/>
                </a:path>
                <a:path w="903605" h="342900">
                  <a:moveTo>
                    <a:pt x="838290" y="133054"/>
                  </a:moveTo>
                  <a:lnTo>
                    <a:pt x="828040" y="133054"/>
                  </a:lnTo>
                  <a:lnTo>
                    <a:pt x="828040" y="209254"/>
                  </a:lnTo>
                  <a:lnTo>
                    <a:pt x="838290" y="209254"/>
                  </a:lnTo>
                  <a:lnTo>
                    <a:pt x="903605" y="171154"/>
                  </a:lnTo>
                  <a:lnTo>
                    <a:pt x="838290" y="133054"/>
                  </a:lnTo>
                  <a:close/>
                </a:path>
                <a:path w="903605" h="342900">
                  <a:moveTo>
                    <a:pt x="808736" y="138261"/>
                  </a:moveTo>
                  <a:lnTo>
                    <a:pt x="752348" y="171154"/>
                  </a:lnTo>
                  <a:lnTo>
                    <a:pt x="808736" y="204047"/>
                  </a:lnTo>
                  <a:lnTo>
                    <a:pt x="808736" y="138261"/>
                  </a:lnTo>
                  <a:close/>
                </a:path>
                <a:path w="903605" h="342900">
                  <a:moveTo>
                    <a:pt x="828040" y="138261"/>
                  </a:moveTo>
                  <a:lnTo>
                    <a:pt x="808736" y="138261"/>
                  </a:lnTo>
                  <a:lnTo>
                    <a:pt x="808736" y="204047"/>
                  </a:lnTo>
                  <a:lnTo>
                    <a:pt x="828040" y="204047"/>
                  </a:lnTo>
                  <a:lnTo>
                    <a:pt x="828040" y="138261"/>
                  </a:lnTo>
                  <a:close/>
                </a:path>
                <a:path w="903605" h="342900">
                  <a:moveTo>
                    <a:pt x="604299" y="0"/>
                  </a:moveTo>
                  <a:lnTo>
                    <a:pt x="589708" y="958"/>
                  </a:lnTo>
                  <a:lnTo>
                    <a:pt x="576522" y="7322"/>
                  </a:lnTo>
                  <a:lnTo>
                    <a:pt x="566419" y="18627"/>
                  </a:lnTo>
                  <a:lnTo>
                    <a:pt x="561562" y="32942"/>
                  </a:lnTo>
                  <a:lnTo>
                    <a:pt x="562514" y="47519"/>
                  </a:lnTo>
                  <a:lnTo>
                    <a:pt x="568848" y="60668"/>
                  </a:lnTo>
                  <a:lnTo>
                    <a:pt x="580136" y="70697"/>
                  </a:lnTo>
                  <a:lnTo>
                    <a:pt x="752348" y="171154"/>
                  </a:lnTo>
                  <a:lnTo>
                    <a:pt x="808736" y="138261"/>
                  </a:lnTo>
                  <a:lnTo>
                    <a:pt x="828040" y="138261"/>
                  </a:lnTo>
                  <a:lnTo>
                    <a:pt x="828040" y="133054"/>
                  </a:lnTo>
                  <a:lnTo>
                    <a:pt x="838290" y="133054"/>
                  </a:lnTo>
                  <a:lnTo>
                    <a:pt x="618617" y="4911"/>
                  </a:lnTo>
                  <a:lnTo>
                    <a:pt x="604299" y="0"/>
                  </a:lnTo>
                  <a:close/>
                </a:path>
              </a:pathLst>
            </a:custGeom>
            <a:solidFill>
              <a:srgbClr val="F6924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1158036" y="1266825"/>
            <a:ext cx="15055216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000" spc="111" dirty="0">
                <a:latin typeface="Georgia"/>
                <a:cs typeface="Georgia"/>
              </a:rPr>
              <a:t>Umumkan</a:t>
            </a:r>
            <a:r>
              <a:rPr sz="2000" spc="114" dirty="0">
                <a:latin typeface="Georgia"/>
                <a:cs typeface="Georgia"/>
              </a:rPr>
              <a:t> </a:t>
            </a:r>
            <a:r>
              <a:rPr sz="2000" spc="70" dirty="0">
                <a:latin typeface="Georgia"/>
                <a:cs typeface="Georgia"/>
              </a:rPr>
              <a:t>Nilai</a:t>
            </a:r>
            <a:r>
              <a:rPr sz="2000" spc="125" dirty="0">
                <a:latin typeface="Georgia"/>
                <a:cs typeface="Georgia"/>
              </a:rPr>
              <a:t> </a:t>
            </a:r>
            <a:r>
              <a:rPr sz="2000" spc="89" dirty="0">
                <a:latin typeface="Georgia"/>
                <a:cs typeface="Georgia"/>
              </a:rPr>
              <a:t>adalah</a:t>
            </a:r>
            <a:r>
              <a:rPr sz="2000" spc="125" dirty="0">
                <a:latin typeface="Georgia"/>
                <a:cs typeface="Georgia"/>
              </a:rPr>
              <a:t> </a:t>
            </a:r>
            <a:r>
              <a:rPr sz="2000" spc="55" dirty="0">
                <a:latin typeface="Georgia"/>
                <a:cs typeface="Georgia"/>
              </a:rPr>
              <a:t>proses</a:t>
            </a:r>
            <a:r>
              <a:rPr sz="2000" spc="161" dirty="0">
                <a:latin typeface="Georgia"/>
                <a:cs typeface="Georgia"/>
              </a:rPr>
              <a:t> </a:t>
            </a:r>
            <a:r>
              <a:rPr sz="2000" spc="130" dirty="0">
                <a:latin typeface="Georgia"/>
                <a:cs typeface="Georgia"/>
              </a:rPr>
              <a:t>untuk </a:t>
            </a:r>
            <a:r>
              <a:rPr sz="2000" spc="100" dirty="0">
                <a:latin typeface="Georgia"/>
                <a:cs typeface="Georgia"/>
              </a:rPr>
              <a:t>menampilkan</a:t>
            </a:r>
            <a:r>
              <a:rPr sz="2000" spc="125" dirty="0">
                <a:latin typeface="Georgia"/>
                <a:cs typeface="Georgia"/>
              </a:rPr>
              <a:t> </a:t>
            </a:r>
            <a:r>
              <a:rPr sz="2000" spc="80" dirty="0">
                <a:latin typeface="Georgia"/>
                <a:cs typeface="Georgia"/>
              </a:rPr>
              <a:t>nilai</a:t>
            </a:r>
            <a:r>
              <a:rPr sz="2000" spc="155" dirty="0">
                <a:latin typeface="Georgia"/>
                <a:cs typeface="Georgia"/>
              </a:rPr>
              <a:t> </a:t>
            </a:r>
            <a:r>
              <a:rPr sz="2000" spc="111" dirty="0">
                <a:latin typeface="Georgia"/>
                <a:cs typeface="Georgia"/>
              </a:rPr>
              <a:t>perkuliahan</a:t>
            </a:r>
            <a:r>
              <a:rPr sz="2000" spc="130" dirty="0">
                <a:latin typeface="Georgia"/>
                <a:cs typeface="Georgia"/>
              </a:rPr>
              <a:t> </a:t>
            </a:r>
            <a:r>
              <a:rPr sz="2000" spc="100" dirty="0">
                <a:latin typeface="Georgia"/>
                <a:cs typeface="Georgia"/>
              </a:rPr>
              <a:t>berdasarkan</a:t>
            </a:r>
            <a:r>
              <a:rPr sz="2000" spc="136" dirty="0">
                <a:latin typeface="Georgia"/>
                <a:cs typeface="Georgia"/>
              </a:rPr>
              <a:t> </a:t>
            </a:r>
            <a:r>
              <a:rPr sz="2000" spc="64" dirty="0">
                <a:latin typeface="Georgia"/>
                <a:cs typeface="Georgia"/>
              </a:rPr>
              <a:t>komposisi</a:t>
            </a:r>
            <a:r>
              <a:rPr sz="2000" spc="130" dirty="0">
                <a:latin typeface="Georgia"/>
                <a:cs typeface="Georgia"/>
              </a:rPr>
              <a:t> </a:t>
            </a:r>
            <a:r>
              <a:rPr sz="2000" spc="80" dirty="0">
                <a:latin typeface="Georgia"/>
                <a:cs typeface="Georgia"/>
              </a:rPr>
              <a:t>nilai</a:t>
            </a:r>
            <a:r>
              <a:rPr sz="2000" spc="136" dirty="0">
                <a:latin typeface="Georgia"/>
                <a:cs typeface="Georgia"/>
              </a:rPr>
              <a:t> </a:t>
            </a:r>
            <a:r>
              <a:rPr sz="2000" spc="61" dirty="0">
                <a:latin typeface="Georgia"/>
                <a:cs typeface="Georgia"/>
              </a:rPr>
              <a:t>pada</a:t>
            </a:r>
            <a:r>
              <a:rPr sz="2000" spc="139" dirty="0">
                <a:latin typeface="Georgia"/>
                <a:cs typeface="Georgia"/>
              </a:rPr>
              <a:t> </a:t>
            </a:r>
            <a:r>
              <a:rPr sz="2000" spc="114" dirty="0">
                <a:latin typeface="Georgia"/>
                <a:cs typeface="Georgia"/>
              </a:rPr>
              <a:t>kelasnya</a:t>
            </a:r>
            <a:r>
              <a:rPr sz="2000" spc="150" dirty="0">
                <a:latin typeface="Georgia"/>
                <a:cs typeface="Georgia"/>
              </a:rPr>
              <a:t> </a:t>
            </a:r>
            <a:r>
              <a:rPr sz="2000" spc="130" dirty="0">
                <a:latin typeface="Georgia"/>
                <a:cs typeface="Georgia"/>
              </a:rPr>
              <a:t>TANPA</a:t>
            </a:r>
            <a:endParaRPr sz="2000">
              <a:latin typeface="Georgia"/>
              <a:cs typeface="Georgi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158036" y="1890141"/>
            <a:ext cx="3570604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000" spc="100" dirty="0">
                <a:latin typeface="Georgia"/>
                <a:cs typeface="Georgia"/>
              </a:rPr>
              <a:t>menampilkan</a:t>
            </a:r>
            <a:r>
              <a:rPr sz="2000" spc="189" dirty="0">
                <a:latin typeface="Georgia"/>
                <a:cs typeface="Georgia"/>
              </a:rPr>
              <a:t> </a:t>
            </a:r>
            <a:r>
              <a:rPr sz="2000" dirty="0">
                <a:latin typeface="Georgia"/>
                <a:cs typeface="Georgia"/>
              </a:rPr>
              <a:t>NILAI</a:t>
            </a:r>
            <a:r>
              <a:rPr sz="2000" spc="214" dirty="0">
                <a:latin typeface="Georgia"/>
                <a:cs typeface="Georgia"/>
              </a:rPr>
              <a:t> </a:t>
            </a:r>
            <a:r>
              <a:rPr sz="2000" spc="-11" dirty="0">
                <a:latin typeface="Georgia"/>
                <a:cs typeface="Georgia"/>
              </a:rPr>
              <a:t>AKHIR.</a:t>
            </a:r>
            <a:endParaRPr sz="2000">
              <a:latin typeface="Georgia"/>
              <a:cs typeface="Georgia"/>
            </a:endParaRPr>
          </a:p>
        </p:txBody>
      </p:sp>
      <p:grpSp>
        <p:nvGrpSpPr>
          <p:cNvPr id="17" name="object 17"/>
          <p:cNvGrpSpPr/>
          <p:nvPr/>
        </p:nvGrpSpPr>
        <p:grpSpPr>
          <a:xfrm>
            <a:off x="637032" y="2348484"/>
            <a:ext cx="843280" cy="885825"/>
            <a:chOff x="637031" y="2348483"/>
            <a:chExt cx="843280" cy="885825"/>
          </a:xfrm>
          <a:solidFill>
            <a:schemeClr val="tx2">
              <a:lumMod val="50000"/>
            </a:schemeClr>
          </a:solidFill>
        </p:grpSpPr>
        <p:sp>
          <p:nvSpPr>
            <p:cNvPr id="18" name="object 18"/>
            <p:cNvSpPr/>
            <p:nvPr/>
          </p:nvSpPr>
          <p:spPr>
            <a:xfrm>
              <a:off x="722375" y="3160775"/>
              <a:ext cx="670560" cy="73660"/>
            </a:xfrm>
            <a:custGeom>
              <a:avLst/>
              <a:gdLst/>
              <a:ahLst/>
              <a:cxnLst/>
              <a:rect l="l" t="t" r="r" b="b"/>
              <a:pathLst>
                <a:path w="670560" h="73660">
                  <a:moveTo>
                    <a:pt x="335280" y="0"/>
                  </a:moveTo>
                  <a:lnTo>
                    <a:pt x="258328" y="1006"/>
                  </a:lnTo>
                  <a:lnTo>
                    <a:pt x="187728" y="3774"/>
                  </a:lnTo>
                  <a:lnTo>
                    <a:pt x="125479" y="8090"/>
                  </a:lnTo>
                  <a:lnTo>
                    <a:pt x="73582" y="13742"/>
                  </a:lnTo>
                  <a:lnTo>
                    <a:pt x="34036" y="20516"/>
                  </a:lnTo>
                  <a:lnTo>
                    <a:pt x="0" y="36575"/>
                  </a:lnTo>
                  <a:lnTo>
                    <a:pt x="8842" y="44953"/>
                  </a:lnTo>
                  <a:lnTo>
                    <a:pt x="73582" y="59409"/>
                  </a:lnTo>
                  <a:lnTo>
                    <a:pt x="125479" y="65061"/>
                  </a:lnTo>
                  <a:lnTo>
                    <a:pt x="187728" y="69377"/>
                  </a:lnTo>
                  <a:lnTo>
                    <a:pt x="258328" y="72145"/>
                  </a:lnTo>
                  <a:lnTo>
                    <a:pt x="335280" y="73151"/>
                  </a:lnTo>
                  <a:lnTo>
                    <a:pt x="412231" y="72145"/>
                  </a:lnTo>
                  <a:lnTo>
                    <a:pt x="482831" y="69377"/>
                  </a:lnTo>
                  <a:lnTo>
                    <a:pt x="545080" y="65061"/>
                  </a:lnTo>
                  <a:lnTo>
                    <a:pt x="596977" y="59409"/>
                  </a:lnTo>
                  <a:lnTo>
                    <a:pt x="636523" y="52635"/>
                  </a:lnTo>
                  <a:lnTo>
                    <a:pt x="670560" y="36575"/>
                  </a:lnTo>
                  <a:lnTo>
                    <a:pt x="661717" y="28198"/>
                  </a:lnTo>
                  <a:lnTo>
                    <a:pt x="596977" y="13742"/>
                  </a:lnTo>
                  <a:lnTo>
                    <a:pt x="545080" y="8090"/>
                  </a:lnTo>
                  <a:lnTo>
                    <a:pt x="482831" y="3774"/>
                  </a:lnTo>
                  <a:lnTo>
                    <a:pt x="412231" y="1006"/>
                  </a:lnTo>
                  <a:lnTo>
                    <a:pt x="335280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637031" y="2348483"/>
              <a:ext cx="843280" cy="848994"/>
            </a:xfrm>
            <a:custGeom>
              <a:avLst/>
              <a:gdLst/>
              <a:ahLst/>
              <a:cxnLst/>
              <a:rect l="l" t="t" r="r" b="b"/>
              <a:pathLst>
                <a:path w="843280" h="848994">
                  <a:moveTo>
                    <a:pt x="421386" y="0"/>
                  </a:moveTo>
                  <a:lnTo>
                    <a:pt x="372186" y="3053"/>
                  </a:lnTo>
                  <a:lnTo>
                    <a:pt x="324669" y="11567"/>
                  </a:lnTo>
                  <a:lnTo>
                    <a:pt x="279147" y="25225"/>
                  </a:lnTo>
                  <a:lnTo>
                    <a:pt x="235936" y="43711"/>
                  </a:lnTo>
                  <a:lnTo>
                    <a:pt x="195349" y="66708"/>
                  </a:lnTo>
                  <a:lnTo>
                    <a:pt x="157701" y="93899"/>
                  </a:lnTo>
                  <a:lnTo>
                    <a:pt x="123305" y="124968"/>
                  </a:lnTo>
                  <a:lnTo>
                    <a:pt x="92477" y="159597"/>
                  </a:lnTo>
                  <a:lnTo>
                    <a:pt x="65529" y="197472"/>
                  </a:lnTo>
                  <a:lnTo>
                    <a:pt x="42776" y="238274"/>
                  </a:lnTo>
                  <a:lnTo>
                    <a:pt x="24532" y="281688"/>
                  </a:lnTo>
                  <a:lnTo>
                    <a:pt x="11112" y="327397"/>
                  </a:lnTo>
                  <a:lnTo>
                    <a:pt x="2830" y="375085"/>
                  </a:lnTo>
                  <a:lnTo>
                    <a:pt x="0" y="424434"/>
                  </a:lnTo>
                  <a:lnTo>
                    <a:pt x="2830" y="473782"/>
                  </a:lnTo>
                  <a:lnTo>
                    <a:pt x="11112" y="521470"/>
                  </a:lnTo>
                  <a:lnTo>
                    <a:pt x="24532" y="567179"/>
                  </a:lnTo>
                  <a:lnTo>
                    <a:pt x="42776" y="610593"/>
                  </a:lnTo>
                  <a:lnTo>
                    <a:pt x="65529" y="651395"/>
                  </a:lnTo>
                  <a:lnTo>
                    <a:pt x="92477" y="689270"/>
                  </a:lnTo>
                  <a:lnTo>
                    <a:pt x="123305" y="723900"/>
                  </a:lnTo>
                  <a:lnTo>
                    <a:pt x="157701" y="754968"/>
                  </a:lnTo>
                  <a:lnTo>
                    <a:pt x="195349" y="782159"/>
                  </a:lnTo>
                  <a:lnTo>
                    <a:pt x="235936" y="805156"/>
                  </a:lnTo>
                  <a:lnTo>
                    <a:pt x="279147" y="823642"/>
                  </a:lnTo>
                  <a:lnTo>
                    <a:pt x="324669" y="837300"/>
                  </a:lnTo>
                  <a:lnTo>
                    <a:pt x="372186" y="845814"/>
                  </a:lnTo>
                  <a:lnTo>
                    <a:pt x="421386" y="848868"/>
                  </a:lnTo>
                  <a:lnTo>
                    <a:pt x="470587" y="845814"/>
                  </a:lnTo>
                  <a:lnTo>
                    <a:pt x="518106" y="837300"/>
                  </a:lnTo>
                  <a:lnTo>
                    <a:pt x="563629" y="823642"/>
                  </a:lnTo>
                  <a:lnTo>
                    <a:pt x="606840" y="805156"/>
                  </a:lnTo>
                  <a:lnTo>
                    <a:pt x="647427" y="782159"/>
                  </a:lnTo>
                  <a:lnTo>
                    <a:pt x="685075" y="754968"/>
                  </a:lnTo>
                  <a:lnTo>
                    <a:pt x="719470" y="723900"/>
                  </a:lnTo>
                  <a:lnTo>
                    <a:pt x="750298" y="689270"/>
                  </a:lnTo>
                  <a:lnTo>
                    <a:pt x="777245" y="651395"/>
                  </a:lnTo>
                  <a:lnTo>
                    <a:pt x="799997" y="610593"/>
                  </a:lnTo>
                  <a:lnTo>
                    <a:pt x="818240" y="567179"/>
                  </a:lnTo>
                  <a:lnTo>
                    <a:pt x="831659" y="521470"/>
                  </a:lnTo>
                  <a:lnTo>
                    <a:pt x="839941" y="473782"/>
                  </a:lnTo>
                  <a:lnTo>
                    <a:pt x="842772" y="424434"/>
                  </a:lnTo>
                  <a:lnTo>
                    <a:pt x="839941" y="375085"/>
                  </a:lnTo>
                  <a:lnTo>
                    <a:pt x="831659" y="327397"/>
                  </a:lnTo>
                  <a:lnTo>
                    <a:pt x="818240" y="281688"/>
                  </a:lnTo>
                  <a:lnTo>
                    <a:pt x="799997" y="238274"/>
                  </a:lnTo>
                  <a:lnTo>
                    <a:pt x="777245" y="197472"/>
                  </a:lnTo>
                  <a:lnTo>
                    <a:pt x="750298" y="159597"/>
                  </a:lnTo>
                  <a:lnTo>
                    <a:pt x="719470" y="124968"/>
                  </a:lnTo>
                  <a:lnTo>
                    <a:pt x="685075" y="93899"/>
                  </a:lnTo>
                  <a:lnTo>
                    <a:pt x="647427" y="66708"/>
                  </a:lnTo>
                  <a:lnTo>
                    <a:pt x="606840" y="43711"/>
                  </a:lnTo>
                  <a:lnTo>
                    <a:pt x="563629" y="25225"/>
                  </a:lnTo>
                  <a:lnTo>
                    <a:pt x="518106" y="11567"/>
                  </a:lnTo>
                  <a:lnTo>
                    <a:pt x="470587" y="3053"/>
                  </a:lnTo>
                  <a:lnTo>
                    <a:pt x="42138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" name="object 20"/>
          <p:cNvSpPr txBox="1"/>
          <p:nvPr/>
        </p:nvSpPr>
        <p:spPr>
          <a:xfrm>
            <a:off x="989788" y="2567432"/>
            <a:ext cx="135256" cy="458458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2900" b="1" spc="-925" dirty="0">
                <a:solidFill>
                  <a:srgbClr val="DDBB78"/>
                </a:solidFill>
                <a:latin typeface="Tahoma"/>
                <a:cs typeface="Tahoma"/>
              </a:rPr>
              <a:t>1</a:t>
            </a:r>
            <a:endParaRPr sz="2900">
              <a:latin typeface="Tahoma"/>
              <a:cs typeface="Tahoma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610107" y="2675638"/>
            <a:ext cx="5752466" cy="1458732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2900" b="1" spc="-175" dirty="0">
                <a:latin typeface="Georgia"/>
                <a:cs typeface="Georgia"/>
              </a:rPr>
              <a:t>Masuk</a:t>
            </a:r>
            <a:r>
              <a:rPr sz="2900" b="1" spc="-5" dirty="0">
                <a:latin typeface="Georgia"/>
                <a:cs typeface="Georgia"/>
              </a:rPr>
              <a:t> </a:t>
            </a:r>
            <a:r>
              <a:rPr sz="2900" b="1" spc="-120" dirty="0">
                <a:latin typeface="Georgia"/>
                <a:cs typeface="Georgia"/>
              </a:rPr>
              <a:t>ke</a:t>
            </a:r>
            <a:r>
              <a:rPr sz="2900" b="1" spc="-39" dirty="0">
                <a:latin typeface="Georgia"/>
                <a:cs typeface="Georgia"/>
              </a:rPr>
              <a:t> </a:t>
            </a:r>
            <a:r>
              <a:rPr sz="2900" b="1" spc="-161" dirty="0">
                <a:latin typeface="Georgia"/>
                <a:cs typeface="Georgia"/>
              </a:rPr>
              <a:t>Menu</a:t>
            </a:r>
            <a:r>
              <a:rPr sz="2900" b="1" spc="-20" dirty="0">
                <a:latin typeface="Georgia"/>
                <a:cs typeface="Georgia"/>
              </a:rPr>
              <a:t> </a:t>
            </a:r>
            <a:r>
              <a:rPr sz="2900" b="1" spc="-120" dirty="0">
                <a:latin typeface="Georgia"/>
                <a:cs typeface="Georgia"/>
              </a:rPr>
              <a:t>Nilai</a:t>
            </a:r>
            <a:r>
              <a:rPr sz="2900" b="1" spc="-11" dirty="0">
                <a:latin typeface="Georgia"/>
                <a:cs typeface="Georgia"/>
              </a:rPr>
              <a:t> </a:t>
            </a:r>
            <a:r>
              <a:rPr sz="2900" b="1" spc="-130" dirty="0">
                <a:latin typeface="Georgia"/>
                <a:cs typeface="Georgia"/>
              </a:rPr>
              <a:t>Perkuliahan</a:t>
            </a:r>
            <a:endParaRPr sz="2900">
              <a:latin typeface="Georgia"/>
              <a:cs typeface="Georgia"/>
            </a:endParaRPr>
          </a:p>
          <a:p>
            <a:pPr marL="12700">
              <a:spcBef>
                <a:spcPts val="1764"/>
              </a:spcBef>
              <a:tabLst>
                <a:tab pos="3990307" algn="l"/>
              </a:tabLst>
            </a:pPr>
            <a:r>
              <a:rPr sz="2100" spc="50" dirty="0">
                <a:latin typeface="Georgia"/>
                <a:cs typeface="Georgia"/>
              </a:rPr>
              <a:t>Dashboard</a:t>
            </a:r>
            <a:r>
              <a:rPr sz="2100" spc="161" dirty="0">
                <a:latin typeface="Georgia"/>
                <a:cs typeface="Georgia"/>
              </a:rPr>
              <a:t> </a:t>
            </a:r>
            <a:r>
              <a:rPr sz="2100" spc="414" dirty="0">
                <a:latin typeface="Microsoft Sans Serif"/>
                <a:cs typeface="Microsoft Sans Serif"/>
              </a:rPr>
              <a:t>–</a:t>
            </a:r>
            <a:r>
              <a:rPr sz="2100" spc="86" dirty="0">
                <a:latin typeface="Microsoft Sans Serif"/>
                <a:cs typeface="Microsoft Sans Serif"/>
              </a:rPr>
              <a:t> </a:t>
            </a:r>
            <a:r>
              <a:rPr sz="2100" spc="100" dirty="0">
                <a:latin typeface="Georgia"/>
                <a:cs typeface="Georgia"/>
              </a:rPr>
              <a:t>Aktivitas</a:t>
            </a:r>
            <a:r>
              <a:rPr sz="2100" spc="164" dirty="0">
                <a:latin typeface="Georgia"/>
                <a:cs typeface="Georgia"/>
              </a:rPr>
              <a:t> </a:t>
            </a:r>
            <a:r>
              <a:rPr sz="2100" dirty="0">
                <a:latin typeface="Georgia"/>
                <a:cs typeface="Georgia"/>
              </a:rPr>
              <a:t>Dosen</a:t>
            </a:r>
            <a:r>
              <a:rPr sz="2100" spc="175" dirty="0">
                <a:latin typeface="Georgia"/>
                <a:cs typeface="Georgia"/>
              </a:rPr>
              <a:t> </a:t>
            </a:r>
            <a:r>
              <a:rPr sz="2100" spc="-50" dirty="0">
                <a:latin typeface="Georgia"/>
                <a:cs typeface="Georgia"/>
              </a:rPr>
              <a:t>-</a:t>
            </a:r>
            <a:r>
              <a:rPr sz="2100" dirty="0">
                <a:latin typeface="Georgia"/>
                <a:cs typeface="Georgia"/>
              </a:rPr>
              <a:t>	</a:t>
            </a:r>
            <a:r>
              <a:rPr sz="2100" spc="-11" dirty="0">
                <a:latin typeface="Georgia"/>
                <a:cs typeface="Georgia"/>
              </a:rPr>
              <a:t>Nilai</a:t>
            </a:r>
            <a:endParaRPr sz="2100">
              <a:latin typeface="Georgia"/>
              <a:cs typeface="Georgia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6513321" y="8330565"/>
            <a:ext cx="2188846" cy="95154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000" spc="75" dirty="0">
                <a:latin typeface="Georgia"/>
                <a:cs typeface="Georgia"/>
              </a:rPr>
              <a:t>Informasi</a:t>
            </a:r>
            <a:r>
              <a:rPr sz="2000" spc="125" dirty="0">
                <a:latin typeface="Georgia"/>
                <a:cs typeface="Georgia"/>
              </a:rPr>
              <a:t> </a:t>
            </a:r>
            <a:r>
              <a:rPr sz="2000" spc="80" dirty="0">
                <a:latin typeface="Georgia"/>
                <a:cs typeface="Georgia"/>
              </a:rPr>
              <a:t>setelah</a:t>
            </a:r>
            <a:endParaRPr sz="2000">
              <a:latin typeface="Georgia"/>
              <a:cs typeface="Georgia"/>
            </a:endParaRPr>
          </a:p>
          <a:p>
            <a:pPr>
              <a:spcBef>
                <a:spcPts val="11"/>
              </a:spcBef>
            </a:pPr>
            <a:endParaRPr sz="2100">
              <a:latin typeface="Georgia"/>
              <a:cs typeface="Georgia"/>
            </a:endParaRPr>
          </a:p>
          <a:p>
            <a:pPr marL="33655"/>
            <a:r>
              <a:rPr sz="2000" spc="111" dirty="0">
                <a:latin typeface="Georgia"/>
                <a:cs typeface="Georgia"/>
              </a:rPr>
              <a:t>diumumkan</a:t>
            </a:r>
            <a:r>
              <a:rPr sz="2000" spc="114" dirty="0">
                <a:latin typeface="Georgia"/>
                <a:cs typeface="Georgia"/>
              </a:rPr>
              <a:t> </a:t>
            </a:r>
            <a:r>
              <a:rPr sz="2000" spc="70" dirty="0">
                <a:latin typeface="Georgia"/>
                <a:cs typeface="Georgia"/>
              </a:rPr>
              <a:t>nilai</a:t>
            </a:r>
            <a:endParaRPr sz="2000">
              <a:latin typeface="Georgia"/>
              <a:cs typeface="Georgia"/>
            </a:endParaRPr>
          </a:p>
        </p:txBody>
      </p:sp>
      <p:grpSp>
        <p:nvGrpSpPr>
          <p:cNvPr id="23" name="object 23"/>
          <p:cNvGrpSpPr/>
          <p:nvPr/>
        </p:nvGrpSpPr>
        <p:grpSpPr>
          <a:xfrm>
            <a:off x="1083565" y="3831336"/>
            <a:ext cx="16328390" cy="5884545"/>
            <a:chOff x="1083563" y="3831335"/>
            <a:chExt cx="16328390" cy="5884545"/>
          </a:xfrm>
        </p:grpSpPr>
        <p:pic>
          <p:nvPicPr>
            <p:cNvPr id="24" name="object 24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017252" y="7222235"/>
              <a:ext cx="7394448" cy="2493264"/>
            </a:xfrm>
            <a:prstGeom prst="rect">
              <a:avLst/>
            </a:prstGeom>
          </p:spPr>
        </p:pic>
        <p:sp>
          <p:nvSpPr>
            <p:cNvPr id="25" name="object 25"/>
            <p:cNvSpPr/>
            <p:nvPr/>
          </p:nvSpPr>
          <p:spPr>
            <a:xfrm>
              <a:off x="8895587" y="8707669"/>
              <a:ext cx="1104900" cy="342900"/>
            </a:xfrm>
            <a:custGeom>
              <a:avLst/>
              <a:gdLst/>
              <a:ahLst/>
              <a:cxnLst/>
              <a:rect l="l" t="t" r="r" b="b"/>
              <a:pathLst>
                <a:path w="1104900" h="342900">
                  <a:moveTo>
                    <a:pt x="953134" y="171154"/>
                  </a:moveTo>
                  <a:lnTo>
                    <a:pt x="780922" y="271611"/>
                  </a:lnTo>
                  <a:lnTo>
                    <a:pt x="769635" y="281640"/>
                  </a:lnTo>
                  <a:lnTo>
                    <a:pt x="763301" y="294790"/>
                  </a:lnTo>
                  <a:lnTo>
                    <a:pt x="762349" y="309371"/>
                  </a:lnTo>
                  <a:lnTo>
                    <a:pt x="767206" y="323694"/>
                  </a:lnTo>
                  <a:lnTo>
                    <a:pt x="777291" y="335000"/>
                  </a:lnTo>
                  <a:lnTo>
                    <a:pt x="790448" y="341348"/>
                  </a:lnTo>
                  <a:lnTo>
                    <a:pt x="805033" y="342298"/>
                  </a:lnTo>
                  <a:lnTo>
                    <a:pt x="819403" y="337410"/>
                  </a:lnTo>
                  <a:lnTo>
                    <a:pt x="1039082" y="209254"/>
                  </a:lnTo>
                  <a:lnTo>
                    <a:pt x="1028700" y="209254"/>
                  </a:lnTo>
                  <a:lnTo>
                    <a:pt x="1028700" y="204047"/>
                  </a:lnTo>
                  <a:lnTo>
                    <a:pt x="1009522" y="204047"/>
                  </a:lnTo>
                  <a:lnTo>
                    <a:pt x="953134" y="171154"/>
                  </a:lnTo>
                  <a:close/>
                </a:path>
                <a:path w="1104900" h="342900">
                  <a:moveTo>
                    <a:pt x="887820" y="133054"/>
                  </a:moveTo>
                  <a:lnTo>
                    <a:pt x="0" y="133054"/>
                  </a:lnTo>
                  <a:lnTo>
                    <a:pt x="0" y="209254"/>
                  </a:lnTo>
                  <a:lnTo>
                    <a:pt x="887820" y="209254"/>
                  </a:lnTo>
                  <a:lnTo>
                    <a:pt x="953134" y="171154"/>
                  </a:lnTo>
                  <a:lnTo>
                    <a:pt x="887820" y="133054"/>
                  </a:lnTo>
                  <a:close/>
                </a:path>
                <a:path w="1104900" h="342900">
                  <a:moveTo>
                    <a:pt x="1039077" y="133054"/>
                  </a:moveTo>
                  <a:lnTo>
                    <a:pt x="1028700" y="133054"/>
                  </a:lnTo>
                  <a:lnTo>
                    <a:pt x="1028700" y="209254"/>
                  </a:lnTo>
                  <a:lnTo>
                    <a:pt x="1039082" y="209254"/>
                  </a:lnTo>
                  <a:lnTo>
                    <a:pt x="1104391" y="171154"/>
                  </a:lnTo>
                  <a:lnTo>
                    <a:pt x="1039077" y="133054"/>
                  </a:lnTo>
                  <a:close/>
                </a:path>
                <a:path w="1104900" h="342900">
                  <a:moveTo>
                    <a:pt x="1009522" y="138261"/>
                  </a:moveTo>
                  <a:lnTo>
                    <a:pt x="953134" y="171154"/>
                  </a:lnTo>
                  <a:lnTo>
                    <a:pt x="1009522" y="204047"/>
                  </a:lnTo>
                  <a:lnTo>
                    <a:pt x="1009522" y="138261"/>
                  </a:lnTo>
                  <a:close/>
                </a:path>
                <a:path w="1104900" h="342900">
                  <a:moveTo>
                    <a:pt x="1028700" y="138261"/>
                  </a:moveTo>
                  <a:lnTo>
                    <a:pt x="1009522" y="138261"/>
                  </a:lnTo>
                  <a:lnTo>
                    <a:pt x="1009522" y="204047"/>
                  </a:lnTo>
                  <a:lnTo>
                    <a:pt x="1028700" y="204047"/>
                  </a:lnTo>
                  <a:lnTo>
                    <a:pt x="1028700" y="138261"/>
                  </a:lnTo>
                  <a:close/>
                </a:path>
                <a:path w="1104900" h="342900">
                  <a:moveTo>
                    <a:pt x="805033" y="0"/>
                  </a:moveTo>
                  <a:lnTo>
                    <a:pt x="790448" y="958"/>
                  </a:lnTo>
                  <a:lnTo>
                    <a:pt x="777291" y="7322"/>
                  </a:lnTo>
                  <a:lnTo>
                    <a:pt x="767206" y="18627"/>
                  </a:lnTo>
                  <a:lnTo>
                    <a:pt x="762349" y="32942"/>
                  </a:lnTo>
                  <a:lnTo>
                    <a:pt x="763301" y="47519"/>
                  </a:lnTo>
                  <a:lnTo>
                    <a:pt x="769635" y="60668"/>
                  </a:lnTo>
                  <a:lnTo>
                    <a:pt x="780922" y="70697"/>
                  </a:lnTo>
                  <a:lnTo>
                    <a:pt x="953134" y="171154"/>
                  </a:lnTo>
                  <a:lnTo>
                    <a:pt x="1009522" y="138261"/>
                  </a:lnTo>
                  <a:lnTo>
                    <a:pt x="1028700" y="138261"/>
                  </a:lnTo>
                  <a:lnTo>
                    <a:pt x="1028700" y="133054"/>
                  </a:lnTo>
                  <a:lnTo>
                    <a:pt x="1039077" y="133054"/>
                  </a:lnTo>
                  <a:lnTo>
                    <a:pt x="819403" y="4911"/>
                  </a:lnTo>
                  <a:lnTo>
                    <a:pt x="805033" y="0"/>
                  </a:lnTo>
                  <a:close/>
                </a:path>
              </a:pathLst>
            </a:custGeom>
            <a:solidFill>
              <a:srgbClr val="F6924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6" name="object 26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083563" y="3831335"/>
              <a:ext cx="8084820" cy="4337304"/>
            </a:xfrm>
            <a:prstGeom prst="rect">
              <a:avLst/>
            </a:prstGeom>
          </p:spPr>
        </p:pic>
        <p:sp>
          <p:nvSpPr>
            <p:cNvPr id="27" name="object 27"/>
            <p:cNvSpPr/>
            <p:nvPr/>
          </p:nvSpPr>
          <p:spPr>
            <a:xfrm>
              <a:off x="8140741" y="5999987"/>
              <a:ext cx="342900" cy="721360"/>
            </a:xfrm>
            <a:custGeom>
              <a:avLst/>
              <a:gdLst/>
              <a:ahLst/>
              <a:cxnLst/>
              <a:rect l="l" t="t" r="r" b="b"/>
              <a:pathLst>
                <a:path w="342900" h="721359">
                  <a:moveTo>
                    <a:pt x="32942" y="379009"/>
                  </a:moveTo>
                  <a:lnTo>
                    <a:pt x="18627" y="383921"/>
                  </a:lnTo>
                  <a:lnTo>
                    <a:pt x="7322" y="393950"/>
                  </a:lnTo>
                  <a:lnTo>
                    <a:pt x="958" y="407098"/>
                  </a:lnTo>
                  <a:lnTo>
                    <a:pt x="0" y="421675"/>
                  </a:lnTo>
                  <a:lnTo>
                    <a:pt x="4911" y="435990"/>
                  </a:lnTo>
                  <a:lnTo>
                    <a:pt x="171154" y="721106"/>
                  </a:lnTo>
                  <a:lnTo>
                    <a:pt x="215288" y="645413"/>
                  </a:lnTo>
                  <a:lnTo>
                    <a:pt x="133054" y="645413"/>
                  </a:lnTo>
                  <a:lnTo>
                    <a:pt x="133054" y="504534"/>
                  </a:lnTo>
                  <a:lnTo>
                    <a:pt x="70697" y="397637"/>
                  </a:lnTo>
                  <a:lnTo>
                    <a:pt x="60668" y="386332"/>
                  </a:lnTo>
                  <a:lnTo>
                    <a:pt x="47519" y="379968"/>
                  </a:lnTo>
                  <a:lnTo>
                    <a:pt x="32942" y="379009"/>
                  </a:lnTo>
                  <a:close/>
                </a:path>
                <a:path w="342900" h="721359">
                  <a:moveTo>
                    <a:pt x="133054" y="504534"/>
                  </a:moveTo>
                  <a:lnTo>
                    <a:pt x="133054" y="645413"/>
                  </a:lnTo>
                  <a:lnTo>
                    <a:pt x="209254" y="645413"/>
                  </a:lnTo>
                  <a:lnTo>
                    <a:pt x="209254" y="626237"/>
                  </a:lnTo>
                  <a:lnTo>
                    <a:pt x="138261" y="626237"/>
                  </a:lnTo>
                  <a:lnTo>
                    <a:pt x="171154" y="569848"/>
                  </a:lnTo>
                  <a:lnTo>
                    <a:pt x="133054" y="504534"/>
                  </a:lnTo>
                  <a:close/>
                </a:path>
                <a:path w="342900" h="721359">
                  <a:moveTo>
                    <a:pt x="309366" y="379009"/>
                  </a:moveTo>
                  <a:lnTo>
                    <a:pt x="294788" y="379968"/>
                  </a:lnTo>
                  <a:lnTo>
                    <a:pt x="281640" y="386332"/>
                  </a:lnTo>
                  <a:lnTo>
                    <a:pt x="271611" y="397637"/>
                  </a:lnTo>
                  <a:lnTo>
                    <a:pt x="209254" y="504534"/>
                  </a:lnTo>
                  <a:lnTo>
                    <a:pt x="209254" y="645413"/>
                  </a:lnTo>
                  <a:lnTo>
                    <a:pt x="215288" y="645413"/>
                  </a:lnTo>
                  <a:lnTo>
                    <a:pt x="337397" y="435990"/>
                  </a:lnTo>
                  <a:lnTo>
                    <a:pt x="342308" y="421675"/>
                  </a:lnTo>
                  <a:lnTo>
                    <a:pt x="341350" y="407098"/>
                  </a:lnTo>
                  <a:lnTo>
                    <a:pt x="334986" y="393950"/>
                  </a:lnTo>
                  <a:lnTo>
                    <a:pt x="323681" y="383921"/>
                  </a:lnTo>
                  <a:lnTo>
                    <a:pt x="309366" y="379009"/>
                  </a:lnTo>
                  <a:close/>
                </a:path>
                <a:path w="342900" h="721359">
                  <a:moveTo>
                    <a:pt x="171154" y="569848"/>
                  </a:moveTo>
                  <a:lnTo>
                    <a:pt x="138261" y="626237"/>
                  </a:lnTo>
                  <a:lnTo>
                    <a:pt x="204047" y="626237"/>
                  </a:lnTo>
                  <a:lnTo>
                    <a:pt x="171154" y="569848"/>
                  </a:lnTo>
                  <a:close/>
                </a:path>
                <a:path w="342900" h="721359">
                  <a:moveTo>
                    <a:pt x="209254" y="504534"/>
                  </a:moveTo>
                  <a:lnTo>
                    <a:pt x="171154" y="569848"/>
                  </a:lnTo>
                  <a:lnTo>
                    <a:pt x="204047" y="626237"/>
                  </a:lnTo>
                  <a:lnTo>
                    <a:pt x="209254" y="626237"/>
                  </a:lnTo>
                  <a:lnTo>
                    <a:pt x="209254" y="504534"/>
                  </a:lnTo>
                  <a:close/>
                </a:path>
                <a:path w="342900" h="721359">
                  <a:moveTo>
                    <a:pt x="209254" y="0"/>
                  </a:moveTo>
                  <a:lnTo>
                    <a:pt x="133054" y="0"/>
                  </a:lnTo>
                  <a:lnTo>
                    <a:pt x="133054" y="504534"/>
                  </a:lnTo>
                  <a:lnTo>
                    <a:pt x="171154" y="569848"/>
                  </a:lnTo>
                  <a:lnTo>
                    <a:pt x="209254" y="504534"/>
                  </a:lnTo>
                  <a:lnTo>
                    <a:pt x="209254" y="0"/>
                  </a:lnTo>
                  <a:close/>
                </a:path>
              </a:pathLst>
            </a:custGeom>
            <a:solidFill>
              <a:srgbClr val="F6924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28" name="Picture 2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59200" y="0"/>
            <a:ext cx="1223746" cy="148169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491099" y="118279"/>
            <a:ext cx="6986270" cy="750846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4800" b="1" spc="-475" dirty="0"/>
              <a:t>Bagaimana</a:t>
            </a:r>
            <a:r>
              <a:rPr sz="4800" b="1" spc="-345" dirty="0"/>
              <a:t> </a:t>
            </a:r>
            <a:r>
              <a:rPr sz="4800" b="1" spc="-395" dirty="0"/>
              <a:t>Cara</a:t>
            </a:r>
            <a:r>
              <a:rPr sz="4800" b="1" spc="-350" dirty="0"/>
              <a:t> </a:t>
            </a:r>
            <a:r>
              <a:rPr sz="4800" b="1" spc="-414" dirty="0"/>
              <a:t>Kunci</a:t>
            </a:r>
            <a:r>
              <a:rPr sz="4800" b="1" spc="-350" dirty="0"/>
              <a:t> </a:t>
            </a:r>
            <a:r>
              <a:rPr sz="4800" b="1" spc="-380" dirty="0"/>
              <a:t>Nilai?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69748" y="173738"/>
            <a:ext cx="900684" cy="900683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719125" y="1485900"/>
            <a:ext cx="17029430" cy="95154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000" spc="95" dirty="0">
                <a:latin typeface="Georgia"/>
                <a:cs typeface="Georgia"/>
              </a:rPr>
              <a:t>Kunci</a:t>
            </a:r>
            <a:r>
              <a:rPr sz="2000" spc="155" dirty="0">
                <a:latin typeface="Georgia"/>
                <a:cs typeface="Georgia"/>
              </a:rPr>
              <a:t> </a:t>
            </a:r>
            <a:r>
              <a:rPr sz="2000" spc="80" dirty="0">
                <a:latin typeface="Georgia"/>
                <a:cs typeface="Georgia"/>
              </a:rPr>
              <a:t>nilai</a:t>
            </a:r>
            <a:r>
              <a:rPr sz="2000" spc="161" dirty="0">
                <a:latin typeface="Georgia"/>
                <a:cs typeface="Georgia"/>
              </a:rPr>
              <a:t> </a:t>
            </a:r>
            <a:r>
              <a:rPr sz="2000" spc="89" dirty="0">
                <a:latin typeface="Georgia"/>
                <a:cs typeface="Georgia"/>
              </a:rPr>
              <a:t>adalah</a:t>
            </a:r>
            <a:r>
              <a:rPr sz="2000" spc="150" dirty="0">
                <a:latin typeface="Georgia"/>
                <a:cs typeface="Georgia"/>
              </a:rPr>
              <a:t> </a:t>
            </a:r>
            <a:r>
              <a:rPr sz="2000" spc="55" dirty="0">
                <a:latin typeface="Georgia"/>
                <a:cs typeface="Georgia"/>
              </a:rPr>
              <a:t>proses</a:t>
            </a:r>
            <a:r>
              <a:rPr sz="2000" spc="180" dirty="0">
                <a:latin typeface="Georgia"/>
                <a:cs typeface="Georgia"/>
              </a:rPr>
              <a:t> </a:t>
            </a:r>
            <a:r>
              <a:rPr sz="2000" spc="100" dirty="0">
                <a:latin typeface="Georgia"/>
                <a:cs typeface="Georgia"/>
              </a:rPr>
              <a:t>menampilkan</a:t>
            </a:r>
            <a:r>
              <a:rPr sz="2000" spc="161" dirty="0">
                <a:latin typeface="Georgia"/>
                <a:cs typeface="Georgia"/>
              </a:rPr>
              <a:t> </a:t>
            </a:r>
            <a:r>
              <a:rPr sz="2000" dirty="0">
                <a:latin typeface="Georgia"/>
                <a:cs typeface="Georgia"/>
              </a:rPr>
              <a:t>NILAI</a:t>
            </a:r>
            <a:r>
              <a:rPr sz="2000" spc="145" dirty="0">
                <a:latin typeface="Georgia"/>
                <a:cs typeface="Georgia"/>
              </a:rPr>
              <a:t> </a:t>
            </a:r>
            <a:r>
              <a:rPr sz="2000" spc="55" dirty="0">
                <a:latin typeface="Georgia"/>
                <a:cs typeface="Georgia"/>
              </a:rPr>
              <a:t>AKHIR</a:t>
            </a:r>
            <a:r>
              <a:rPr sz="2000" spc="175" dirty="0">
                <a:latin typeface="Georgia"/>
                <a:cs typeface="Georgia"/>
              </a:rPr>
              <a:t> </a:t>
            </a:r>
            <a:r>
              <a:rPr sz="2000" spc="86" dirty="0">
                <a:latin typeface="Georgia"/>
                <a:cs typeface="Georgia"/>
              </a:rPr>
              <a:t>beserta</a:t>
            </a:r>
            <a:r>
              <a:rPr sz="2000" spc="180" dirty="0">
                <a:latin typeface="Georgia"/>
                <a:cs typeface="Georgia"/>
              </a:rPr>
              <a:t> </a:t>
            </a:r>
            <a:r>
              <a:rPr sz="2000" dirty="0">
                <a:latin typeface="Georgia"/>
                <a:cs typeface="Georgia"/>
              </a:rPr>
              <a:t>GRADE.</a:t>
            </a:r>
            <a:r>
              <a:rPr sz="2000" spc="161" dirty="0">
                <a:latin typeface="Georgia"/>
                <a:cs typeface="Georgia"/>
              </a:rPr>
              <a:t> </a:t>
            </a:r>
            <a:r>
              <a:rPr sz="2000" spc="70" dirty="0">
                <a:latin typeface="Georgia"/>
                <a:cs typeface="Georgia"/>
              </a:rPr>
              <a:t>Nilai</a:t>
            </a:r>
            <a:r>
              <a:rPr sz="2000" spc="161" dirty="0">
                <a:latin typeface="Georgia"/>
                <a:cs typeface="Georgia"/>
              </a:rPr>
              <a:t> </a:t>
            </a:r>
            <a:r>
              <a:rPr sz="2000" spc="150" dirty="0">
                <a:latin typeface="Georgia"/>
                <a:cs typeface="Georgia"/>
              </a:rPr>
              <a:t>Akhir</a:t>
            </a:r>
            <a:r>
              <a:rPr sz="2000" spc="161" dirty="0">
                <a:latin typeface="Georgia"/>
                <a:cs typeface="Georgia"/>
              </a:rPr>
              <a:t> </a:t>
            </a:r>
            <a:r>
              <a:rPr sz="2000" spc="70" dirty="0">
                <a:latin typeface="Georgia"/>
                <a:cs typeface="Georgia"/>
              </a:rPr>
              <a:t>dapat</a:t>
            </a:r>
            <a:r>
              <a:rPr sz="2000" spc="150" dirty="0">
                <a:latin typeface="Georgia"/>
                <a:cs typeface="Georgia"/>
              </a:rPr>
              <a:t> </a:t>
            </a:r>
            <a:r>
              <a:rPr sz="2000" spc="86" dirty="0">
                <a:latin typeface="Georgia"/>
                <a:cs typeface="Georgia"/>
              </a:rPr>
              <a:t>dilihat</a:t>
            </a:r>
            <a:r>
              <a:rPr sz="2000" spc="155" dirty="0">
                <a:latin typeface="Georgia"/>
                <a:cs typeface="Georgia"/>
              </a:rPr>
              <a:t> </a:t>
            </a:r>
            <a:r>
              <a:rPr sz="2000" spc="89" dirty="0">
                <a:latin typeface="Georgia"/>
                <a:cs typeface="Georgia"/>
              </a:rPr>
              <a:t>melalui</a:t>
            </a:r>
            <a:r>
              <a:rPr sz="2000" spc="155" dirty="0">
                <a:latin typeface="Georgia"/>
                <a:cs typeface="Georgia"/>
              </a:rPr>
              <a:t> </a:t>
            </a:r>
            <a:r>
              <a:rPr sz="2000" dirty="0">
                <a:latin typeface="Georgia"/>
                <a:cs typeface="Georgia"/>
              </a:rPr>
              <a:t>KHS</a:t>
            </a:r>
            <a:r>
              <a:rPr sz="2000" spc="161" dirty="0">
                <a:latin typeface="Georgia"/>
                <a:cs typeface="Georgia"/>
              </a:rPr>
              <a:t> </a:t>
            </a:r>
            <a:r>
              <a:rPr sz="2000" spc="114" dirty="0">
                <a:latin typeface="Georgia"/>
                <a:cs typeface="Georgia"/>
              </a:rPr>
              <a:t>Mahasiswa</a:t>
            </a:r>
            <a:r>
              <a:rPr sz="2000" spc="189" dirty="0">
                <a:latin typeface="Georgia"/>
                <a:cs typeface="Georgia"/>
              </a:rPr>
              <a:t> </a:t>
            </a:r>
            <a:r>
              <a:rPr sz="2000" spc="75" dirty="0">
                <a:latin typeface="Georgia"/>
                <a:cs typeface="Georgia"/>
              </a:rPr>
              <a:t>dan</a:t>
            </a:r>
            <a:r>
              <a:rPr sz="2000" spc="150" dirty="0">
                <a:latin typeface="Georgia"/>
                <a:cs typeface="Georgia"/>
              </a:rPr>
              <a:t> </a:t>
            </a:r>
            <a:r>
              <a:rPr sz="2000" spc="75" dirty="0">
                <a:latin typeface="Georgia"/>
                <a:cs typeface="Georgia"/>
              </a:rPr>
              <a:t>Transkrip</a:t>
            </a:r>
            <a:r>
              <a:rPr sz="2000" spc="75" dirty="0">
                <a:latin typeface="Georgia"/>
                <a:cs typeface="Georgia"/>
              </a:rPr>
              <a:t>.</a:t>
            </a:r>
            <a:endParaRPr sz="2000" dirty="0">
              <a:latin typeface="Georgia"/>
              <a:cs typeface="Georgia"/>
            </a:endParaRPr>
          </a:p>
          <a:p>
            <a:pPr>
              <a:spcBef>
                <a:spcPts val="11"/>
              </a:spcBef>
            </a:pPr>
            <a:endParaRPr sz="2100" dirty="0">
              <a:latin typeface="Georgia"/>
              <a:cs typeface="Georgia"/>
            </a:endParaRPr>
          </a:p>
          <a:p>
            <a:pPr marL="12700"/>
            <a:r>
              <a:rPr sz="2000" spc="95" dirty="0">
                <a:latin typeface="Georgia"/>
                <a:cs typeface="Georgia"/>
              </a:rPr>
              <a:t>Kunci</a:t>
            </a:r>
            <a:r>
              <a:rPr sz="2000" spc="136" dirty="0">
                <a:latin typeface="Georgia"/>
                <a:cs typeface="Georgia"/>
              </a:rPr>
              <a:t> </a:t>
            </a:r>
            <a:r>
              <a:rPr sz="2000" spc="80" dirty="0">
                <a:latin typeface="Georgia"/>
                <a:cs typeface="Georgia"/>
              </a:rPr>
              <a:t>nilai</a:t>
            </a:r>
            <a:r>
              <a:rPr sz="2000" spc="139" dirty="0">
                <a:latin typeface="Georgia"/>
                <a:cs typeface="Georgia"/>
              </a:rPr>
              <a:t> </a:t>
            </a:r>
            <a:r>
              <a:rPr sz="2000" b="1" spc="-95" dirty="0">
                <a:latin typeface="Georgia"/>
                <a:cs typeface="Georgia"/>
              </a:rPr>
              <a:t>WAJIB</a:t>
            </a:r>
            <a:r>
              <a:rPr sz="2000" b="1" spc="64" dirty="0">
                <a:latin typeface="Georgia"/>
                <a:cs typeface="Georgia"/>
              </a:rPr>
              <a:t> </a:t>
            </a:r>
            <a:r>
              <a:rPr sz="2000" spc="95" dirty="0">
                <a:latin typeface="Georgia"/>
                <a:cs typeface="Georgia"/>
              </a:rPr>
              <a:t>dilakukan,</a:t>
            </a:r>
            <a:r>
              <a:rPr sz="2000" spc="125" dirty="0">
                <a:latin typeface="Georgia"/>
                <a:cs typeface="Georgia"/>
              </a:rPr>
              <a:t> </a:t>
            </a:r>
            <a:r>
              <a:rPr sz="2000" spc="70" dirty="0">
                <a:latin typeface="Georgia"/>
                <a:cs typeface="Georgia"/>
              </a:rPr>
              <a:t>sebagai</a:t>
            </a:r>
            <a:r>
              <a:rPr sz="2000" spc="139" dirty="0">
                <a:latin typeface="Georgia"/>
                <a:cs typeface="Georgia"/>
              </a:rPr>
              <a:t> </a:t>
            </a:r>
            <a:r>
              <a:rPr sz="2000" spc="114" dirty="0">
                <a:latin typeface="Georgia"/>
                <a:cs typeface="Georgia"/>
              </a:rPr>
              <a:t>syarat</a:t>
            </a:r>
            <a:r>
              <a:rPr sz="2000" spc="150" dirty="0">
                <a:latin typeface="Georgia"/>
                <a:cs typeface="Georgia"/>
              </a:rPr>
              <a:t> </a:t>
            </a:r>
            <a:r>
              <a:rPr sz="2000" spc="130" dirty="0">
                <a:latin typeface="Georgia"/>
                <a:cs typeface="Georgia"/>
              </a:rPr>
              <a:t>untuk </a:t>
            </a:r>
            <a:r>
              <a:rPr sz="2000" spc="80" dirty="0">
                <a:latin typeface="Georgia"/>
                <a:cs typeface="Georgia"/>
              </a:rPr>
              <a:t>nilai</a:t>
            </a:r>
            <a:r>
              <a:rPr sz="2000" spc="150" dirty="0">
                <a:latin typeface="Georgia"/>
                <a:cs typeface="Georgia"/>
              </a:rPr>
              <a:t> </a:t>
            </a:r>
            <a:r>
              <a:rPr sz="2000" spc="70" dirty="0">
                <a:latin typeface="Georgia"/>
                <a:cs typeface="Georgia"/>
              </a:rPr>
              <a:t>dapat</a:t>
            </a:r>
            <a:r>
              <a:rPr sz="2000" spc="125" dirty="0">
                <a:latin typeface="Georgia"/>
                <a:cs typeface="Georgia"/>
              </a:rPr>
              <a:t> </a:t>
            </a:r>
            <a:r>
              <a:rPr sz="2000" spc="80" dirty="0">
                <a:latin typeface="Georgia"/>
                <a:cs typeface="Georgia"/>
              </a:rPr>
              <a:t>tampil</a:t>
            </a:r>
            <a:r>
              <a:rPr sz="2000" spc="111" dirty="0">
                <a:latin typeface="Georgia"/>
                <a:cs typeface="Georgia"/>
              </a:rPr>
              <a:t> </a:t>
            </a:r>
            <a:r>
              <a:rPr sz="2000" dirty="0">
                <a:latin typeface="Georgia"/>
                <a:cs typeface="Georgia"/>
              </a:rPr>
              <a:t>di</a:t>
            </a:r>
            <a:r>
              <a:rPr sz="2000" spc="136" dirty="0">
                <a:latin typeface="Georgia"/>
                <a:cs typeface="Georgia"/>
              </a:rPr>
              <a:t> </a:t>
            </a:r>
            <a:r>
              <a:rPr sz="2000" dirty="0">
                <a:latin typeface="Georgia"/>
                <a:cs typeface="Georgia"/>
              </a:rPr>
              <a:t>KHS</a:t>
            </a:r>
            <a:r>
              <a:rPr sz="2000" spc="155" dirty="0">
                <a:latin typeface="Georgia"/>
                <a:cs typeface="Georgia"/>
              </a:rPr>
              <a:t> </a:t>
            </a:r>
            <a:r>
              <a:rPr sz="2000" spc="75" dirty="0">
                <a:latin typeface="Georgia"/>
                <a:cs typeface="Georgia"/>
              </a:rPr>
              <a:t>dan</a:t>
            </a:r>
            <a:r>
              <a:rPr sz="2000" spc="130" dirty="0">
                <a:latin typeface="Georgia"/>
                <a:cs typeface="Georgia"/>
              </a:rPr>
              <a:t> </a:t>
            </a:r>
            <a:r>
              <a:rPr sz="2000" spc="86" dirty="0">
                <a:latin typeface="Georgia"/>
                <a:cs typeface="Georgia"/>
              </a:rPr>
              <a:t>transkrip.</a:t>
            </a:r>
            <a:r>
              <a:rPr sz="2000" spc="125" dirty="0">
                <a:latin typeface="Georgia"/>
                <a:cs typeface="Georgia"/>
              </a:rPr>
              <a:t> </a:t>
            </a:r>
            <a:r>
              <a:rPr sz="2000" spc="70" dirty="0">
                <a:latin typeface="Georgia"/>
                <a:cs typeface="Georgia"/>
              </a:rPr>
              <a:t>Nilai</a:t>
            </a:r>
            <a:r>
              <a:rPr sz="2000" spc="130" dirty="0">
                <a:latin typeface="Georgia"/>
                <a:cs typeface="Georgia"/>
              </a:rPr>
              <a:t> yang</a:t>
            </a:r>
            <a:r>
              <a:rPr sz="2000" spc="155" dirty="0">
                <a:latin typeface="Georgia"/>
                <a:cs typeface="Georgia"/>
              </a:rPr>
              <a:t> </a:t>
            </a:r>
            <a:r>
              <a:rPr sz="2000" spc="86" dirty="0">
                <a:latin typeface="Georgia"/>
                <a:cs typeface="Georgia"/>
              </a:rPr>
              <a:t>sudah</a:t>
            </a:r>
            <a:r>
              <a:rPr sz="2000" spc="150" dirty="0">
                <a:latin typeface="Georgia"/>
                <a:cs typeface="Georgia"/>
              </a:rPr>
              <a:t> </a:t>
            </a:r>
            <a:r>
              <a:rPr sz="2000" spc="95" dirty="0">
                <a:latin typeface="Georgia"/>
                <a:cs typeface="Georgia"/>
              </a:rPr>
              <a:t>dikunci</a:t>
            </a:r>
            <a:r>
              <a:rPr sz="2000" spc="139" dirty="0">
                <a:latin typeface="Georgia"/>
                <a:cs typeface="Georgia"/>
              </a:rPr>
              <a:t> </a:t>
            </a:r>
            <a:r>
              <a:rPr sz="2000" spc="89" dirty="0">
                <a:latin typeface="Georgia"/>
                <a:cs typeface="Georgia"/>
              </a:rPr>
              <a:t>tidak</a:t>
            </a:r>
            <a:r>
              <a:rPr sz="2000" spc="120" dirty="0">
                <a:latin typeface="Georgia"/>
                <a:cs typeface="Georgia"/>
              </a:rPr>
              <a:t> </a:t>
            </a:r>
            <a:r>
              <a:rPr sz="2000" spc="70" dirty="0">
                <a:latin typeface="Georgia"/>
                <a:cs typeface="Georgia"/>
              </a:rPr>
              <a:t>dapat</a:t>
            </a:r>
            <a:r>
              <a:rPr sz="2000" spc="125" dirty="0">
                <a:latin typeface="Georgia"/>
                <a:cs typeface="Georgia"/>
              </a:rPr>
              <a:t> </a:t>
            </a:r>
            <a:r>
              <a:rPr sz="2000" spc="86" dirty="0">
                <a:latin typeface="Georgia"/>
                <a:cs typeface="Georgia"/>
              </a:rPr>
              <a:t>diubah</a:t>
            </a:r>
            <a:endParaRPr sz="2000" dirty="0">
              <a:latin typeface="Georgia"/>
              <a:cs typeface="Georgi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19125" y="2511933"/>
            <a:ext cx="7334250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000" spc="80" dirty="0">
                <a:latin typeface="Georgia"/>
                <a:cs typeface="Georgia"/>
              </a:rPr>
              <a:t>kembali.</a:t>
            </a:r>
            <a:r>
              <a:rPr sz="2000" spc="120" dirty="0">
                <a:latin typeface="Georgia"/>
                <a:cs typeface="Georgia"/>
              </a:rPr>
              <a:t> </a:t>
            </a:r>
            <a:r>
              <a:rPr sz="2000" spc="89" dirty="0">
                <a:latin typeface="Georgia"/>
                <a:cs typeface="Georgia"/>
              </a:rPr>
              <a:t>Pastikan</a:t>
            </a:r>
            <a:r>
              <a:rPr sz="2000" spc="139" dirty="0">
                <a:latin typeface="Georgia"/>
                <a:cs typeface="Georgia"/>
              </a:rPr>
              <a:t> </a:t>
            </a:r>
            <a:r>
              <a:rPr sz="2000" spc="80" dirty="0">
                <a:latin typeface="Georgia"/>
                <a:cs typeface="Georgia"/>
              </a:rPr>
              <a:t>nilai</a:t>
            </a:r>
            <a:r>
              <a:rPr sz="2000" spc="136" dirty="0">
                <a:latin typeface="Georgia"/>
                <a:cs typeface="Georgia"/>
              </a:rPr>
              <a:t> </a:t>
            </a:r>
            <a:r>
              <a:rPr sz="2000" spc="86" dirty="0">
                <a:latin typeface="Georgia"/>
                <a:cs typeface="Georgia"/>
              </a:rPr>
              <a:t>sudah</a:t>
            </a:r>
            <a:r>
              <a:rPr sz="2000" spc="145" dirty="0">
                <a:latin typeface="Georgia"/>
                <a:cs typeface="Georgia"/>
              </a:rPr>
              <a:t> </a:t>
            </a:r>
            <a:r>
              <a:rPr sz="2000" spc="105" dirty="0">
                <a:latin typeface="Georgia"/>
                <a:cs typeface="Georgia"/>
              </a:rPr>
              <a:t>valid</a:t>
            </a:r>
            <a:r>
              <a:rPr sz="2000" spc="136" dirty="0">
                <a:latin typeface="Georgia"/>
                <a:cs typeface="Georgia"/>
              </a:rPr>
              <a:t> </a:t>
            </a:r>
            <a:r>
              <a:rPr sz="2000" spc="105" dirty="0">
                <a:latin typeface="Georgia"/>
                <a:cs typeface="Georgia"/>
              </a:rPr>
              <a:t>ketika</a:t>
            </a:r>
            <a:r>
              <a:rPr sz="2000" spc="136" dirty="0">
                <a:latin typeface="Georgia"/>
                <a:cs typeface="Georgia"/>
              </a:rPr>
              <a:t> </a:t>
            </a:r>
            <a:r>
              <a:rPr sz="2000" spc="95" dirty="0">
                <a:latin typeface="Georgia"/>
                <a:cs typeface="Georgia"/>
              </a:rPr>
              <a:t>dikunci</a:t>
            </a:r>
            <a:r>
              <a:rPr sz="2000" spc="145" dirty="0">
                <a:latin typeface="Georgia"/>
                <a:cs typeface="Georgia"/>
              </a:rPr>
              <a:t> </a:t>
            </a:r>
            <a:r>
              <a:rPr sz="2000" spc="95" dirty="0">
                <a:latin typeface="Georgia"/>
                <a:cs typeface="Georgia"/>
              </a:rPr>
              <a:t>niainya.</a:t>
            </a:r>
            <a:endParaRPr sz="2000">
              <a:latin typeface="Georgia"/>
              <a:cs typeface="Georgia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646176" y="3057144"/>
            <a:ext cx="843280" cy="885825"/>
            <a:chOff x="646176" y="3057144"/>
            <a:chExt cx="843280" cy="885825"/>
          </a:xfrm>
          <a:solidFill>
            <a:schemeClr val="tx2">
              <a:lumMod val="50000"/>
            </a:schemeClr>
          </a:solidFill>
        </p:grpSpPr>
        <p:sp>
          <p:nvSpPr>
            <p:cNvPr id="8" name="object 8"/>
            <p:cNvSpPr/>
            <p:nvPr/>
          </p:nvSpPr>
          <p:spPr>
            <a:xfrm>
              <a:off x="731520" y="3869436"/>
              <a:ext cx="670560" cy="73660"/>
            </a:xfrm>
            <a:custGeom>
              <a:avLst/>
              <a:gdLst/>
              <a:ahLst/>
              <a:cxnLst/>
              <a:rect l="l" t="t" r="r" b="b"/>
              <a:pathLst>
                <a:path w="670560" h="73660">
                  <a:moveTo>
                    <a:pt x="335280" y="0"/>
                  </a:moveTo>
                  <a:lnTo>
                    <a:pt x="258328" y="1006"/>
                  </a:lnTo>
                  <a:lnTo>
                    <a:pt x="187728" y="3774"/>
                  </a:lnTo>
                  <a:lnTo>
                    <a:pt x="125479" y="8090"/>
                  </a:lnTo>
                  <a:lnTo>
                    <a:pt x="73582" y="13742"/>
                  </a:lnTo>
                  <a:lnTo>
                    <a:pt x="34036" y="20516"/>
                  </a:lnTo>
                  <a:lnTo>
                    <a:pt x="0" y="36575"/>
                  </a:lnTo>
                  <a:lnTo>
                    <a:pt x="8842" y="44953"/>
                  </a:lnTo>
                  <a:lnTo>
                    <a:pt x="73582" y="59409"/>
                  </a:lnTo>
                  <a:lnTo>
                    <a:pt x="125479" y="65061"/>
                  </a:lnTo>
                  <a:lnTo>
                    <a:pt x="187728" y="69377"/>
                  </a:lnTo>
                  <a:lnTo>
                    <a:pt x="258328" y="72145"/>
                  </a:lnTo>
                  <a:lnTo>
                    <a:pt x="335280" y="73151"/>
                  </a:lnTo>
                  <a:lnTo>
                    <a:pt x="412231" y="72145"/>
                  </a:lnTo>
                  <a:lnTo>
                    <a:pt x="482831" y="69377"/>
                  </a:lnTo>
                  <a:lnTo>
                    <a:pt x="545080" y="65061"/>
                  </a:lnTo>
                  <a:lnTo>
                    <a:pt x="596977" y="59409"/>
                  </a:lnTo>
                  <a:lnTo>
                    <a:pt x="636523" y="52635"/>
                  </a:lnTo>
                  <a:lnTo>
                    <a:pt x="670560" y="36575"/>
                  </a:lnTo>
                  <a:lnTo>
                    <a:pt x="661717" y="28198"/>
                  </a:lnTo>
                  <a:lnTo>
                    <a:pt x="596977" y="13742"/>
                  </a:lnTo>
                  <a:lnTo>
                    <a:pt x="545080" y="8090"/>
                  </a:lnTo>
                  <a:lnTo>
                    <a:pt x="482831" y="3774"/>
                  </a:lnTo>
                  <a:lnTo>
                    <a:pt x="412231" y="1006"/>
                  </a:lnTo>
                  <a:lnTo>
                    <a:pt x="335280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646176" y="3057144"/>
              <a:ext cx="843280" cy="848994"/>
            </a:xfrm>
            <a:custGeom>
              <a:avLst/>
              <a:gdLst/>
              <a:ahLst/>
              <a:cxnLst/>
              <a:rect l="l" t="t" r="r" b="b"/>
              <a:pathLst>
                <a:path w="843280" h="848995">
                  <a:moveTo>
                    <a:pt x="421386" y="0"/>
                  </a:moveTo>
                  <a:lnTo>
                    <a:pt x="372186" y="3053"/>
                  </a:lnTo>
                  <a:lnTo>
                    <a:pt x="324669" y="11567"/>
                  </a:lnTo>
                  <a:lnTo>
                    <a:pt x="279147" y="25225"/>
                  </a:lnTo>
                  <a:lnTo>
                    <a:pt x="235936" y="43711"/>
                  </a:lnTo>
                  <a:lnTo>
                    <a:pt x="195349" y="66708"/>
                  </a:lnTo>
                  <a:lnTo>
                    <a:pt x="157701" y="93899"/>
                  </a:lnTo>
                  <a:lnTo>
                    <a:pt x="123305" y="124967"/>
                  </a:lnTo>
                  <a:lnTo>
                    <a:pt x="92477" y="159597"/>
                  </a:lnTo>
                  <a:lnTo>
                    <a:pt x="65529" y="197472"/>
                  </a:lnTo>
                  <a:lnTo>
                    <a:pt x="42776" y="238274"/>
                  </a:lnTo>
                  <a:lnTo>
                    <a:pt x="24532" y="281688"/>
                  </a:lnTo>
                  <a:lnTo>
                    <a:pt x="11112" y="327397"/>
                  </a:lnTo>
                  <a:lnTo>
                    <a:pt x="2830" y="375085"/>
                  </a:lnTo>
                  <a:lnTo>
                    <a:pt x="0" y="424433"/>
                  </a:lnTo>
                  <a:lnTo>
                    <a:pt x="2830" y="473782"/>
                  </a:lnTo>
                  <a:lnTo>
                    <a:pt x="11112" y="521470"/>
                  </a:lnTo>
                  <a:lnTo>
                    <a:pt x="24532" y="567179"/>
                  </a:lnTo>
                  <a:lnTo>
                    <a:pt x="42776" y="610593"/>
                  </a:lnTo>
                  <a:lnTo>
                    <a:pt x="65529" y="651395"/>
                  </a:lnTo>
                  <a:lnTo>
                    <a:pt x="92477" y="689270"/>
                  </a:lnTo>
                  <a:lnTo>
                    <a:pt x="123305" y="723900"/>
                  </a:lnTo>
                  <a:lnTo>
                    <a:pt x="157701" y="754968"/>
                  </a:lnTo>
                  <a:lnTo>
                    <a:pt x="195349" y="782159"/>
                  </a:lnTo>
                  <a:lnTo>
                    <a:pt x="235936" y="805156"/>
                  </a:lnTo>
                  <a:lnTo>
                    <a:pt x="279147" y="823642"/>
                  </a:lnTo>
                  <a:lnTo>
                    <a:pt x="324669" y="837300"/>
                  </a:lnTo>
                  <a:lnTo>
                    <a:pt x="372186" y="845814"/>
                  </a:lnTo>
                  <a:lnTo>
                    <a:pt x="421386" y="848867"/>
                  </a:lnTo>
                  <a:lnTo>
                    <a:pt x="470587" y="845814"/>
                  </a:lnTo>
                  <a:lnTo>
                    <a:pt x="518106" y="837300"/>
                  </a:lnTo>
                  <a:lnTo>
                    <a:pt x="563629" y="823642"/>
                  </a:lnTo>
                  <a:lnTo>
                    <a:pt x="606840" y="805156"/>
                  </a:lnTo>
                  <a:lnTo>
                    <a:pt x="647427" y="782159"/>
                  </a:lnTo>
                  <a:lnTo>
                    <a:pt x="685075" y="754968"/>
                  </a:lnTo>
                  <a:lnTo>
                    <a:pt x="719470" y="723900"/>
                  </a:lnTo>
                  <a:lnTo>
                    <a:pt x="750298" y="689270"/>
                  </a:lnTo>
                  <a:lnTo>
                    <a:pt x="777245" y="651395"/>
                  </a:lnTo>
                  <a:lnTo>
                    <a:pt x="799997" y="610593"/>
                  </a:lnTo>
                  <a:lnTo>
                    <a:pt x="818240" y="567179"/>
                  </a:lnTo>
                  <a:lnTo>
                    <a:pt x="831659" y="521470"/>
                  </a:lnTo>
                  <a:lnTo>
                    <a:pt x="839941" y="473782"/>
                  </a:lnTo>
                  <a:lnTo>
                    <a:pt x="842771" y="424433"/>
                  </a:lnTo>
                  <a:lnTo>
                    <a:pt x="839941" y="375085"/>
                  </a:lnTo>
                  <a:lnTo>
                    <a:pt x="831659" y="327397"/>
                  </a:lnTo>
                  <a:lnTo>
                    <a:pt x="818240" y="281688"/>
                  </a:lnTo>
                  <a:lnTo>
                    <a:pt x="799997" y="238274"/>
                  </a:lnTo>
                  <a:lnTo>
                    <a:pt x="777245" y="197472"/>
                  </a:lnTo>
                  <a:lnTo>
                    <a:pt x="750298" y="159597"/>
                  </a:lnTo>
                  <a:lnTo>
                    <a:pt x="719470" y="124967"/>
                  </a:lnTo>
                  <a:lnTo>
                    <a:pt x="685075" y="93899"/>
                  </a:lnTo>
                  <a:lnTo>
                    <a:pt x="647427" y="66708"/>
                  </a:lnTo>
                  <a:lnTo>
                    <a:pt x="606840" y="43711"/>
                  </a:lnTo>
                  <a:lnTo>
                    <a:pt x="563629" y="25225"/>
                  </a:lnTo>
                  <a:lnTo>
                    <a:pt x="518106" y="11567"/>
                  </a:lnTo>
                  <a:lnTo>
                    <a:pt x="470587" y="3053"/>
                  </a:lnTo>
                  <a:lnTo>
                    <a:pt x="42138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998932" y="3276727"/>
            <a:ext cx="135256" cy="458458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2900" b="1" spc="-925" dirty="0">
                <a:solidFill>
                  <a:srgbClr val="DDBB78"/>
                </a:solidFill>
                <a:latin typeface="Tahoma"/>
                <a:cs typeface="Tahoma"/>
              </a:rPr>
              <a:t>1</a:t>
            </a:r>
            <a:endParaRPr sz="2900">
              <a:latin typeface="Tahoma"/>
              <a:cs typeface="Tahom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619251" y="3384931"/>
            <a:ext cx="5752466" cy="1458732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2900" b="1" spc="-175" dirty="0">
                <a:latin typeface="Georgia"/>
                <a:cs typeface="Georgia"/>
              </a:rPr>
              <a:t>Masuk</a:t>
            </a:r>
            <a:r>
              <a:rPr sz="2900" b="1" spc="-5" dirty="0">
                <a:latin typeface="Georgia"/>
                <a:cs typeface="Georgia"/>
              </a:rPr>
              <a:t> </a:t>
            </a:r>
            <a:r>
              <a:rPr sz="2900" b="1" spc="-120" dirty="0">
                <a:latin typeface="Georgia"/>
                <a:cs typeface="Georgia"/>
              </a:rPr>
              <a:t>ke</a:t>
            </a:r>
            <a:r>
              <a:rPr sz="2900" b="1" spc="-36" dirty="0">
                <a:latin typeface="Georgia"/>
                <a:cs typeface="Georgia"/>
              </a:rPr>
              <a:t> </a:t>
            </a:r>
            <a:r>
              <a:rPr sz="2900" b="1" spc="-164" dirty="0">
                <a:latin typeface="Georgia"/>
                <a:cs typeface="Georgia"/>
              </a:rPr>
              <a:t>Menu</a:t>
            </a:r>
            <a:r>
              <a:rPr sz="2900" b="1" spc="-14" dirty="0">
                <a:latin typeface="Georgia"/>
                <a:cs typeface="Georgia"/>
              </a:rPr>
              <a:t> </a:t>
            </a:r>
            <a:r>
              <a:rPr sz="2900" b="1" spc="-120" dirty="0">
                <a:latin typeface="Georgia"/>
                <a:cs typeface="Georgia"/>
              </a:rPr>
              <a:t>Nilai</a:t>
            </a:r>
            <a:r>
              <a:rPr sz="2900" b="1" spc="-5" dirty="0">
                <a:latin typeface="Georgia"/>
                <a:cs typeface="Georgia"/>
              </a:rPr>
              <a:t> </a:t>
            </a:r>
            <a:r>
              <a:rPr sz="2900" b="1" spc="-130" dirty="0">
                <a:latin typeface="Georgia"/>
                <a:cs typeface="Georgia"/>
              </a:rPr>
              <a:t>Perkuliahan</a:t>
            </a:r>
            <a:endParaRPr sz="2900">
              <a:latin typeface="Georgia"/>
              <a:cs typeface="Georgia"/>
            </a:endParaRPr>
          </a:p>
          <a:p>
            <a:pPr marL="12700">
              <a:spcBef>
                <a:spcPts val="1764"/>
              </a:spcBef>
            </a:pPr>
            <a:r>
              <a:rPr sz="2100" spc="50" dirty="0">
                <a:latin typeface="Georgia"/>
                <a:cs typeface="Georgia"/>
              </a:rPr>
              <a:t>Dashboard</a:t>
            </a:r>
            <a:r>
              <a:rPr sz="2100" spc="75" dirty="0">
                <a:latin typeface="Georgia"/>
                <a:cs typeface="Georgia"/>
              </a:rPr>
              <a:t> </a:t>
            </a:r>
            <a:r>
              <a:rPr sz="2100" dirty="0">
                <a:latin typeface="Georgia"/>
                <a:cs typeface="Georgia"/>
              </a:rPr>
              <a:t>-</a:t>
            </a:r>
            <a:r>
              <a:rPr sz="2100" spc="50" dirty="0">
                <a:latin typeface="Georgia"/>
                <a:cs typeface="Georgia"/>
              </a:rPr>
              <a:t> </a:t>
            </a:r>
            <a:r>
              <a:rPr sz="2100" spc="-20" dirty="0">
                <a:latin typeface="Georgia"/>
                <a:cs typeface="Georgia"/>
              </a:rPr>
              <a:t>Nilai</a:t>
            </a:r>
            <a:endParaRPr sz="2100">
              <a:latin typeface="Georgia"/>
              <a:cs typeface="Georgia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8625840" y="2433828"/>
            <a:ext cx="843280" cy="885825"/>
            <a:chOff x="8625840" y="2433827"/>
            <a:chExt cx="843280" cy="885825"/>
          </a:xfrm>
          <a:solidFill>
            <a:schemeClr val="tx2">
              <a:lumMod val="50000"/>
            </a:schemeClr>
          </a:solidFill>
        </p:grpSpPr>
        <p:sp>
          <p:nvSpPr>
            <p:cNvPr id="13" name="object 13"/>
            <p:cNvSpPr/>
            <p:nvPr/>
          </p:nvSpPr>
          <p:spPr>
            <a:xfrm>
              <a:off x="8712708" y="3246119"/>
              <a:ext cx="670560" cy="73660"/>
            </a:xfrm>
            <a:custGeom>
              <a:avLst/>
              <a:gdLst/>
              <a:ahLst/>
              <a:cxnLst/>
              <a:rect l="l" t="t" r="r" b="b"/>
              <a:pathLst>
                <a:path w="670559" h="73660">
                  <a:moveTo>
                    <a:pt x="335280" y="0"/>
                  </a:moveTo>
                  <a:lnTo>
                    <a:pt x="258324" y="1006"/>
                  </a:lnTo>
                  <a:lnTo>
                    <a:pt x="187723" y="3774"/>
                  </a:lnTo>
                  <a:lnTo>
                    <a:pt x="125474" y="8090"/>
                  </a:lnTo>
                  <a:lnTo>
                    <a:pt x="73578" y="13742"/>
                  </a:lnTo>
                  <a:lnTo>
                    <a:pt x="34034" y="20516"/>
                  </a:lnTo>
                  <a:lnTo>
                    <a:pt x="0" y="36575"/>
                  </a:lnTo>
                  <a:lnTo>
                    <a:pt x="8841" y="44953"/>
                  </a:lnTo>
                  <a:lnTo>
                    <a:pt x="73578" y="59409"/>
                  </a:lnTo>
                  <a:lnTo>
                    <a:pt x="125474" y="65061"/>
                  </a:lnTo>
                  <a:lnTo>
                    <a:pt x="187723" y="69377"/>
                  </a:lnTo>
                  <a:lnTo>
                    <a:pt x="258324" y="72145"/>
                  </a:lnTo>
                  <a:lnTo>
                    <a:pt x="335280" y="73151"/>
                  </a:lnTo>
                  <a:lnTo>
                    <a:pt x="412235" y="72145"/>
                  </a:lnTo>
                  <a:lnTo>
                    <a:pt x="482836" y="69377"/>
                  </a:lnTo>
                  <a:lnTo>
                    <a:pt x="545085" y="65061"/>
                  </a:lnTo>
                  <a:lnTo>
                    <a:pt x="596981" y="59409"/>
                  </a:lnTo>
                  <a:lnTo>
                    <a:pt x="636525" y="52635"/>
                  </a:lnTo>
                  <a:lnTo>
                    <a:pt x="670560" y="36575"/>
                  </a:lnTo>
                  <a:lnTo>
                    <a:pt x="661718" y="28198"/>
                  </a:lnTo>
                  <a:lnTo>
                    <a:pt x="596981" y="13742"/>
                  </a:lnTo>
                  <a:lnTo>
                    <a:pt x="545085" y="8090"/>
                  </a:lnTo>
                  <a:lnTo>
                    <a:pt x="482836" y="3774"/>
                  </a:lnTo>
                  <a:lnTo>
                    <a:pt x="412235" y="1006"/>
                  </a:lnTo>
                  <a:lnTo>
                    <a:pt x="335280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8625840" y="2433827"/>
              <a:ext cx="843280" cy="848994"/>
            </a:xfrm>
            <a:custGeom>
              <a:avLst/>
              <a:gdLst/>
              <a:ahLst/>
              <a:cxnLst/>
              <a:rect l="l" t="t" r="r" b="b"/>
              <a:pathLst>
                <a:path w="843279" h="848995">
                  <a:moveTo>
                    <a:pt x="421385" y="0"/>
                  </a:moveTo>
                  <a:lnTo>
                    <a:pt x="372184" y="3053"/>
                  </a:lnTo>
                  <a:lnTo>
                    <a:pt x="324665" y="11567"/>
                  </a:lnTo>
                  <a:lnTo>
                    <a:pt x="279142" y="25225"/>
                  </a:lnTo>
                  <a:lnTo>
                    <a:pt x="235931" y="43711"/>
                  </a:lnTo>
                  <a:lnTo>
                    <a:pt x="195344" y="66708"/>
                  </a:lnTo>
                  <a:lnTo>
                    <a:pt x="157696" y="93899"/>
                  </a:lnTo>
                  <a:lnTo>
                    <a:pt x="123301" y="124968"/>
                  </a:lnTo>
                  <a:lnTo>
                    <a:pt x="92473" y="159597"/>
                  </a:lnTo>
                  <a:lnTo>
                    <a:pt x="65526" y="197472"/>
                  </a:lnTo>
                  <a:lnTo>
                    <a:pt x="42774" y="238274"/>
                  </a:lnTo>
                  <a:lnTo>
                    <a:pt x="24531" y="281688"/>
                  </a:lnTo>
                  <a:lnTo>
                    <a:pt x="11112" y="327397"/>
                  </a:lnTo>
                  <a:lnTo>
                    <a:pt x="2830" y="375085"/>
                  </a:lnTo>
                  <a:lnTo>
                    <a:pt x="0" y="424433"/>
                  </a:lnTo>
                  <a:lnTo>
                    <a:pt x="2830" y="473782"/>
                  </a:lnTo>
                  <a:lnTo>
                    <a:pt x="11112" y="521470"/>
                  </a:lnTo>
                  <a:lnTo>
                    <a:pt x="24531" y="567179"/>
                  </a:lnTo>
                  <a:lnTo>
                    <a:pt x="42774" y="610593"/>
                  </a:lnTo>
                  <a:lnTo>
                    <a:pt x="65526" y="651395"/>
                  </a:lnTo>
                  <a:lnTo>
                    <a:pt x="92473" y="689270"/>
                  </a:lnTo>
                  <a:lnTo>
                    <a:pt x="123301" y="723900"/>
                  </a:lnTo>
                  <a:lnTo>
                    <a:pt x="157696" y="754968"/>
                  </a:lnTo>
                  <a:lnTo>
                    <a:pt x="195344" y="782159"/>
                  </a:lnTo>
                  <a:lnTo>
                    <a:pt x="235931" y="805156"/>
                  </a:lnTo>
                  <a:lnTo>
                    <a:pt x="279142" y="823642"/>
                  </a:lnTo>
                  <a:lnTo>
                    <a:pt x="324665" y="837300"/>
                  </a:lnTo>
                  <a:lnTo>
                    <a:pt x="372184" y="845814"/>
                  </a:lnTo>
                  <a:lnTo>
                    <a:pt x="421385" y="848868"/>
                  </a:lnTo>
                  <a:lnTo>
                    <a:pt x="470587" y="845814"/>
                  </a:lnTo>
                  <a:lnTo>
                    <a:pt x="518106" y="837300"/>
                  </a:lnTo>
                  <a:lnTo>
                    <a:pt x="563629" y="823642"/>
                  </a:lnTo>
                  <a:lnTo>
                    <a:pt x="606840" y="805156"/>
                  </a:lnTo>
                  <a:lnTo>
                    <a:pt x="647427" y="782159"/>
                  </a:lnTo>
                  <a:lnTo>
                    <a:pt x="685075" y="754968"/>
                  </a:lnTo>
                  <a:lnTo>
                    <a:pt x="719470" y="723900"/>
                  </a:lnTo>
                  <a:lnTo>
                    <a:pt x="750298" y="689270"/>
                  </a:lnTo>
                  <a:lnTo>
                    <a:pt x="777245" y="651395"/>
                  </a:lnTo>
                  <a:lnTo>
                    <a:pt x="799997" y="610593"/>
                  </a:lnTo>
                  <a:lnTo>
                    <a:pt x="818240" y="567179"/>
                  </a:lnTo>
                  <a:lnTo>
                    <a:pt x="831659" y="521470"/>
                  </a:lnTo>
                  <a:lnTo>
                    <a:pt x="839941" y="473782"/>
                  </a:lnTo>
                  <a:lnTo>
                    <a:pt x="842771" y="424433"/>
                  </a:lnTo>
                  <a:lnTo>
                    <a:pt x="839941" y="375085"/>
                  </a:lnTo>
                  <a:lnTo>
                    <a:pt x="831659" y="327397"/>
                  </a:lnTo>
                  <a:lnTo>
                    <a:pt x="818240" y="281688"/>
                  </a:lnTo>
                  <a:lnTo>
                    <a:pt x="799997" y="238274"/>
                  </a:lnTo>
                  <a:lnTo>
                    <a:pt x="777245" y="197472"/>
                  </a:lnTo>
                  <a:lnTo>
                    <a:pt x="750298" y="159597"/>
                  </a:lnTo>
                  <a:lnTo>
                    <a:pt x="719470" y="124968"/>
                  </a:lnTo>
                  <a:lnTo>
                    <a:pt x="685075" y="93899"/>
                  </a:lnTo>
                  <a:lnTo>
                    <a:pt x="647427" y="66708"/>
                  </a:lnTo>
                  <a:lnTo>
                    <a:pt x="606840" y="43711"/>
                  </a:lnTo>
                  <a:lnTo>
                    <a:pt x="563629" y="25225"/>
                  </a:lnTo>
                  <a:lnTo>
                    <a:pt x="518106" y="11567"/>
                  </a:lnTo>
                  <a:lnTo>
                    <a:pt x="470587" y="3053"/>
                  </a:lnTo>
                  <a:lnTo>
                    <a:pt x="42138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8943215" y="2653664"/>
            <a:ext cx="209550" cy="458458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2900" b="1" spc="-339" dirty="0">
                <a:solidFill>
                  <a:srgbClr val="DDBB78"/>
                </a:solidFill>
                <a:latin typeface="Tahoma"/>
                <a:cs typeface="Tahoma"/>
              </a:rPr>
              <a:t>2</a:t>
            </a:r>
            <a:endParaRPr sz="2900">
              <a:latin typeface="Tahoma"/>
              <a:cs typeface="Tahom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9600438" y="2761869"/>
            <a:ext cx="4815840" cy="1012456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2900" b="1" spc="-175" dirty="0">
                <a:latin typeface="Georgia"/>
                <a:cs typeface="Georgia"/>
              </a:rPr>
              <a:t>Kunci</a:t>
            </a:r>
            <a:r>
              <a:rPr sz="2900" b="1" spc="30" dirty="0">
                <a:latin typeface="Georgia"/>
                <a:cs typeface="Georgia"/>
              </a:rPr>
              <a:t> </a:t>
            </a:r>
            <a:r>
              <a:rPr sz="2900" b="1" spc="-20" dirty="0">
                <a:latin typeface="Georgia"/>
                <a:cs typeface="Georgia"/>
              </a:rPr>
              <a:t>Nilai</a:t>
            </a:r>
            <a:endParaRPr sz="2900">
              <a:latin typeface="Georgia"/>
              <a:cs typeface="Georgia"/>
            </a:endParaRPr>
          </a:p>
          <a:p>
            <a:pPr marL="12700">
              <a:spcBef>
                <a:spcPts val="1764"/>
              </a:spcBef>
            </a:pPr>
            <a:r>
              <a:rPr sz="2100" dirty="0">
                <a:latin typeface="Georgia"/>
                <a:cs typeface="Georgia"/>
              </a:rPr>
              <a:t>Nilai</a:t>
            </a:r>
            <a:r>
              <a:rPr sz="2100" spc="100" dirty="0">
                <a:latin typeface="Georgia"/>
                <a:cs typeface="Georgia"/>
              </a:rPr>
              <a:t> </a:t>
            </a:r>
            <a:r>
              <a:rPr sz="2100" spc="75" dirty="0">
                <a:latin typeface="Georgia"/>
                <a:cs typeface="Georgia"/>
              </a:rPr>
              <a:t>Perkuliahan</a:t>
            </a:r>
            <a:r>
              <a:rPr sz="2100" spc="145" dirty="0">
                <a:latin typeface="Georgia"/>
                <a:cs typeface="Georgia"/>
              </a:rPr>
              <a:t> </a:t>
            </a:r>
            <a:r>
              <a:rPr sz="2100" spc="414" dirty="0">
                <a:latin typeface="Microsoft Sans Serif"/>
                <a:cs typeface="Microsoft Sans Serif"/>
              </a:rPr>
              <a:t>–</a:t>
            </a:r>
            <a:r>
              <a:rPr sz="2100" spc="70" dirty="0">
                <a:latin typeface="Microsoft Sans Serif"/>
                <a:cs typeface="Microsoft Sans Serif"/>
              </a:rPr>
              <a:t> </a:t>
            </a:r>
            <a:r>
              <a:rPr sz="2100" spc="95" dirty="0">
                <a:latin typeface="Georgia"/>
                <a:cs typeface="Georgia"/>
              </a:rPr>
              <a:t>Aksi</a:t>
            </a:r>
            <a:r>
              <a:rPr sz="2100" spc="125" dirty="0">
                <a:latin typeface="Georgia"/>
                <a:cs typeface="Georgia"/>
              </a:rPr>
              <a:t> </a:t>
            </a:r>
            <a:r>
              <a:rPr sz="2100" spc="414" dirty="0">
                <a:latin typeface="Microsoft Sans Serif"/>
                <a:cs typeface="Microsoft Sans Serif"/>
              </a:rPr>
              <a:t>–</a:t>
            </a:r>
            <a:r>
              <a:rPr sz="2100" spc="61" dirty="0">
                <a:latin typeface="Microsoft Sans Serif"/>
                <a:cs typeface="Microsoft Sans Serif"/>
              </a:rPr>
              <a:t> </a:t>
            </a:r>
            <a:r>
              <a:rPr sz="2100" spc="64" dirty="0">
                <a:latin typeface="Georgia"/>
                <a:cs typeface="Georgia"/>
              </a:rPr>
              <a:t>Kunci</a:t>
            </a:r>
            <a:r>
              <a:rPr sz="2100" spc="145" dirty="0">
                <a:latin typeface="Georgia"/>
                <a:cs typeface="Georgia"/>
              </a:rPr>
              <a:t> </a:t>
            </a:r>
            <a:r>
              <a:rPr sz="2100" spc="-11" dirty="0">
                <a:latin typeface="Georgia"/>
                <a:cs typeface="Georgia"/>
              </a:rPr>
              <a:t>Nilai</a:t>
            </a:r>
            <a:endParaRPr sz="2100">
              <a:latin typeface="Georgia"/>
              <a:cs typeface="Georgia"/>
            </a:endParaRPr>
          </a:p>
        </p:txBody>
      </p:sp>
      <p:pic>
        <p:nvPicPr>
          <p:cNvPr id="17" name="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154412" y="7924800"/>
            <a:ext cx="6231636" cy="2057400"/>
          </a:xfrm>
          <a:prstGeom prst="rect">
            <a:avLst/>
          </a:prstGeom>
        </p:spPr>
      </p:pic>
      <p:grpSp>
        <p:nvGrpSpPr>
          <p:cNvPr id="18" name="object 18"/>
          <p:cNvGrpSpPr/>
          <p:nvPr/>
        </p:nvGrpSpPr>
        <p:grpSpPr>
          <a:xfrm>
            <a:off x="9450324" y="3942589"/>
            <a:ext cx="7315200" cy="3693161"/>
            <a:chOff x="9450323" y="3942588"/>
            <a:chExt cx="7315200" cy="3693160"/>
          </a:xfrm>
        </p:grpSpPr>
        <p:pic>
          <p:nvPicPr>
            <p:cNvPr id="19" name="object 1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450323" y="3942588"/>
              <a:ext cx="7315199" cy="3692652"/>
            </a:xfrm>
            <a:prstGeom prst="rect">
              <a:avLst/>
            </a:prstGeom>
          </p:spPr>
        </p:pic>
        <p:sp>
          <p:nvSpPr>
            <p:cNvPr id="20" name="object 20"/>
            <p:cNvSpPr/>
            <p:nvPr/>
          </p:nvSpPr>
          <p:spPr>
            <a:xfrm>
              <a:off x="15093695" y="4926625"/>
              <a:ext cx="903605" cy="342900"/>
            </a:xfrm>
            <a:custGeom>
              <a:avLst/>
              <a:gdLst/>
              <a:ahLst/>
              <a:cxnLst/>
              <a:rect l="l" t="t" r="r" b="b"/>
              <a:pathLst>
                <a:path w="903605" h="342900">
                  <a:moveTo>
                    <a:pt x="752348" y="171154"/>
                  </a:moveTo>
                  <a:lnTo>
                    <a:pt x="580136" y="271611"/>
                  </a:lnTo>
                  <a:lnTo>
                    <a:pt x="568848" y="281640"/>
                  </a:lnTo>
                  <a:lnTo>
                    <a:pt x="562514" y="294788"/>
                  </a:lnTo>
                  <a:lnTo>
                    <a:pt x="561562" y="309366"/>
                  </a:lnTo>
                  <a:lnTo>
                    <a:pt x="566419" y="323681"/>
                  </a:lnTo>
                  <a:lnTo>
                    <a:pt x="576522" y="334986"/>
                  </a:lnTo>
                  <a:lnTo>
                    <a:pt x="589708" y="341350"/>
                  </a:lnTo>
                  <a:lnTo>
                    <a:pt x="604299" y="342308"/>
                  </a:lnTo>
                  <a:lnTo>
                    <a:pt x="618617" y="337397"/>
                  </a:lnTo>
                  <a:lnTo>
                    <a:pt x="838290" y="209254"/>
                  </a:lnTo>
                  <a:lnTo>
                    <a:pt x="828040" y="209254"/>
                  </a:lnTo>
                  <a:lnTo>
                    <a:pt x="828040" y="204047"/>
                  </a:lnTo>
                  <a:lnTo>
                    <a:pt x="808736" y="204047"/>
                  </a:lnTo>
                  <a:lnTo>
                    <a:pt x="752348" y="171154"/>
                  </a:lnTo>
                  <a:close/>
                </a:path>
                <a:path w="903605" h="342900">
                  <a:moveTo>
                    <a:pt x="687033" y="133054"/>
                  </a:moveTo>
                  <a:lnTo>
                    <a:pt x="0" y="133054"/>
                  </a:lnTo>
                  <a:lnTo>
                    <a:pt x="0" y="209254"/>
                  </a:lnTo>
                  <a:lnTo>
                    <a:pt x="687033" y="209254"/>
                  </a:lnTo>
                  <a:lnTo>
                    <a:pt x="752348" y="171154"/>
                  </a:lnTo>
                  <a:lnTo>
                    <a:pt x="687033" y="133054"/>
                  </a:lnTo>
                  <a:close/>
                </a:path>
                <a:path w="903605" h="342900">
                  <a:moveTo>
                    <a:pt x="838290" y="133054"/>
                  </a:moveTo>
                  <a:lnTo>
                    <a:pt x="828040" y="133054"/>
                  </a:lnTo>
                  <a:lnTo>
                    <a:pt x="828040" y="209254"/>
                  </a:lnTo>
                  <a:lnTo>
                    <a:pt x="838290" y="209254"/>
                  </a:lnTo>
                  <a:lnTo>
                    <a:pt x="903605" y="171154"/>
                  </a:lnTo>
                  <a:lnTo>
                    <a:pt x="838290" y="133054"/>
                  </a:lnTo>
                  <a:close/>
                </a:path>
                <a:path w="903605" h="342900">
                  <a:moveTo>
                    <a:pt x="808736" y="138261"/>
                  </a:moveTo>
                  <a:lnTo>
                    <a:pt x="752348" y="171154"/>
                  </a:lnTo>
                  <a:lnTo>
                    <a:pt x="808736" y="204047"/>
                  </a:lnTo>
                  <a:lnTo>
                    <a:pt x="808736" y="138261"/>
                  </a:lnTo>
                  <a:close/>
                </a:path>
                <a:path w="903605" h="342900">
                  <a:moveTo>
                    <a:pt x="828040" y="138261"/>
                  </a:moveTo>
                  <a:lnTo>
                    <a:pt x="808736" y="138261"/>
                  </a:lnTo>
                  <a:lnTo>
                    <a:pt x="808736" y="204047"/>
                  </a:lnTo>
                  <a:lnTo>
                    <a:pt x="828040" y="204047"/>
                  </a:lnTo>
                  <a:lnTo>
                    <a:pt x="828040" y="138261"/>
                  </a:lnTo>
                  <a:close/>
                </a:path>
                <a:path w="903605" h="342900">
                  <a:moveTo>
                    <a:pt x="604299" y="0"/>
                  </a:moveTo>
                  <a:lnTo>
                    <a:pt x="589708" y="958"/>
                  </a:lnTo>
                  <a:lnTo>
                    <a:pt x="576522" y="7322"/>
                  </a:lnTo>
                  <a:lnTo>
                    <a:pt x="566419" y="18627"/>
                  </a:lnTo>
                  <a:lnTo>
                    <a:pt x="561562" y="32942"/>
                  </a:lnTo>
                  <a:lnTo>
                    <a:pt x="562514" y="47519"/>
                  </a:lnTo>
                  <a:lnTo>
                    <a:pt x="568848" y="60668"/>
                  </a:lnTo>
                  <a:lnTo>
                    <a:pt x="580136" y="70697"/>
                  </a:lnTo>
                  <a:lnTo>
                    <a:pt x="752348" y="171154"/>
                  </a:lnTo>
                  <a:lnTo>
                    <a:pt x="808736" y="138261"/>
                  </a:lnTo>
                  <a:lnTo>
                    <a:pt x="828040" y="138261"/>
                  </a:lnTo>
                  <a:lnTo>
                    <a:pt x="828040" y="133054"/>
                  </a:lnTo>
                  <a:lnTo>
                    <a:pt x="838290" y="133054"/>
                  </a:lnTo>
                  <a:lnTo>
                    <a:pt x="618617" y="4911"/>
                  </a:lnTo>
                  <a:lnTo>
                    <a:pt x="604299" y="0"/>
                  </a:lnTo>
                  <a:close/>
                </a:path>
              </a:pathLst>
            </a:custGeom>
            <a:solidFill>
              <a:srgbClr val="F6924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1" name="object 21"/>
          <p:cNvSpPr txBox="1"/>
          <p:nvPr/>
        </p:nvSpPr>
        <p:spPr>
          <a:xfrm>
            <a:off x="6954394" y="8696706"/>
            <a:ext cx="2189480" cy="95154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000" spc="75" dirty="0">
                <a:latin typeface="Georgia"/>
                <a:cs typeface="Georgia"/>
              </a:rPr>
              <a:t>Informasi</a:t>
            </a:r>
            <a:r>
              <a:rPr sz="2000" spc="130" dirty="0">
                <a:latin typeface="Georgia"/>
                <a:cs typeface="Georgia"/>
              </a:rPr>
              <a:t> </a:t>
            </a:r>
            <a:r>
              <a:rPr sz="2000" spc="80" dirty="0">
                <a:latin typeface="Georgia"/>
                <a:cs typeface="Georgia"/>
              </a:rPr>
              <a:t>setelah</a:t>
            </a:r>
            <a:endParaRPr sz="2000">
              <a:latin typeface="Georgia"/>
              <a:cs typeface="Georgia"/>
            </a:endParaRPr>
          </a:p>
          <a:p>
            <a:pPr>
              <a:spcBef>
                <a:spcPts val="11"/>
              </a:spcBef>
            </a:pPr>
            <a:endParaRPr sz="2100">
              <a:latin typeface="Georgia"/>
              <a:cs typeface="Georgia"/>
            </a:endParaRPr>
          </a:p>
          <a:p>
            <a:pPr marL="33655"/>
            <a:r>
              <a:rPr sz="2000" spc="111" dirty="0">
                <a:latin typeface="Georgia"/>
                <a:cs typeface="Georgia"/>
              </a:rPr>
              <a:t>diumumkan</a:t>
            </a:r>
            <a:r>
              <a:rPr sz="2000" spc="114" dirty="0">
                <a:latin typeface="Georgia"/>
                <a:cs typeface="Georgia"/>
              </a:rPr>
              <a:t> </a:t>
            </a:r>
            <a:r>
              <a:rPr sz="2000" spc="70" dirty="0">
                <a:latin typeface="Georgia"/>
                <a:cs typeface="Georgia"/>
              </a:rPr>
              <a:t>nilai</a:t>
            </a:r>
            <a:endParaRPr sz="2000">
              <a:latin typeface="Georgia"/>
              <a:cs typeface="Georgia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9314689" y="9087156"/>
            <a:ext cx="671830" cy="342900"/>
          </a:xfrm>
          <a:custGeom>
            <a:avLst/>
            <a:gdLst/>
            <a:ahLst/>
            <a:cxnLst/>
            <a:rect l="l" t="t" r="r" b="b"/>
            <a:pathLst>
              <a:path w="671829" h="342900">
                <a:moveTo>
                  <a:pt x="520424" y="171144"/>
                </a:moveTo>
                <a:lnTo>
                  <a:pt x="348233" y="271588"/>
                </a:lnTo>
                <a:lnTo>
                  <a:pt x="336875" y="281640"/>
                </a:lnTo>
                <a:lnTo>
                  <a:pt x="330517" y="294792"/>
                </a:lnTo>
                <a:lnTo>
                  <a:pt x="329588" y="309366"/>
                </a:lnTo>
                <a:lnTo>
                  <a:pt x="334517" y="323683"/>
                </a:lnTo>
                <a:lnTo>
                  <a:pt x="344547" y="334990"/>
                </a:lnTo>
                <a:lnTo>
                  <a:pt x="357695" y="341338"/>
                </a:lnTo>
                <a:lnTo>
                  <a:pt x="372272" y="342287"/>
                </a:lnTo>
                <a:lnTo>
                  <a:pt x="386587" y="337399"/>
                </a:lnTo>
                <a:lnTo>
                  <a:pt x="606266" y="209244"/>
                </a:lnTo>
                <a:lnTo>
                  <a:pt x="596010" y="209244"/>
                </a:lnTo>
                <a:lnTo>
                  <a:pt x="596010" y="204049"/>
                </a:lnTo>
                <a:lnTo>
                  <a:pt x="576833" y="204049"/>
                </a:lnTo>
                <a:lnTo>
                  <a:pt x="520424" y="171144"/>
                </a:lnTo>
                <a:close/>
              </a:path>
              <a:path w="671829" h="342900">
                <a:moveTo>
                  <a:pt x="455109" y="133044"/>
                </a:moveTo>
                <a:lnTo>
                  <a:pt x="0" y="133044"/>
                </a:lnTo>
                <a:lnTo>
                  <a:pt x="0" y="209244"/>
                </a:lnTo>
                <a:lnTo>
                  <a:pt x="455109" y="209244"/>
                </a:lnTo>
                <a:lnTo>
                  <a:pt x="520424" y="171144"/>
                </a:lnTo>
                <a:lnTo>
                  <a:pt x="455109" y="133044"/>
                </a:lnTo>
                <a:close/>
              </a:path>
              <a:path w="671829" h="342900">
                <a:moveTo>
                  <a:pt x="606266" y="133044"/>
                </a:moveTo>
                <a:lnTo>
                  <a:pt x="596010" y="133044"/>
                </a:lnTo>
                <a:lnTo>
                  <a:pt x="596010" y="209244"/>
                </a:lnTo>
                <a:lnTo>
                  <a:pt x="606266" y="209244"/>
                </a:lnTo>
                <a:lnTo>
                  <a:pt x="671576" y="171144"/>
                </a:lnTo>
                <a:lnTo>
                  <a:pt x="606266" y="133044"/>
                </a:lnTo>
                <a:close/>
              </a:path>
              <a:path w="671829" h="342900">
                <a:moveTo>
                  <a:pt x="576833" y="138238"/>
                </a:moveTo>
                <a:lnTo>
                  <a:pt x="520424" y="171144"/>
                </a:lnTo>
                <a:lnTo>
                  <a:pt x="576833" y="204049"/>
                </a:lnTo>
                <a:lnTo>
                  <a:pt x="576833" y="138238"/>
                </a:lnTo>
                <a:close/>
              </a:path>
              <a:path w="671829" h="342900">
                <a:moveTo>
                  <a:pt x="596010" y="138238"/>
                </a:moveTo>
                <a:lnTo>
                  <a:pt x="576833" y="138238"/>
                </a:lnTo>
                <a:lnTo>
                  <a:pt x="576833" y="204049"/>
                </a:lnTo>
                <a:lnTo>
                  <a:pt x="596010" y="204049"/>
                </a:lnTo>
                <a:lnTo>
                  <a:pt x="596010" y="138238"/>
                </a:lnTo>
                <a:close/>
              </a:path>
              <a:path w="671829" h="342900">
                <a:moveTo>
                  <a:pt x="372272" y="0"/>
                </a:moveTo>
                <a:lnTo>
                  <a:pt x="357695" y="948"/>
                </a:lnTo>
                <a:lnTo>
                  <a:pt x="344547" y="7292"/>
                </a:lnTo>
                <a:lnTo>
                  <a:pt x="334517" y="18591"/>
                </a:lnTo>
                <a:lnTo>
                  <a:pt x="329588" y="32909"/>
                </a:lnTo>
                <a:lnTo>
                  <a:pt x="330517" y="47484"/>
                </a:lnTo>
                <a:lnTo>
                  <a:pt x="336875" y="60639"/>
                </a:lnTo>
                <a:lnTo>
                  <a:pt x="348233" y="70699"/>
                </a:lnTo>
                <a:lnTo>
                  <a:pt x="520424" y="171144"/>
                </a:lnTo>
                <a:lnTo>
                  <a:pt x="576833" y="138238"/>
                </a:lnTo>
                <a:lnTo>
                  <a:pt x="596010" y="138238"/>
                </a:lnTo>
                <a:lnTo>
                  <a:pt x="596010" y="133044"/>
                </a:lnTo>
                <a:lnTo>
                  <a:pt x="606266" y="133044"/>
                </a:lnTo>
                <a:lnTo>
                  <a:pt x="386587" y="4888"/>
                </a:lnTo>
                <a:lnTo>
                  <a:pt x="372272" y="0"/>
                </a:lnTo>
                <a:close/>
              </a:path>
            </a:pathLst>
          </a:custGeom>
          <a:solidFill>
            <a:srgbClr val="F6924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3" name="object 23"/>
          <p:cNvGrpSpPr/>
          <p:nvPr/>
        </p:nvGrpSpPr>
        <p:grpSpPr>
          <a:xfrm>
            <a:off x="1440181" y="4425696"/>
            <a:ext cx="7786370" cy="4177665"/>
            <a:chOff x="1440180" y="4425696"/>
            <a:chExt cx="7786370" cy="4177665"/>
          </a:xfrm>
        </p:grpSpPr>
        <p:pic>
          <p:nvPicPr>
            <p:cNvPr id="24" name="object 24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440180" y="4425696"/>
              <a:ext cx="7786116" cy="4177283"/>
            </a:xfrm>
            <a:prstGeom prst="rect">
              <a:avLst/>
            </a:prstGeom>
          </p:spPr>
        </p:pic>
        <p:sp>
          <p:nvSpPr>
            <p:cNvPr id="25" name="object 25"/>
            <p:cNvSpPr/>
            <p:nvPr/>
          </p:nvSpPr>
          <p:spPr>
            <a:xfrm>
              <a:off x="8168174" y="6289548"/>
              <a:ext cx="342900" cy="721360"/>
            </a:xfrm>
            <a:custGeom>
              <a:avLst/>
              <a:gdLst/>
              <a:ahLst/>
              <a:cxnLst/>
              <a:rect l="l" t="t" r="r" b="b"/>
              <a:pathLst>
                <a:path w="342900" h="721359">
                  <a:moveTo>
                    <a:pt x="32942" y="379063"/>
                  </a:moveTo>
                  <a:lnTo>
                    <a:pt x="18627" y="383921"/>
                  </a:lnTo>
                  <a:lnTo>
                    <a:pt x="7322" y="393950"/>
                  </a:lnTo>
                  <a:lnTo>
                    <a:pt x="958" y="407098"/>
                  </a:lnTo>
                  <a:lnTo>
                    <a:pt x="0" y="421675"/>
                  </a:lnTo>
                  <a:lnTo>
                    <a:pt x="4911" y="435990"/>
                  </a:lnTo>
                  <a:lnTo>
                    <a:pt x="171154" y="721105"/>
                  </a:lnTo>
                  <a:lnTo>
                    <a:pt x="215288" y="645413"/>
                  </a:lnTo>
                  <a:lnTo>
                    <a:pt x="133054" y="645413"/>
                  </a:lnTo>
                  <a:lnTo>
                    <a:pt x="133054" y="504534"/>
                  </a:lnTo>
                  <a:lnTo>
                    <a:pt x="70697" y="397637"/>
                  </a:lnTo>
                  <a:lnTo>
                    <a:pt x="60668" y="386349"/>
                  </a:lnTo>
                  <a:lnTo>
                    <a:pt x="47519" y="380015"/>
                  </a:lnTo>
                  <a:lnTo>
                    <a:pt x="32942" y="379063"/>
                  </a:lnTo>
                  <a:close/>
                </a:path>
                <a:path w="342900" h="721359">
                  <a:moveTo>
                    <a:pt x="133054" y="504534"/>
                  </a:moveTo>
                  <a:lnTo>
                    <a:pt x="133054" y="645413"/>
                  </a:lnTo>
                  <a:lnTo>
                    <a:pt x="209254" y="645413"/>
                  </a:lnTo>
                  <a:lnTo>
                    <a:pt x="209254" y="626237"/>
                  </a:lnTo>
                  <a:lnTo>
                    <a:pt x="138261" y="626237"/>
                  </a:lnTo>
                  <a:lnTo>
                    <a:pt x="171154" y="569848"/>
                  </a:lnTo>
                  <a:lnTo>
                    <a:pt x="133054" y="504534"/>
                  </a:lnTo>
                  <a:close/>
                </a:path>
                <a:path w="342900" h="721359">
                  <a:moveTo>
                    <a:pt x="309366" y="379009"/>
                  </a:moveTo>
                  <a:lnTo>
                    <a:pt x="294788" y="379968"/>
                  </a:lnTo>
                  <a:lnTo>
                    <a:pt x="281624" y="386349"/>
                  </a:lnTo>
                  <a:lnTo>
                    <a:pt x="271611" y="397637"/>
                  </a:lnTo>
                  <a:lnTo>
                    <a:pt x="209254" y="504534"/>
                  </a:lnTo>
                  <a:lnTo>
                    <a:pt x="209254" y="645413"/>
                  </a:lnTo>
                  <a:lnTo>
                    <a:pt x="215288" y="645413"/>
                  </a:lnTo>
                  <a:lnTo>
                    <a:pt x="337397" y="435990"/>
                  </a:lnTo>
                  <a:lnTo>
                    <a:pt x="342308" y="421675"/>
                  </a:lnTo>
                  <a:lnTo>
                    <a:pt x="341350" y="407098"/>
                  </a:lnTo>
                  <a:lnTo>
                    <a:pt x="334986" y="393950"/>
                  </a:lnTo>
                  <a:lnTo>
                    <a:pt x="323681" y="383921"/>
                  </a:lnTo>
                  <a:lnTo>
                    <a:pt x="309366" y="379009"/>
                  </a:lnTo>
                  <a:close/>
                </a:path>
                <a:path w="342900" h="721359">
                  <a:moveTo>
                    <a:pt x="171154" y="569848"/>
                  </a:moveTo>
                  <a:lnTo>
                    <a:pt x="138261" y="626237"/>
                  </a:lnTo>
                  <a:lnTo>
                    <a:pt x="204047" y="626237"/>
                  </a:lnTo>
                  <a:lnTo>
                    <a:pt x="171154" y="569848"/>
                  </a:lnTo>
                  <a:close/>
                </a:path>
                <a:path w="342900" h="721359">
                  <a:moveTo>
                    <a:pt x="209254" y="504534"/>
                  </a:moveTo>
                  <a:lnTo>
                    <a:pt x="171154" y="569848"/>
                  </a:lnTo>
                  <a:lnTo>
                    <a:pt x="204047" y="626237"/>
                  </a:lnTo>
                  <a:lnTo>
                    <a:pt x="209254" y="626237"/>
                  </a:lnTo>
                  <a:lnTo>
                    <a:pt x="209254" y="504534"/>
                  </a:lnTo>
                  <a:close/>
                </a:path>
                <a:path w="342900" h="721359">
                  <a:moveTo>
                    <a:pt x="209254" y="0"/>
                  </a:moveTo>
                  <a:lnTo>
                    <a:pt x="133054" y="0"/>
                  </a:lnTo>
                  <a:lnTo>
                    <a:pt x="133054" y="504534"/>
                  </a:lnTo>
                  <a:lnTo>
                    <a:pt x="171154" y="569848"/>
                  </a:lnTo>
                  <a:lnTo>
                    <a:pt x="209254" y="504534"/>
                  </a:lnTo>
                  <a:lnTo>
                    <a:pt x="209254" y="0"/>
                  </a:lnTo>
                  <a:close/>
                </a:path>
              </a:pathLst>
            </a:custGeom>
            <a:solidFill>
              <a:srgbClr val="F6924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26" name="Picture 2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59200" y="0"/>
            <a:ext cx="1223746" cy="148169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32</TotalTime>
  <Words>250</Words>
  <Application>Microsoft Office PowerPoint</Application>
  <PresentationFormat>Custom</PresentationFormat>
  <Paragraphs>53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Office Theme</vt:lpstr>
      <vt:lpstr>PROSES PENGISIAN NILAI PERKULIAHAN</vt:lpstr>
      <vt:lpstr>PowerPoint Presentation</vt:lpstr>
      <vt:lpstr>Bagaimana Cara Input Nilai Perkuliahan?</vt:lpstr>
      <vt:lpstr>TIPS!!</vt:lpstr>
      <vt:lpstr>Bagaimana Cara Umumkan Nilai?</vt:lpstr>
      <vt:lpstr>Bagaimana Cara Kunci Nilai?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Cream and Brown Illustration Social Science Class Education Presentation</dc:title>
  <dc:creator>sevima</dc:creator>
  <cp:lastModifiedBy>PC-ADMIN-ADIT</cp:lastModifiedBy>
  <cp:revision>3</cp:revision>
  <dcterms:created xsi:type="dcterms:W3CDTF">2023-05-30T03:27:30Z</dcterms:created>
  <dcterms:modified xsi:type="dcterms:W3CDTF">2023-05-30T04:00:22Z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2021-10-05T00:00:00Z</vt:filetime>
  </property>
  <property fmtid="{D5CDD505-2E9C-101B-9397-08002B2CF9AE}" pid="3" name="Creator">
    <vt:lpwstr>Microsoft® PowerPoint® 2019</vt:lpwstr>
  </property>
  <property fmtid="{D5CDD505-2E9C-101B-9397-08002B2CF9AE}" pid="4" name="LastSaved">
    <vt:filetime>2023-05-30T00:00:00Z</vt:filetime>
  </property>
  <property fmtid="{D5CDD505-2E9C-101B-9397-08002B2CF9AE}" pid="5" name="Producer">
    <vt:lpwstr>Microsoft® PowerPoint® 2019</vt:lpwstr>
  </property>
</Properties>
</file>