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75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C3F04-8586-49A7-BE6F-D5859696BD28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03E66-5164-486C-BAE0-644B07725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74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03E66-5164-486C-BAE0-644B077258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70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1C617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1C617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7404" y="0"/>
            <a:ext cx="4712494" cy="705986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01"/>
            <a:ext cx="4693441" cy="102875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1C617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C6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87433" y="206768"/>
            <a:ext cx="1144016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1C617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9.jp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7" Type="http://schemas.openxmlformats.org/officeDocument/2006/relationships/image" Target="../media/image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1.png"/><Relationship Id="rId7" Type="http://schemas.openxmlformats.org/officeDocument/2006/relationships/image" Target="../media/image28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83.png"/><Relationship Id="rId10" Type="http://schemas.openxmlformats.org/officeDocument/2006/relationships/image" Target="../media/image5.png"/><Relationship Id="rId4" Type="http://schemas.openxmlformats.org/officeDocument/2006/relationships/image" Target="../media/image82.jpg"/><Relationship Id="rId9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72491" y="433"/>
            <a:ext cx="8618649" cy="102988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 rot="21120000">
            <a:off x="2401302" y="3455750"/>
            <a:ext cx="13727499" cy="3333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25"/>
              </a:lnSpc>
            </a:pPr>
            <a:r>
              <a:rPr sz="26250" spc="-2990" dirty="0">
                <a:solidFill>
                  <a:srgbClr val="FFBD58"/>
                </a:solidFill>
                <a:latin typeface="Tahoma"/>
                <a:cs typeface="Tahoma"/>
              </a:rPr>
              <a:t>U</a:t>
            </a:r>
            <a:r>
              <a:rPr sz="26250" spc="-11365" dirty="0">
                <a:solidFill>
                  <a:srgbClr val="FFBD58"/>
                </a:solidFill>
                <a:latin typeface="Tahoma"/>
                <a:cs typeface="Tahoma"/>
              </a:rPr>
              <a:t>s</a:t>
            </a:r>
            <a:r>
              <a:rPr sz="39375" spc="-2587" baseline="-2222" dirty="0">
                <a:solidFill>
                  <a:srgbClr val="16896D"/>
                </a:solidFill>
                <a:latin typeface="Tahoma"/>
                <a:cs typeface="Tahoma"/>
              </a:rPr>
              <a:t>s</a:t>
            </a:r>
            <a:r>
              <a:rPr sz="26250" spc="-13465" dirty="0">
                <a:solidFill>
                  <a:srgbClr val="FFBD58"/>
                </a:solidFill>
                <a:latin typeface="Tahoma"/>
                <a:cs typeface="Tahoma"/>
              </a:rPr>
              <a:t>e</a:t>
            </a:r>
            <a:r>
              <a:rPr sz="39375" spc="-6540" baseline="-2010" dirty="0">
                <a:solidFill>
                  <a:srgbClr val="16896D"/>
                </a:solidFill>
                <a:latin typeface="Tahoma"/>
                <a:cs typeface="Tahoma"/>
              </a:rPr>
              <a:t>e</a:t>
            </a:r>
            <a:r>
              <a:rPr sz="26250" spc="-9105" dirty="0">
                <a:solidFill>
                  <a:srgbClr val="FFBD58"/>
                </a:solidFill>
                <a:latin typeface="Tahoma"/>
                <a:cs typeface="Tahoma"/>
              </a:rPr>
              <a:t>r</a:t>
            </a:r>
            <a:r>
              <a:rPr sz="39375" spc="975" baseline="-1904" dirty="0">
                <a:solidFill>
                  <a:srgbClr val="16896D"/>
                </a:solidFill>
                <a:latin typeface="Tahoma"/>
                <a:cs typeface="Tahoma"/>
              </a:rPr>
              <a:t>r</a:t>
            </a:r>
            <a:r>
              <a:rPr sz="39375" spc="-1064" baseline="-1904" dirty="0">
                <a:solidFill>
                  <a:srgbClr val="16896D"/>
                </a:solidFill>
                <a:latin typeface="Tahoma"/>
                <a:cs typeface="Tahoma"/>
              </a:rPr>
              <a:t> </a:t>
            </a:r>
            <a:r>
              <a:rPr sz="26250" spc="-17170" dirty="0">
                <a:solidFill>
                  <a:srgbClr val="FFBD58"/>
                </a:solidFill>
                <a:latin typeface="Tahoma"/>
                <a:cs typeface="Tahoma"/>
              </a:rPr>
              <a:t>G</a:t>
            </a:r>
            <a:r>
              <a:rPr sz="39375" spc="-8122" baseline="-1693" dirty="0">
                <a:solidFill>
                  <a:srgbClr val="16896D"/>
                </a:solidFill>
                <a:latin typeface="Tahoma"/>
                <a:cs typeface="Tahoma"/>
              </a:rPr>
              <a:t>G</a:t>
            </a:r>
            <a:r>
              <a:rPr sz="26250" spc="-14285" dirty="0">
                <a:solidFill>
                  <a:srgbClr val="FFBD58"/>
                </a:solidFill>
                <a:latin typeface="Tahoma"/>
                <a:cs typeface="Tahoma"/>
              </a:rPr>
              <a:t>u</a:t>
            </a:r>
            <a:r>
              <a:rPr sz="39375" spc="-5684" baseline="-1481" dirty="0">
                <a:solidFill>
                  <a:srgbClr val="16896D"/>
                </a:solidFill>
                <a:latin typeface="Tahoma"/>
                <a:cs typeface="Tahoma"/>
              </a:rPr>
              <a:t>u</a:t>
            </a:r>
            <a:r>
              <a:rPr sz="26250" spc="-5645" dirty="0">
                <a:solidFill>
                  <a:srgbClr val="FFBD58"/>
                </a:solidFill>
                <a:latin typeface="Tahoma"/>
                <a:cs typeface="Tahoma"/>
              </a:rPr>
              <a:t>i</a:t>
            </a:r>
            <a:r>
              <a:rPr sz="39375" spc="-1162" baseline="-1375" dirty="0">
                <a:solidFill>
                  <a:srgbClr val="16896D"/>
                </a:solidFill>
                <a:latin typeface="Tahoma"/>
                <a:cs typeface="Tahoma"/>
              </a:rPr>
              <a:t>i</a:t>
            </a:r>
            <a:r>
              <a:rPr sz="26250" spc="-14155" dirty="0">
                <a:solidFill>
                  <a:srgbClr val="FFBD58"/>
                </a:solidFill>
                <a:latin typeface="Tahoma"/>
                <a:cs typeface="Tahoma"/>
              </a:rPr>
              <a:t>d</a:t>
            </a:r>
            <a:r>
              <a:rPr sz="39375" spc="-5557" baseline="-1269" dirty="0">
                <a:solidFill>
                  <a:srgbClr val="16896D"/>
                </a:solidFill>
                <a:latin typeface="Tahoma"/>
                <a:cs typeface="Tahoma"/>
              </a:rPr>
              <a:t>d</a:t>
            </a:r>
            <a:r>
              <a:rPr sz="26250" spc="-13465" dirty="0">
                <a:solidFill>
                  <a:srgbClr val="FFBD58"/>
                </a:solidFill>
                <a:latin typeface="Tahoma"/>
                <a:cs typeface="Tahoma"/>
              </a:rPr>
              <a:t>e</a:t>
            </a:r>
            <a:r>
              <a:rPr sz="39375" spc="-5527" baseline="-1164" dirty="0">
                <a:solidFill>
                  <a:srgbClr val="16896D"/>
                </a:solidFill>
                <a:latin typeface="Tahoma"/>
                <a:cs typeface="Tahoma"/>
              </a:rPr>
              <a:t>e</a:t>
            </a:r>
            <a:endParaRPr sz="39375" baseline="-1164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8879" y="6819900"/>
            <a:ext cx="3619499" cy="13906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 rot="21120000">
            <a:off x="12307961" y="5440572"/>
            <a:ext cx="4185587" cy="822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0"/>
              </a:lnSpc>
            </a:pPr>
            <a:r>
              <a:rPr lang="en-US" sz="7850" spc="-615" dirty="0" err="1" smtClean="0">
                <a:solidFill>
                  <a:srgbClr val="FFBD58"/>
                </a:solidFill>
                <a:latin typeface="Tahoma"/>
                <a:cs typeface="Tahoma"/>
              </a:rPr>
              <a:t>Dosen</a:t>
            </a:r>
            <a:endParaRPr sz="11775" baseline="1061" dirty="0">
              <a:latin typeface="Tahoma"/>
              <a:cs typeface="Tahom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4047"/>
            <a:ext cx="1943100" cy="23526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AE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8" y="0"/>
            <a:ext cx="9565005" cy="10295255"/>
            <a:chOff x="18" y="0"/>
            <a:chExt cx="9565005" cy="102952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" y="0"/>
              <a:ext cx="7678071" cy="1029466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4216" y="1371035"/>
              <a:ext cx="8210549" cy="66198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7023" y="1691343"/>
              <a:ext cx="7705724" cy="426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8722" y="3095552"/>
              <a:ext cx="2505074" cy="52863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660" y="2605098"/>
              <a:ext cx="3924299" cy="622934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031349" y="3372376"/>
            <a:ext cx="6961505" cy="39204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065" marR="5080" algn="ctr">
              <a:lnSpc>
                <a:spcPts val="4220"/>
              </a:lnSpc>
              <a:spcBef>
                <a:spcPts val="320"/>
              </a:spcBef>
            </a:pPr>
            <a:r>
              <a:rPr sz="3600" spc="240" dirty="0">
                <a:solidFill>
                  <a:srgbClr val="61C2A2"/>
                </a:solidFill>
                <a:latin typeface="Verdana"/>
                <a:cs typeface="Verdana"/>
              </a:rPr>
              <a:t>PLATFORM</a:t>
            </a:r>
            <a:r>
              <a:rPr sz="3600" spc="260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275" dirty="0">
                <a:solidFill>
                  <a:srgbClr val="61C2A2"/>
                </a:solidFill>
                <a:latin typeface="Verdana"/>
                <a:cs typeface="Verdana"/>
              </a:rPr>
              <a:t>PEMBELAJARAN </a:t>
            </a:r>
            <a:r>
              <a:rPr sz="3600" spc="-1250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100" dirty="0">
                <a:solidFill>
                  <a:srgbClr val="61C2A2"/>
                </a:solidFill>
                <a:latin typeface="Verdana"/>
                <a:cs typeface="Verdana"/>
              </a:rPr>
              <a:t>ONLINE</a:t>
            </a:r>
            <a:r>
              <a:rPr sz="3600" spc="300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235" dirty="0">
                <a:solidFill>
                  <a:srgbClr val="61C2A2"/>
                </a:solidFill>
                <a:latin typeface="Verdana"/>
                <a:cs typeface="Verdana"/>
              </a:rPr>
              <a:t>DALAM</a:t>
            </a:r>
            <a:r>
              <a:rPr sz="3600" spc="305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170" dirty="0">
                <a:solidFill>
                  <a:srgbClr val="61C2A2"/>
                </a:solidFill>
                <a:latin typeface="Verdana"/>
                <a:cs typeface="Verdana"/>
              </a:rPr>
              <a:t>SATU</a:t>
            </a:r>
            <a:r>
              <a:rPr sz="3600" spc="305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75" dirty="0">
                <a:solidFill>
                  <a:srgbClr val="61C2A2"/>
                </a:solidFill>
                <a:latin typeface="Verdana"/>
                <a:cs typeface="Verdana"/>
              </a:rPr>
              <a:t>KALI </a:t>
            </a:r>
            <a:r>
              <a:rPr sz="3600" spc="80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75" dirty="0">
                <a:solidFill>
                  <a:srgbClr val="61C2A2"/>
                </a:solidFill>
                <a:latin typeface="Verdana"/>
                <a:cs typeface="Verdana"/>
              </a:rPr>
              <a:t>KLIK</a:t>
            </a:r>
            <a:r>
              <a:rPr sz="3600" spc="290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295" dirty="0">
                <a:solidFill>
                  <a:srgbClr val="61C2A2"/>
                </a:solidFill>
                <a:latin typeface="Verdana"/>
                <a:cs typeface="Verdana"/>
              </a:rPr>
              <a:t>YANG </a:t>
            </a:r>
            <a:r>
              <a:rPr sz="3600" spc="125" dirty="0">
                <a:solidFill>
                  <a:srgbClr val="61C2A2"/>
                </a:solidFill>
                <a:latin typeface="Verdana"/>
                <a:cs typeface="Verdana"/>
              </a:rPr>
              <a:t>MEMILIKI</a:t>
            </a:r>
            <a:r>
              <a:rPr sz="3600" spc="295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325" dirty="0">
                <a:solidFill>
                  <a:srgbClr val="61C2A2"/>
                </a:solidFill>
                <a:latin typeface="Verdana"/>
                <a:cs typeface="Verdana"/>
              </a:rPr>
              <a:t>KAYA </a:t>
            </a:r>
            <a:r>
              <a:rPr sz="3600" spc="-1250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50" dirty="0">
                <a:solidFill>
                  <a:srgbClr val="61C2A2"/>
                </a:solidFill>
                <a:latin typeface="Verdana"/>
                <a:cs typeface="Verdana"/>
              </a:rPr>
              <a:t>FITUR,</a:t>
            </a:r>
            <a:r>
              <a:rPr sz="3600" spc="305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200" dirty="0">
                <a:solidFill>
                  <a:srgbClr val="61C2A2"/>
                </a:solidFill>
                <a:latin typeface="Verdana"/>
                <a:cs typeface="Verdana"/>
              </a:rPr>
              <a:t>MUDAH,</a:t>
            </a:r>
            <a:r>
              <a:rPr sz="3600" spc="305" dirty="0">
                <a:solidFill>
                  <a:srgbClr val="61C2A2"/>
                </a:solidFill>
                <a:latin typeface="Verdana"/>
                <a:cs typeface="Verdana"/>
              </a:rPr>
              <a:t> </a:t>
            </a:r>
            <a:r>
              <a:rPr sz="3600" spc="125" dirty="0">
                <a:solidFill>
                  <a:srgbClr val="61C2A2"/>
                </a:solidFill>
                <a:latin typeface="Verdana"/>
                <a:cs typeface="Verdana"/>
              </a:rPr>
              <a:t>SERTA</a:t>
            </a:r>
            <a:endParaRPr sz="3600">
              <a:latin typeface="Verdana"/>
              <a:cs typeface="Verdana"/>
            </a:endParaRPr>
          </a:p>
          <a:p>
            <a:pPr marR="161290" algn="ctr">
              <a:lnSpc>
                <a:spcPts val="4090"/>
              </a:lnSpc>
            </a:pPr>
            <a:r>
              <a:rPr sz="3600" spc="275" dirty="0">
                <a:solidFill>
                  <a:srgbClr val="61C2A2"/>
                </a:solidFill>
                <a:latin typeface="Verdana"/>
                <a:cs typeface="Verdana"/>
              </a:rPr>
              <a:t>TERJANGKAU</a:t>
            </a:r>
            <a:endParaRPr sz="3600">
              <a:latin typeface="Verdana"/>
              <a:cs typeface="Verdana"/>
            </a:endParaRPr>
          </a:p>
          <a:p>
            <a:pPr marL="234950" marR="227329" algn="ctr">
              <a:lnSpc>
                <a:spcPct val="123000"/>
              </a:lnSpc>
              <a:spcBef>
                <a:spcPts val="615"/>
              </a:spcBef>
            </a:pPr>
            <a:r>
              <a:rPr sz="3000" spc="35" dirty="0">
                <a:solidFill>
                  <a:srgbClr val="1C6179"/>
                </a:solidFill>
                <a:latin typeface="Lucida Sans Unicode"/>
                <a:cs typeface="Lucida Sans Unicode"/>
              </a:rPr>
              <a:t>Tersedia</a:t>
            </a:r>
            <a:r>
              <a:rPr sz="3000" spc="-65" dirty="0">
                <a:solidFill>
                  <a:srgbClr val="1C6179"/>
                </a:solidFill>
                <a:latin typeface="Lucida Sans Unicode"/>
                <a:cs typeface="Lucida Sans Unicode"/>
              </a:rPr>
              <a:t> </a:t>
            </a:r>
            <a:r>
              <a:rPr sz="3000" spc="-15" dirty="0">
                <a:solidFill>
                  <a:srgbClr val="1C6179"/>
                </a:solidFill>
                <a:latin typeface="Lucida Sans Unicode"/>
                <a:cs typeface="Lucida Sans Unicode"/>
              </a:rPr>
              <a:t>di</a:t>
            </a:r>
            <a:r>
              <a:rPr sz="3000" spc="-65" dirty="0">
                <a:solidFill>
                  <a:srgbClr val="1C6179"/>
                </a:solidFill>
                <a:latin typeface="Lucida Sans Unicode"/>
                <a:cs typeface="Lucida Sans Unicode"/>
              </a:rPr>
              <a:t> </a:t>
            </a:r>
            <a:r>
              <a:rPr sz="3000" spc="30" dirty="0">
                <a:solidFill>
                  <a:srgbClr val="1C6179"/>
                </a:solidFill>
                <a:latin typeface="Lucida Sans Unicode"/>
                <a:cs typeface="Lucida Sans Unicode"/>
              </a:rPr>
              <a:t>Website,</a:t>
            </a:r>
            <a:r>
              <a:rPr sz="3000" spc="-65" dirty="0">
                <a:solidFill>
                  <a:srgbClr val="1C6179"/>
                </a:solidFill>
                <a:latin typeface="Lucida Sans Unicode"/>
                <a:cs typeface="Lucida Sans Unicode"/>
              </a:rPr>
              <a:t> </a:t>
            </a:r>
            <a:r>
              <a:rPr sz="3000" spc="45" dirty="0">
                <a:solidFill>
                  <a:srgbClr val="1C6179"/>
                </a:solidFill>
                <a:latin typeface="Lucida Sans Unicode"/>
                <a:cs typeface="Lucida Sans Unicode"/>
              </a:rPr>
              <a:t>Playstore</a:t>
            </a:r>
            <a:r>
              <a:rPr sz="3000" spc="-65" dirty="0">
                <a:solidFill>
                  <a:srgbClr val="1C6179"/>
                </a:solidFill>
                <a:latin typeface="Lucida Sans Unicode"/>
                <a:cs typeface="Lucida Sans Unicode"/>
              </a:rPr>
              <a:t> </a:t>
            </a:r>
            <a:r>
              <a:rPr sz="3000" spc="160" dirty="0">
                <a:solidFill>
                  <a:srgbClr val="1C6179"/>
                </a:solidFill>
                <a:latin typeface="Lucida Sans Unicode"/>
                <a:cs typeface="Lucida Sans Unicode"/>
              </a:rPr>
              <a:t>and </a:t>
            </a:r>
            <a:r>
              <a:rPr sz="3000" spc="-935" dirty="0">
                <a:solidFill>
                  <a:srgbClr val="1C6179"/>
                </a:solidFill>
                <a:latin typeface="Lucida Sans Unicode"/>
                <a:cs typeface="Lucida Sans Unicode"/>
              </a:rPr>
              <a:t> </a:t>
            </a:r>
            <a:r>
              <a:rPr sz="3000" spc="75" dirty="0">
                <a:solidFill>
                  <a:srgbClr val="1C6179"/>
                </a:solidFill>
                <a:latin typeface="Lucida Sans Unicode"/>
                <a:cs typeface="Lucida Sans Unicode"/>
              </a:rPr>
              <a:t>App</a:t>
            </a:r>
            <a:r>
              <a:rPr sz="3000" spc="-55" dirty="0">
                <a:solidFill>
                  <a:srgbClr val="1C6179"/>
                </a:solidFill>
                <a:latin typeface="Lucida Sans Unicode"/>
                <a:cs typeface="Lucida Sans Unicode"/>
              </a:rPr>
              <a:t> </a:t>
            </a:r>
            <a:r>
              <a:rPr sz="3000" spc="10" dirty="0">
                <a:solidFill>
                  <a:srgbClr val="1C6179"/>
                </a:solidFill>
                <a:latin typeface="Lucida Sans Unicode"/>
                <a:cs typeface="Lucida Sans Unicode"/>
              </a:rPr>
              <a:t>store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733386" y="1911460"/>
            <a:ext cx="353949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730" dirty="0"/>
              <a:t>E</a:t>
            </a:r>
            <a:r>
              <a:rPr sz="8000" spc="-500" dirty="0"/>
              <a:t>D</a:t>
            </a:r>
            <a:r>
              <a:rPr sz="8000" spc="-869" dirty="0"/>
              <a:t>L</a:t>
            </a:r>
            <a:r>
              <a:rPr sz="8000" spc="-1045" dirty="0"/>
              <a:t>I</a:t>
            </a:r>
            <a:r>
              <a:rPr sz="8000" spc="-10" dirty="0"/>
              <a:t>N</a:t>
            </a:r>
            <a:r>
              <a:rPr sz="8000" spc="215" dirty="0"/>
              <a:t>K</a:t>
            </a:r>
            <a:endParaRPr sz="800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2050" y="0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" y="501"/>
            <a:ext cx="4693434" cy="102875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139644" y="0"/>
            <a:ext cx="5160645" cy="9402445"/>
            <a:chOff x="13139644" y="0"/>
            <a:chExt cx="5160645" cy="94024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87403" y="0"/>
              <a:ext cx="4712496" cy="70598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9644" y="3045974"/>
              <a:ext cx="3009899" cy="63531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3992" y="1802563"/>
              <a:ext cx="2466974" cy="952499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89499" y="2648323"/>
            <a:ext cx="10106024" cy="49910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321997" y="360824"/>
            <a:ext cx="4758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80" dirty="0"/>
              <a:t>1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325" dirty="0">
                <a:solidFill>
                  <a:srgbClr val="FF5757"/>
                </a:solidFill>
              </a:rPr>
              <a:t>S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-180" dirty="0">
                <a:solidFill>
                  <a:srgbClr val="FF5757"/>
                </a:solidFill>
              </a:rPr>
              <a:t>S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-434" dirty="0"/>
              <a:t>E</a:t>
            </a:r>
            <a:r>
              <a:rPr spc="-300" dirty="0"/>
              <a:t>D</a:t>
            </a:r>
            <a:r>
              <a:rPr spc="-520" dirty="0"/>
              <a:t>L</a:t>
            </a:r>
            <a:r>
              <a:rPr spc="-625" dirty="0"/>
              <a:t>I</a:t>
            </a:r>
            <a:r>
              <a:rPr spc="-5" dirty="0"/>
              <a:t>N</a:t>
            </a:r>
            <a:r>
              <a:rPr spc="130" dirty="0"/>
              <a:t>K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05265" y="7732004"/>
            <a:ext cx="382777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04" dirty="0">
                <a:solidFill>
                  <a:srgbClr val="FF904D"/>
                </a:solidFill>
                <a:latin typeface="Verdana"/>
                <a:cs typeface="Verdana"/>
              </a:rPr>
              <a:t>HTTPS://EDLINK.ID/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2050" y="0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5" y="500"/>
            <a:ext cx="4709613" cy="1028758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185301" y="0"/>
            <a:ext cx="10114915" cy="8547735"/>
            <a:chOff x="8185301" y="0"/>
            <a:chExt cx="10114915" cy="85477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10990" y="0"/>
              <a:ext cx="4688763" cy="70595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185301" y="3744506"/>
              <a:ext cx="1677670" cy="490855"/>
            </a:xfrm>
            <a:custGeom>
              <a:avLst/>
              <a:gdLst/>
              <a:ahLst/>
              <a:cxnLst/>
              <a:rect l="l" t="t" r="r" b="b"/>
              <a:pathLst>
                <a:path w="1677670" h="490854">
                  <a:moveTo>
                    <a:pt x="1370311" y="490243"/>
                  </a:moveTo>
                  <a:lnTo>
                    <a:pt x="1351012" y="486418"/>
                  </a:lnTo>
                  <a:lnTo>
                    <a:pt x="1335709" y="475762"/>
                  </a:lnTo>
                  <a:lnTo>
                    <a:pt x="1325627" y="459503"/>
                  </a:lnTo>
                  <a:lnTo>
                    <a:pt x="1321994" y="438868"/>
                  </a:lnTo>
                  <a:lnTo>
                    <a:pt x="1321994" y="330074"/>
                  </a:lnTo>
                  <a:lnTo>
                    <a:pt x="82876" y="330074"/>
                  </a:lnTo>
                  <a:lnTo>
                    <a:pt x="50534" y="322892"/>
                  </a:lnTo>
                  <a:lnTo>
                    <a:pt x="24200" y="304597"/>
                  </a:lnTo>
                  <a:lnTo>
                    <a:pt x="6485" y="277802"/>
                  </a:lnTo>
                  <a:lnTo>
                    <a:pt x="0" y="245121"/>
                  </a:lnTo>
                  <a:lnTo>
                    <a:pt x="6485" y="212440"/>
                  </a:lnTo>
                  <a:lnTo>
                    <a:pt x="24200" y="185646"/>
                  </a:lnTo>
                  <a:lnTo>
                    <a:pt x="50534" y="167351"/>
                  </a:lnTo>
                  <a:lnTo>
                    <a:pt x="82876" y="160168"/>
                  </a:lnTo>
                  <a:lnTo>
                    <a:pt x="1321994" y="160168"/>
                  </a:lnTo>
                  <a:lnTo>
                    <a:pt x="1321994" y="51374"/>
                  </a:lnTo>
                  <a:lnTo>
                    <a:pt x="1325627" y="30739"/>
                  </a:lnTo>
                  <a:lnTo>
                    <a:pt x="1335709" y="14480"/>
                  </a:lnTo>
                  <a:lnTo>
                    <a:pt x="1351012" y="3824"/>
                  </a:lnTo>
                  <a:lnTo>
                    <a:pt x="1370311" y="0"/>
                  </a:lnTo>
                  <a:lnTo>
                    <a:pt x="1380052" y="818"/>
                  </a:lnTo>
                  <a:lnTo>
                    <a:pt x="1651151" y="195425"/>
                  </a:lnTo>
                  <a:lnTo>
                    <a:pt x="1675875" y="231076"/>
                  </a:lnTo>
                  <a:lnTo>
                    <a:pt x="1677658" y="245121"/>
                  </a:lnTo>
                  <a:lnTo>
                    <a:pt x="1675875" y="259025"/>
                  </a:lnTo>
                  <a:lnTo>
                    <a:pt x="1651151" y="294817"/>
                  </a:lnTo>
                  <a:lnTo>
                    <a:pt x="1407890" y="476812"/>
                  </a:lnTo>
                  <a:lnTo>
                    <a:pt x="1380052" y="489372"/>
                  </a:lnTo>
                  <a:lnTo>
                    <a:pt x="1370311" y="490243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63013" y="1743515"/>
              <a:ext cx="6429374" cy="680084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70072" y="376613"/>
            <a:ext cx="47478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9" dirty="0"/>
              <a:t>2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520" dirty="0">
                <a:solidFill>
                  <a:srgbClr val="FF5757"/>
                </a:solidFill>
              </a:rPr>
              <a:t>L</a:t>
            </a:r>
            <a:r>
              <a:rPr spc="-145" dirty="0">
                <a:solidFill>
                  <a:srgbClr val="FF5757"/>
                </a:solidFill>
              </a:rPr>
              <a:t>O</a:t>
            </a:r>
            <a:r>
              <a:rPr spc="-200" dirty="0">
                <a:solidFill>
                  <a:srgbClr val="FF5757"/>
                </a:solidFill>
              </a:rPr>
              <a:t>G</a:t>
            </a:r>
            <a:r>
              <a:rPr spc="-625" dirty="0">
                <a:solidFill>
                  <a:srgbClr val="FF5757"/>
                </a:solidFill>
              </a:rPr>
              <a:t>I</a:t>
            </a:r>
            <a:r>
              <a:rPr spc="140" dirty="0">
                <a:solidFill>
                  <a:srgbClr val="FF5757"/>
                </a:solidFill>
              </a:rPr>
              <a:t>N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-434" dirty="0"/>
              <a:t>E</a:t>
            </a:r>
            <a:r>
              <a:rPr spc="-300" dirty="0"/>
              <a:t>D</a:t>
            </a:r>
            <a:r>
              <a:rPr spc="-520" dirty="0"/>
              <a:t>L</a:t>
            </a:r>
            <a:r>
              <a:rPr spc="-625" dirty="0"/>
              <a:t>I</a:t>
            </a:r>
            <a:r>
              <a:rPr spc="-5" dirty="0"/>
              <a:t>N</a:t>
            </a:r>
            <a:r>
              <a:rPr spc="130" dirty="0"/>
              <a:t>K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901625" y="1743515"/>
            <a:ext cx="6029325" cy="6334125"/>
            <a:chOff x="1901625" y="1743515"/>
            <a:chExt cx="6029325" cy="63341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1625" y="1743515"/>
              <a:ext cx="6029324" cy="63341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01713" y="3180489"/>
              <a:ext cx="3016250" cy="810895"/>
            </a:xfrm>
            <a:custGeom>
              <a:avLst/>
              <a:gdLst/>
              <a:ahLst/>
              <a:cxnLst/>
              <a:rect l="l" t="t" r="r" b="b"/>
              <a:pathLst>
                <a:path w="3016250" h="810895">
                  <a:moveTo>
                    <a:pt x="2902731" y="810412"/>
                  </a:moveTo>
                  <a:lnTo>
                    <a:pt x="113327" y="810412"/>
                  </a:lnTo>
                  <a:lnTo>
                    <a:pt x="69275" y="801474"/>
                  </a:lnTo>
                  <a:lnTo>
                    <a:pt x="33246" y="777120"/>
                  </a:lnTo>
                  <a:lnTo>
                    <a:pt x="8925" y="741042"/>
                  </a:lnTo>
                  <a:lnTo>
                    <a:pt x="0" y="696931"/>
                  </a:lnTo>
                  <a:lnTo>
                    <a:pt x="0" y="113480"/>
                  </a:lnTo>
                  <a:lnTo>
                    <a:pt x="8925" y="69369"/>
                  </a:lnTo>
                  <a:lnTo>
                    <a:pt x="33246" y="33291"/>
                  </a:lnTo>
                  <a:lnTo>
                    <a:pt x="69275" y="8938"/>
                  </a:lnTo>
                  <a:lnTo>
                    <a:pt x="113327" y="0"/>
                  </a:lnTo>
                  <a:lnTo>
                    <a:pt x="2902731" y="0"/>
                  </a:lnTo>
                  <a:lnTo>
                    <a:pt x="2946782" y="8938"/>
                  </a:lnTo>
                  <a:lnTo>
                    <a:pt x="2982812" y="33291"/>
                  </a:lnTo>
                  <a:lnTo>
                    <a:pt x="2997058" y="54424"/>
                  </a:lnTo>
                  <a:lnTo>
                    <a:pt x="113327" y="54424"/>
                  </a:lnTo>
                  <a:lnTo>
                    <a:pt x="90452" y="59092"/>
                  </a:lnTo>
                  <a:lnTo>
                    <a:pt x="71697" y="71793"/>
                  </a:lnTo>
                  <a:lnTo>
                    <a:pt x="59012" y="90574"/>
                  </a:lnTo>
                  <a:lnTo>
                    <a:pt x="54350" y="113480"/>
                  </a:lnTo>
                  <a:lnTo>
                    <a:pt x="54350" y="696931"/>
                  </a:lnTo>
                  <a:lnTo>
                    <a:pt x="59012" y="719837"/>
                  </a:lnTo>
                  <a:lnTo>
                    <a:pt x="71697" y="738618"/>
                  </a:lnTo>
                  <a:lnTo>
                    <a:pt x="90452" y="751319"/>
                  </a:lnTo>
                  <a:lnTo>
                    <a:pt x="113327" y="755987"/>
                  </a:lnTo>
                  <a:lnTo>
                    <a:pt x="2997058" y="755987"/>
                  </a:lnTo>
                  <a:lnTo>
                    <a:pt x="2982812" y="777120"/>
                  </a:lnTo>
                  <a:lnTo>
                    <a:pt x="2946782" y="801474"/>
                  </a:lnTo>
                  <a:lnTo>
                    <a:pt x="2902731" y="810412"/>
                  </a:lnTo>
                  <a:close/>
                </a:path>
                <a:path w="3016250" h="810895">
                  <a:moveTo>
                    <a:pt x="2997058" y="755987"/>
                  </a:moveTo>
                  <a:lnTo>
                    <a:pt x="2902731" y="755987"/>
                  </a:lnTo>
                  <a:lnTo>
                    <a:pt x="2925606" y="751319"/>
                  </a:lnTo>
                  <a:lnTo>
                    <a:pt x="2944361" y="738618"/>
                  </a:lnTo>
                  <a:lnTo>
                    <a:pt x="2957046" y="719837"/>
                  </a:lnTo>
                  <a:lnTo>
                    <a:pt x="2961708" y="696931"/>
                  </a:lnTo>
                  <a:lnTo>
                    <a:pt x="2961708" y="113480"/>
                  </a:lnTo>
                  <a:lnTo>
                    <a:pt x="2957046" y="90574"/>
                  </a:lnTo>
                  <a:lnTo>
                    <a:pt x="2944361" y="71793"/>
                  </a:lnTo>
                  <a:lnTo>
                    <a:pt x="2925606" y="59092"/>
                  </a:lnTo>
                  <a:lnTo>
                    <a:pt x="2902731" y="54424"/>
                  </a:lnTo>
                  <a:lnTo>
                    <a:pt x="2997058" y="54424"/>
                  </a:lnTo>
                  <a:lnTo>
                    <a:pt x="3007132" y="69369"/>
                  </a:lnTo>
                  <a:lnTo>
                    <a:pt x="3016058" y="113480"/>
                  </a:lnTo>
                  <a:lnTo>
                    <a:pt x="3016058" y="696931"/>
                  </a:lnTo>
                  <a:lnTo>
                    <a:pt x="3007132" y="741042"/>
                  </a:lnTo>
                  <a:lnTo>
                    <a:pt x="2997058" y="755987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028191" y="8843978"/>
            <a:ext cx="99421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25" dirty="0">
                <a:solidFill>
                  <a:srgbClr val="FF904D"/>
                </a:solidFill>
                <a:latin typeface="Verdana"/>
                <a:cs typeface="Verdana"/>
              </a:rPr>
              <a:t>M</a:t>
            </a:r>
            <a:r>
              <a:rPr sz="3200" spc="2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r>
              <a:rPr sz="3200" spc="5" dirty="0">
                <a:solidFill>
                  <a:srgbClr val="FF904D"/>
                </a:solidFill>
                <a:latin typeface="Verdana"/>
                <a:cs typeface="Verdana"/>
              </a:rPr>
              <a:t>s</a:t>
            </a:r>
            <a:r>
              <a:rPr sz="3200" spc="114" dirty="0">
                <a:solidFill>
                  <a:srgbClr val="FF904D"/>
                </a:solidFill>
                <a:latin typeface="Verdana"/>
                <a:cs typeface="Verdana"/>
              </a:rPr>
              <a:t>u</a:t>
            </a:r>
            <a:r>
              <a:rPr sz="3200" spc="95" dirty="0">
                <a:solidFill>
                  <a:srgbClr val="FF904D"/>
                </a:solidFill>
                <a:latin typeface="Verdana"/>
                <a:cs typeface="Verdana"/>
              </a:rPr>
              <a:t>k</a:t>
            </a:r>
            <a:r>
              <a:rPr sz="3200" spc="2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r>
              <a:rPr sz="3200" spc="215" dirty="0">
                <a:solidFill>
                  <a:srgbClr val="FF904D"/>
                </a:solidFill>
                <a:latin typeface="Verdana"/>
                <a:cs typeface="Verdana"/>
              </a:rPr>
              <a:t>n</a:t>
            </a:r>
            <a:r>
              <a:rPr sz="3200" spc="-360" dirty="0">
                <a:solidFill>
                  <a:srgbClr val="FF904D"/>
                </a:solidFill>
                <a:latin typeface="Verdana"/>
                <a:cs typeface="Verdana"/>
              </a:rPr>
              <a:t> </a:t>
            </a:r>
            <a:r>
              <a:rPr sz="3200" spc="-105" dirty="0">
                <a:solidFill>
                  <a:srgbClr val="FF904D"/>
                </a:solidFill>
                <a:latin typeface="Verdana"/>
                <a:cs typeface="Verdana"/>
              </a:rPr>
              <a:t>U</a:t>
            </a:r>
            <a:r>
              <a:rPr sz="3200" spc="5" dirty="0">
                <a:solidFill>
                  <a:srgbClr val="FF904D"/>
                </a:solidFill>
                <a:latin typeface="Verdana"/>
                <a:cs typeface="Verdana"/>
              </a:rPr>
              <a:t>s</a:t>
            </a:r>
            <a:r>
              <a:rPr sz="3200" spc="15" dirty="0">
                <a:solidFill>
                  <a:srgbClr val="FF904D"/>
                </a:solidFill>
                <a:latin typeface="Verdana"/>
                <a:cs typeface="Verdana"/>
              </a:rPr>
              <a:t>e</a:t>
            </a:r>
            <a:r>
              <a:rPr sz="3200" spc="-110" dirty="0">
                <a:solidFill>
                  <a:srgbClr val="FF904D"/>
                </a:solidFill>
                <a:latin typeface="Verdana"/>
                <a:cs typeface="Verdana"/>
              </a:rPr>
              <a:t>r</a:t>
            </a:r>
            <a:r>
              <a:rPr sz="3200" spc="114" dirty="0">
                <a:solidFill>
                  <a:srgbClr val="FF904D"/>
                </a:solidFill>
                <a:latin typeface="Verdana"/>
                <a:cs typeface="Verdana"/>
              </a:rPr>
              <a:t>n</a:t>
            </a:r>
            <a:r>
              <a:rPr sz="3200" spc="2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r>
              <a:rPr sz="3200" spc="254" dirty="0">
                <a:solidFill>
                  <a:srgbClr val="FF904D"/>
                </a:solidFill>
                <a:latin typeface="Verdana"/>
                <a:cs typeface="Verdana"/>
              </a:rPr>
              <a:t>m</a:t>
            </a:r>
            <a:r>
              <a:rPr sz="3200" spc="114" dirty="0">
                <a:solidFill>
                  <a:srgbClr val="FF904D"/>
                </a:solidFill>
                <a:latin typeface="Verdana"/>
                <a:cs typeface="Verdana"/>
              </a:rPr>
              <a:t>e</a:t>
            </a:r>
            <a:r>
              <a:rPr sz="3200" spc="-360" dirty="0">
                <a:solidFill>
                  <a:srgbClr val="FF904D"/>
                </a:solidFill>
                <a:latin typeface="Verdana"/>
                <a:cs typeface="Verdana"/>
              </a:rPr>
              <a:t> </a:t>
            </a:r>
            <a:r>
              <a:rPr sz="3200" spc="135" dirty="0">
                <a:solidFill>
                  <a:srgbClr val="FF904D"/>
                </a:solidFill>
                <a:latin typeface="Verdana"/>
                <a:cs typeface="Verdana"/>
              </a:rPr>
              <a:t>d</a:t>
            </a:r>
            <a:r>
              <a:rPr sz="3200" spc="2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r>
              <a:rPr sz="3200" spc="215" dirty="0">
                <a:solidFill>
                  <a:srgbClr val="FF904D"/>
                </a:solidFill>
                <a:latin typeface="Verdana"/>
                <a:cs typeface="Verdana"/>
              </a:rPr>
              <a:t>n</a:t>
            </a:r>
            <a:r>
              <a:rPr sz="3200" spc="-360" dirty="0">
                <a:solidFill>
                  <a:srgbClr val="FF904D"/>
                </a:solidFill>
                <a:latin typeface="Verdana"/>
                <a:cs typeface="Verdana"/>
              </a:rPr>
              <a:t> </a:t>
            </a:r>
            <a:r>
              <a:rPr sz="3200" spc="10" dirty="0">
                <a:solidFill>
                  <a:srgbClr val="FF904D"/>
                </a:solidFill>
                <a:latin typeface="Verdana"/>
                <a:cs typeface="Verdana"/>
              </a:rPr>
              <a:t>P</a:t>
            </a:r>
            <a:r>
              <a:rPr sz="3200" spc="2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r>
              <a:rPr sz="3200" spc="5" dirty="0">
                <a:solidFill>
                  <a:srgbClr val="FF904D"/>
                </a:solidFill>
                <a:latin typeface="Verdana"/>
                <a:cs typeface="Verdana"/>
              </a:rPr>
              <a:t>ss</a:t>
            </a:r>
            <a:r>
              <a:rPr sz="3200" spc="50" dirty="0">
                <a:solidFill>
                  <a:srgbClr val="FF904D"/>
                </a:solidFill>
                <a:latin typeface="Verdana"/>
                <a:cs typeface="Verdana"/>
              </a:rPr>
              <a:t>w</a:t>
            </a:r>
            <a:r>
              <a:rPr sz="3200" spc="45" dirty="0">
                <a:solidFill>
                  <a:srgbClr val="FF904D"/>
                </a:solidFill>
                <a:latin typeface="Verdana"/>
                <a:cs typeface="Verdana"/>
              </a:rPr>
              <a:t>o</a:t>
            </a:r>
            <a:r>
              <a:rPr sz="3200" spc="-110" dirty="0">
                <a:solidFill>
                  <a:srgbClr val="FF904D"/>
                </a:solidFill>
                <a:latin typeface="Verdana"/>
                <a:cs typeface="Verdana"/>
              </a:rPr>
              <a:t>r</a:t>
            </a:r>
            <a:r>
              <a:rPr sz="3200" spc="235" dirty="0">
                <a:solidFill>
                  <a:srgbClr val="FF904D"/>
                </a:solidFill>
                <a:latin typeface="Verdana"/>
                <a:cs typeface="Verdana"/>
              </a:rPr>
              <a:t>d</a:t>
            </a:r>
            <a:r>
              <a:rPr sz="3200" spc="-360" dirty="0">
                <a:solidFill>
                  <a:srgbClr val="FF904D"/>
                </a:solidFill>
                <a:latin typeface="Verdana"/>
                <a:cs typeface="Verdana"/>
              </a:rPr>
              <a:t> </a:t>
            </a:r>
            <a:r>
              <a:rPr sz="3200" spc="-220" dirty="0">
                <a:solidFill>
                  <a:srgbClr val="FF904D"/>
                </a:solidFill>
                <a:latin typeface="Verdana"/>
                <a:cs typeface="Verdana"/>
              </a:rPr>
              <a:t>S</a:t>
            </a:r>
            <a:r>
              <a:rPr sz="3200" spc="45" dirty="0">
                <a:solidFill>
                  <a:srgbClr val="FF904D"/>
                </a:solidFill>
                <a:latin typeface="Verdana"/>
                <a:cs typeface="Verdana"/>
              </a:rPr>
              <a:t>i</a:t>
            </a:r>
            <a:r>
              <a:rPr sz="3200" spc="2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r>
              <a:rPr sz="3200" spc="95" dirty="0">
                <a:solidFill>
                  <a:srgbClr val="FF904D"/>
                </a:solidFill>
                <a:latin typeface="Verdana"/>
                <a:cs typeface="Verdana"/>
              </a:rPr>
              <a:t>k</a:t>
            </a:r>
            <a:r>
              <a:rPr sz="3200" spc="2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r>
              <a:rPr sz="3200" spc="235" dirty="0">
                <a:solidFill>
                  <a:srgbClr val="FF904D"/>
                </a:solidFill>
                <a:latin typeface="Verdana"/>
                <a:cs typeface="Verdana"/>
              </a:rPr>
              <a:t>d</a:t>
            </a:r>
            <a:r>
              <a:rPr sz="3200" spc="-360" dirty="0">
                <a:solidFill>
                  <a:srgbClr val="FF904D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r>
              <a:rPr sz="3200" spc="114" dirty="0">
                <a:solidFill>
                  <a:srgbClr val="FF904D"/>
                </a:solidFill>
                <a:latin typeface="Verdana"/>
                <a:cs typeface="Verdana"/>
              </a:rPr>
              <a:t>n</a:t>
            </a:r>
            <a:r>
              <a:rPr sz="3200" spc="135" dirty="0">
                <a:solidFill>
                  <a:srgbClr val="FF904D"/>
                </a:solidFill>
                <a:latin typeface="Verdana"/>
                <a:cs typeface="Verdana"/>
              </a:rPr>
              <a:t>d</a:t>
            </a:r>
            <a:r>
              <a:rPr sz="3200" spc="310" dirty="0">
                <a:solidFill>
                  <a:srgbClr val="FF904D"/>
                </a:solidFill>
                <a:latin typeface="Verdana"/>
                <a:cs typeface="Verdana"/>
              </a:rPr>
              <a:t>a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125200" y="4609661"/>
            <a:ext cx="3124202" cy="45763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Sekolah</a:t>
            </a: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Tinggi</a:t>
            </a: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Ilmu</a:t>
            </a: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Ekonomi</a:t>
            </a: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Gentiaras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2050" y="0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" y="56"/>
            <a:ext cx="4678991" cy="102875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92627" y="0"/>
            <a:ext cx="4707607" cy="704094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87471" y="580546"/>
            <a:ext cx="89681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5" dirty="0"/>
              <a:t>3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185" dirty="0"/>
              <a:t>T</a:t>
            </a:r>
            <a:r>
              <a:rPr spc="-5" dirty="0"/>
              <a:t>A</a:t>
            </a:r>
            <a:r>
              <a:rPr spc="345" dirty="0"/>
              <a:t>M</a:t>
            </a:r>
            <a:r>
              <a:rPr spc="20" dirty="0"/>
              <a:t>P</a:t>
            </a:r>
            <a:r>
              <a:rPr spc="-625" dirty="0"/>
              <a:t>I</a:t>
            </a:r>
            <a:r>
              <a:rPr spc="-520" dirty="0"/>
              <a:t>L</a:t>
            </a:r>
            <a:r>
              <a:rPr spc="-5" dirty="0"/>
              <a:t>A</a:t>
            </a:r>
            <a:r>
              <a:rPr spc="140" dirty="0"/>
              <a:t>N</a:t>
            </a:r>
            <a:r>
              <a:rPr spc="-540" dirty="0"/>
              <a:t> </a:t>
            </a:r>
            <a:r>
              <a:rPr spc="-204" dirty="0">
                <a:solidFill>
                  <a:srgbClr val="FF5757"/>
                </a:solidFill>
              </a:rPr>
              <a:t>B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-280" dirty="0">
                <a:solidFill>
                  <a:srgbClr val="FF5757"/>
                </a:solidFill>
              </a:rPr>
              <a:t>R</a:t>
            </a:r>
            <a:r>
              <a:rPr spc="-5" dirty="0">
                <a:solidFill>
                  <a:srgbClr val="FF5757"/>
                </a:solidFill>
              </a:rPr>
              <a:t>AN</a:t>
            </a:r>
            <a:r>
              <a:rPr spc="-300" dirty="0">
                <a:solidFill>
                  <a:srgbClr val="FF5757"/>
                </a:solidFill>
              </a:rPr>
              <a:t>D</a:t>
            </a:r>
            <a:r>
              <a:rPr spc="140" dirty="0">
                <a:solidFill>
                  <a:srgbClr val="FF5757"/>
                </a:solidFill>
              </a:rPr>
              <a:t>A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-434" dirty="0"/>
              <a:t>E</a:t>
            </a:r>
            <a:r>
              <a:rPr spc="-300" dirty="0"/>
              <a:t>D</a:t>
            </a:r>
            <a:r>
              <a:rPr spc="-520" dirty="0"/>
              <a:t>L</a:t>
            </a:r>
            <a:r>
              <a:rPr spc="-625" dirty="0"/>
              <a:t>I</a:t>
            </a:r>
            <a:r>
              <a:rPr spc="-5" dirty="0"/>
              <a:t>N</a:t>
            </a:r>
            <a:r>
              <a:rPr spc="130" dirty="0"/>
              <a:t>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20867" y="6263572"/>
            <a:ext cx="581025" cy="3117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Class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88533" y="1028703"/>
            <a:ext cx="16640175" cy="7720965"/>
            <a:chOff x="1488533" y="1028703"/>
            <a:chExt cx="16640175" cy="772096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8533" y="1691220"/>
              <a:ext cx="16287749" cy="70580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317254" y="1028703"/>
              <a:ext cx="2811145" cy="1286510"/>
            </a:xfrm>
            <a:custGeom>
              <a:avLst/>
              <a:gdLst/>
              <a:ahLst/>
              <a:cxnLst/>
              <a:rect l="l" t="t" r="r" b="b"/>
              <a:pathLst>
                <a:path w="2811144" h="1286510">
                  <a:moveTo>
                    <a:pt x="2810858" y="1286241"/>
                  </a:moveTo>
                  <a:lnTo>
                    <a:pt x="0" y="1286241"/>
                  </a:lnTo>
                  <a:lnTo>
                    <a:pt x="0" y="0"/>
                  </a:lnTo>
                  <a:lnTo>
                    <a:pt x="2810858" y="0"/>
                  </a:lnTo>
                  <a:lnTo>
                    <a:pt x="2810858" y="1286241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5633343" y="1168798"/>
            <a:ext cx="1885950" cy="96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599"/>
              </a:lnSpc>
              <a:spcBef>
                <a:spcPts val="100"/>
              </a:spcBef>
            </a:pP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Notifikasi,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Profil  </a:t>
            </a:r>
            <a:r>
              <a:rPr sz="1800" b="1" spc="15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informasi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kuota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87496" y="4347768"/>
            <a:ext cx="1218565" cy="217804"/>
          </a:xfrm>
          <a:custGeom>
            <a:avLst/>
            <a:gdLst/>
            <a:ahLst/>
            <a:cxnLst/>
            <a:rect l="l" t="t" r="r" b="b"/>
            <a:pathLst>
              <a:path w="1218564" h="217804">
                <a:moveTo>
                  <a:pt x="113919" y="0"/>
                </a:moveTo>
                <a:lnTo>
                  <a:pt x="0" y="108623"/>
                </a:lnTo>
                <a:lnTo>
                  <a:pt x="113919" y="217258"/>
                </a:lnTo>
                <a:lnTo>
                  <a:pt x="113919" y="190017"/>
                </a:lnTo>
                <a:lnTo>
                  <a:pt x="28549" y="108623"/>
                </a:lnTo>
                <a:lnTo>
                  <a:pt x="113919" y="27228"/>
                </a:lnTo>
                <a:lnTo>
                  <a:pt x="113919" y="0"/>
                </a:lnTo>
                <a:close/>
              </a:path>
              <a:path w="1218564" h="217804">
                <a:moveTo>
                  <a:pt x="236639" y="0"/>
                </a:moveTo>
                <a:lnTo>
                  <a:pt x="122732" y="108623"/>
                </a:lnTo>
                <a:lnTo>
                  <a:pt x="236639" y="217258"/>
                </a:lnTo>
                <a:lnTo>
                  <a:pt x="236639" y="190017"/>
                </a:lnTo>
                <a:lnTo>
                  <a:pt x="151282" y="108623"/>
                </a:lnTo>
                <a:lnTo>
                  <a:pt x="236639" y="27228"/>
                </a:lnTo>
                <a:lnTo>
                  <a:pt x="236639" y="0"/>
                </a:lnTo>
                <a:close/>
              </a:path>
              <a:path w="1218564" h="217804">
                <a:moveTo>
                  <a:pt x="359346" y="0"/>
                </a:moveTo>
                <a:lnTo>
                  <a:pt x="245427" y="108623"/>
                </a:lnTo>
                <a:lnTo>
                  <a:pt x="359346" y="217258"/>
                </a:lnTo>
                <a:lnTo>
                  <a:pt x="359346" y="190017"/>
                </a:lnTo>
                <a:lnTo>
                  <a:pt x="274002" y="108623"/>
                </a:lnTo>
                <a:lnTo>
                  <a:pt x="359346" y="27228"/>
                </a:lnTo>
                <a:lnTo>
                  <a:pt x="359346" y="0"/>
                </a:lnTo>
                <a:close/>
              </a:path>
              <a:path w="1218564" h="217804">
                <a:moveTo>
                  <a:pt x="482066" y="0"/>
                </a:moveTo>
                <a:lnTo>
                  <a:pt x="368147" y="108623"/>
                </a:lnTo>
                <a:lnTo>
                  <a:pt x="482066" y="217258"/>
                </a:lnTo>
                <a:lnTo>
                  <a:pt x="482066" y="190017"/>
                </a:lnTo>
                <a:lnTo>
                  <a:pt x="396735" y="108623"/>
                </a:lnTo>
                <a:lnTo>
                  <a:pt x="482066" y="27228"/>
                </a:lnTo>
                <a:lnTo>
                  <a:pt x="482066" y="0"/>
                </a:lnTo>
                <a:close/>
              </a:path>
              <a:path w="1218564" h="217804">
                <a:moveTo>
                  <a:pt x="604799" y="0"/>
                </a:moveTo>
                <a:lnTo>
                  <a:pt x="490880" y="108623"/>
                </a:lnTo>
                <a:lnTo>
                  <a:pt x="604799" y="217258"/>
                </a:lnTo>
                <a:lnTo>
                  <a:pt x="604799" y="190017"/>
                </a:lnTo>
                <a:lnTo>
                  <a:pt x="519430" y="108623"/>
                </a:lnTo>
                <a:lnTo>
                  <a:pt x="604799" y="27228"/>
                </a:lnTo>
                <a:lnTo>
                  <a:pt x="604799" y="0"/>
                </a:lnTo>
                <a:close/>
              </a:path>
              <a:path w="1218564" h="217804">
                <a:moveTo>
                  <a:pt x="727519" y="0"/>
                </a:moveTo>
                <a:lnTo>
                  <a:pt x="613600" y="108623"/>
                </a:lnTo>
                <a:lnTo>
                  <a:pt x="727519" y="217258"/>
                </a:lnTo>
                <a:lnTo>
                  <a:pt x="727519" y="190017"/>
                </a:lnTo>
                <a:lnTo>
                  <a:pt x="642150" y="108623"/>
                </a:lnTo>
                <a:lnTo>
                  <a:pt x="727519" y="27228"/>
                </a:lnTo>
                <a:lnTo>
                  <a:pt x="727519" y="0"/>
                </a:lnTo>
                <a:close/>
              </a:path>
              <a:path w="1218564" h="217804">
                <a:moveTo>
                  <a:pt x="850252" y="0"/>
                </a:moveTo>
                <a:lnTo>
                  <a:pt x="736333" y="108623"/>
                </a:lnTo>
                <a:lnTo>
                  <a:pt x="850252" y="217258"/>
                </a:lnTo>
                <a:lnTo>
                  <a:pt x="850252" y="190017"/>
                </a:lnTo>
                <a:lnTo>
                  <a:pt x="764882" y="108623"/>
                </a:lnTo>
                <a:lnTo>
                  <a:pt x="850252" y="27228"/>
                </a:lnTo>
                <a:lnTo>
                  <a:pt x="850252" y="0"/>
                </a:lnTo>
                <a:close/>
              </a:path>
              <a:path w="1218564" h="217804">
                <a:moveTo>
                  <a:pt x="972972" y="0"/>
                </a:moveTo>
                <a:lnTo>
                  <a:pt x="859053" y="108623"/>
                </a:lnTo>
                <a:lnTo>
                  <a:pt x="972972" y="217258"/>
                </a:lnTo>
                <a:lnTo>
                  <a:pt x="972972" y="190017"/>
                </a:lnTo>
                <a:lnTo>
                  <a:pt x="887603" y="108623"/>
                </a:lnTo>
                <a:lnTo>
                  <a:pt x="972972" y="27228"/>
                </a:lnTo>
                <a:lnTo>
                  <a:pt x="972972" y="0"/>
                </a:lnTo>
                <a:close/>
              </a:path>
              <a:path w="1218564" h="217804">
                <a:moveTo>
                  <a:pt x="1095679" y="0"/>
                </a:moveTo>
                <a:lnTo>
                  <a:pt x="981760" y="108623"/>
                </a:lnTo>
                <a:lnTo>
                  <a:pt x="1095679" y="217258"/>
                </a:lnTo>
                <a:lnTo>
                  <a:pt x="1095679" y="190017"/>
                </a:lnTo>
                <a:lnTo>
                  <a:pt x="1010335" y="108623"/>
                </a:lnTo>
                <a:lnTo>
                  <a:pt x="1095679" y="27228"/>
                </a:lnTo>
                <a:lnTo>
                  <a:pt x="1095679" y="0"/>
                </a:lnTo>
                <a:close/>
              </a:path>
              <a:path w="1218564" h="217804">
                <a:moveTo>
                  <a:pt x="1218399" y="0"/>
                </a:moveTo>
                <a:lnTo>
                  <a:pt x="1104480" y="108623"/>
                </a:lnTo>
                <a:lnTo>
                  <a:pt x="1218399" y="217258"/>
                </a:lnTo>
                <a:lnTo>
                  <a:pt x="1218399" y="190017"/>
                </a:lnTo>
                <a:lnTo>
                  <a:pt x="1133055" y="108623"/>
                </a:lnTo>
                <a:lnTo>
                  <a:pt x="1218399" y="27228"/>
                </a:lnTo>
                <a:lnTo>
                  <a:pt x="1218399" y="0"/>
                </a:lnTo>
                <a:close/>
              </a:path>
            </a:pathLst>
          </a:custGeom>
          <a:solidFill>
            <a:srgbClr val="FF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6842" y="3767503"/>
            <a:ext cx="2812415" cy="1379220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85090" rIns="0" bIns="0" rtlCol="0">
            <a:spAutoFit/>
          </a:bodyPr>
          <a:lstStyle/>
          <a:p>
            <a:pPr marL="495934" marR="486409" algn="ctr">
              <a:lnSpc>
                <a:spcPct val="114599"/>
              </a:lnSpc>
              <a:spcBef>
                <a:spcPts val="670"/>
              </a:spcBef>
            </a:pP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Kelas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15" dirty="0">
                <a:solidFill>
                  <a:srgbClr val="FFFFFF"/>
                </a:solidFill>
                <a:latin typeface="Tahoma"/>
                <a:cs typeface="Tahoma"/>
              </a:rPr>
              <a:t>Akademik  </a:t>
            </a:r>
            <a:r>
              <a:rPr sz="1800" b="1" spc="30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user 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siakad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789070" y="3732362"/>
            <a:ext cx="2166620" cy="1189990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60655" rIns="0" bIns="0" rtlCol="0">
            <a:spAutoFit/>
          </a:bodyPr>
          <a:lstStyle/>
          <a:p>
            <a:pPr marL="387350" marR="379730" indent="314325">
              <a:lnSpc>
                <a:spcPct val="114599"/>
              </a:lnSpc>
              <a:spcBef>
                <a:spcPts val="1265"/>
              </a:spcBef>
            </a:pP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Jadwal </a:t>
            </a:r>
            <a:r>
              <a:rPr sz="18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15" dirty="0">
                <a:solidFill>
                  <a:srgbClr val="FFFFFF"/>
                </a:solidFill>
                <a:latin typeface="Tahoma"/>
                <a:cs typeface="Tahoma"/>
              </a:rPr>
              <a:t>perkuliahan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35417" y="6015346"/>
            <a:ext cx="3394710" cy="1379220"/>
            <a:chOff x="335417" y="6015346"/>
            <a:chExt cx="3394710" cy="1379220"/>
          </a:xfrm>
        </p:grpSpPr>
        <p:sp>
          <p:nvSpPr>
            <p:cNvPr id="14" name="object 14"/>
            <p:cNvSpPr/>
            <p:nvPr/>
          </p:nvSpPr>
          <p:spPr>
            <a:xfrm>
              <a:off x="335417" y="6015346"/>
              <a:ext cx="2812415" cy="1379220"/>
            </a:xfrm>
            <a:custGeom>
              <a:avLst/>
              <a:gdLst/>
              <a:ahLst/>
              <a:cxnLst/>
              <a:rect l="l" t="t" r="r" b="b"/>
              <a:pathLst>
                <a:path w="2812415" h="1379220">
                  <a:moveTo>
                    <a:pt x="2812054" y="1378738"/>
                  </a:moveTo>
                  <a:lnTo>
                    <a:pt x="0" y="1378738"/>
                  </a:lnTo>
                  <a:lnTo>
                    <a:pt x="0" y="0"/>
                  </a:lnTo>
                  <a:lnTo>
                    <a:pt x="2812054" y="0"/>
                  </a:lnTo>
                  <a:lnTo>
                    <a:pt x="2812054" y="1378738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11463" y="6147929"/>
              <a:ext cx="1218565" cy="217804"/>
            </a:xfrm>
            <a:custGeom>
              <a:avLst/>
              <a:gdLst/>
              <a:ahLst/>
              <a:cxnLst/>
              <a:rect l="l" t="t" r="r" b="b"/>
              <a:pathLst>
                <a:path w="1218564" h="217804">
                  <a:moveTo>
                    <a:pt x="113919" y="0"/>
                  </a:moveTo>
                  <a:lnTo>
                    <a:pt x="0" y="108635"/>
                  </a:lnTo>
                  <a:lnTo>
                    <a:pt x="113919" y="217258"/>
                  </a:lnTo>
                  <a:lnTo>
                    <a:pt x="113919" y="190030"/>
                  </a:lnTo>
                  <a:lnTo>
                    <a:pt x="28549" y="108635"/>
                  </a:lnTo>
                  <a:lnTo>
                    <a:pt x="113919" y="27241"/>
                  </a:lnTo>
                  <a:lnTo>
                    <a:pt x="113919" y="0"/>
                  </a:lnTo>
                  <a:close/>
                </a:path>
                <a:path w="1218564" h="217804">
                  <a:moveTo>
                    <a:pt x="236651" y="0"/>
                  </a:moveTo>
                  <a:lnTo>
                    <a:pt x="122732" y="108635"/>
                  </a:lnTo>
                  <a:lnTo>
                    <a:pt x="236651" y="217258"/>
                  </a:lnTo>
                  <a:lnTo>
                    <a:pt x="236651" y="190030"/>
                  </a:lnTo>
                  <a:lnTo>
                    <a:pt x="151282" y="108635"/>
                  </a:lnTo>
                  <a:lnTo>
                    <a:pt x="236651" y="27241"/>
                  </a:lnTo>
                  <a:lnTo>
                    <a:pt x="236651" y="0"/>
                  </a:lnTo>
                  <a:close/>
                </a:path>
                <a:path w="1218564" h="217804">
                  <a:moveTo>
                    <a:pt x="359346" y="0"/>
                  </a:moveTo>
                  <a:lnTo>
                    <a:pt x="245427" y="108635"/>
                  </a:lnTo>
                  <a:lnTo>
                    <a:pt x="359346" y="217258"/>
                  </a:lnTo>
                  <a:lnTo>
                    <a:pt x="359346" y="190030"/>
                  </a:lnTo>
                  <a:lnTo>
                    <a:pt x="274002" y="108635"/>
                  </a:lnTo>
                  <a:lnTo>
                    <a:pt x="359346" y="27241"/>
                  </a:lnTo>
                  <a:lnTo>
                    <a:pt x="359346" y="0"/>
                  </a:lnTo>
                  <a:close/>
                </a:path>
                <a:path w="1218564" h="217804">
                  <a:moveTo>
                    <a:pt x="482079" y="0"/>
                  </a:moveTo>
                  <a:lnTo>
                    <a:pt x="368160" y="108635"/>
                  </a:lnTo>
                  <a:lnTo>
                    <a:pt x="482079" y="217258"/>
                  </a:lnTo>
                  <a:lnTo>
                    <a:pt x="482079" y="190030"/>
                  </a:lnTo>
                  <a:lnTo>
                    <a:pt x="396735" y="108635"/>
                  </a:lnTo>
                  <a:lnTo>
                    <a:pt x="482079" y="27241"/>
                  </a:lnTo>
                  <a:lnTo>
                    <a:pt x="482079" y="0"/>
                  </a:lnTo>
                  <a:close/>
                </a:path>
                <a:path w="1218564" h="217804">
                  <a:moveTo>
                    <a:pt x="604799" y="0"/>
                  </a:moveTo>
                  <a:lnTo>
                    <a:pt x="490880" y="108635"/>
                  </a:lnTo>
                  <a:lnTo>
                    <a:pt x="604799" y="217258"/>
                  </a:lnTo>
                  <a:lnTo>
                    <a:pt x="604799" y="190030"/>
                  </a:lnTo>
                  <a:lnTo>
                    <a:pt x="519430" y="108635"/>
                  </a:lnTo>
                  <a:lnTo>
                    <a:pt x="604799" y="27241"/>
                  </a:lnTo>
                  <a:lnTo>
                    <a:pt x="604799" y="0"/>
                  </a:lnTo>
                  <a:close/>
                </a:path>
                <a:path w="1218564" h="217804">
                  <a:moveTo>
                    <a:pt x="727532" y="0"/>
                  </a:moveTo>
                  <a:lnTo>
                    <a:pt x="613613" y="108635"/>
                  </a:lnTo>
                  <a:lnTo>
                    <a:pt x="727532" y="217258"/>
                  </a:lnTo>
                  <a:lnTo>
                    <a:pt x="727532" y="190030"/>
                  </a:lnTo>
                  <a:lnTo>
                    <a:pt x="642162" y="108635"/>
                  </a:lnTo>
                  <a:lnTo>
                    <a:pt x="727532" y="27241"/>
                  </a:lnTo>
                  <a:lnTo>
                    <a:pt x="727532" y="0"/>
                  </a:lnTo>
                  <a:close/>
                </a:path>
                <a:path w="1218564" h="217804">
                  <a:moveTo>
                    <a:pt x="850252" y="0"/>
                  </a:moveTo>
                  <a:lnTo>
                    <a:pt x="736333" y="108635"/>
                  </a:lnTo>
                  <a:lnTo>
                    <a:pt x="850252" y="217258"/>
                  </a:lnTo>
                  <a:lnTo>
                    <a:pt x="850252" y="190030"/>
                  </a:lnTo>
                  <a:lnTo>
                    <a:pt x="764882" y="108635"/>
                  </a:lnTo>
                  <a:lnTo>
                    <a:pt x="850252" y="27241"/>
                  </a:lnTo>
                  <a:lnTo>
                    <a:pt x="850252" y="0"/>
                  </a:lnTo>
                  <a:close/>
                </a:path>
                <a:path w="1218564" h="217804">
                  <a:moveTo>
                    <a:pt x="972972" y="0"/>
                  </a:moveTo>
                  <a:lnTo>
                    <a:pt x="859066" y="108635"/>
                  </a:lnTo>
                  <a:lnTo>
                    <a:pt x="972972" y="217258"/>
                  </a:lnTo>
                  <a:lnTo>
                    <a:pt x="972972" y="190030"/>
                  </a:lnTo>
                  <a:lnTo>
                    <a:pt x="887615" y="108635"/>
                  </a:lnTo>
                  <a:lnTo>
                    <a:pt x="972972" y="27241"/>
                  </a:lnTo>
                  <a:lnTo>
                    <a:pt x="972972" y="0"/>
                  </a:lnTo>
                  <a:close/>
                </a:path>
                <a:path w="1218564" h="217804">
                  <a:moveTo>
                    <a:pt x="1095679" y="0"/>
                  </a:moveTo>
                  <a:lnTo>
                    <a:pt x="981760" y="108635"/>
                  </a:lnTo>
                  <a:lnTo>
                    <a:pt x="1095679" y="217258"/>
                  </a:lnTo>
                  <a:lnTo>
                    <a:pt x="1095679" y="190030"/>
                  </a:lnTo>
                  <a:lnTo>
                    <a:pt x="1010335" y="108635"/>
                  </a:lnTo>
                  <a:lnTo>
                    <a:pt x="1095679" y="27241"/>
                  </a:lnTo>
                  <a:lnTo>
                    <a:pt x="1095679" y="0"/>
                  </a:lnTo>
                  <a:close/>
                </a:path>
                <a:path w="1218564" h="217804">
                  <a:moveTo>
                    <a:pt x="1218399" y="0"/>
                  </a:moveTo>
                  <a:lnTo>
                    <a:pt x="1104493" y="108635"/>
                  </a:lnTo>
                  <a:lnTo>
                    <a:pt x="1218399" y="217258"/>
                  </a:lnTo>
                  <a:lnTo>
                    <a:pt x="1218399" y="190030"/>
                  </a:lnTo>
                  <a:lnTo>
                    <a:pt x="1133068" y="108635"/>
                  </a:lnTo>
                  <a:lnTo>
                    <a:pt x="1218399" y="27241"/>
                  </a:lnTo>
                  <a:lnTo>
                    <a:pt x="1218399" y="0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35417" y="6015346"/>
            <a:ext cx="2812415" cy="1379220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654050" marR="619760" indent="-635" algn="ctr">
              <a:lnSpc>
                <a:spcPct val="114599"/>
              </a:lnSpc>
              <a:spcBef>
                <a:spcPts val="1500"/>
              </a:spcBef>
            </a:pP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Kelas </a:t>
            </a:r>
            <a:r>
              <a:rPr sz="1800" b="1" spc="40" dirty="0">
                <a:solidFill>
                  <a:srgbClr val="FFFFFF"/>
                </a:solidFill>
                <a:latin typeface="Tahoma"/>
                <a:cs typeface="Tahoma"/>
              </a:rPr>
              <a:t>umum </a:t>
            </a:r>
            <a:r>
              <a:rPr sz="1800" b="1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30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user 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bukan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siakad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91098" y="6703346"/>
            <a:ext cx="2639060" cy="1379220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223520" rIns="0" bIns="0" rtlCol="0">
            <a:spAutoFit/>
          </a:bodyPr>
          <a:lstStyle/>
          <a:p>
            <a:pPr marL="195580" marR="381635" algn="ctr">
              <a:lnSpc>
                <a:spcPct val="114599"/>
              </a:lnSpc>
              <a:spcBef>
                <a:spcPts val="1760"/>
              </a:spcBef>
            </a:pP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Fitur </a:t>
            </a:r>
            <a:r>
              <a:rPr sz="1800" b="1" spc="30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b="1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membagikan 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materi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kelas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3034612" y="2204640"/>
            <a:ext cx="4228465" cy="5296535"/>
            <a:chOff x="13034612" y="2204640"/>
            <a:chExt cx="4228465" cy="5296535"/>
          </a:xfrm>
        </p:grpSpPr>
        <p:sp>
          <p:nvSpPr>
            <p:cNvPr id="19" name="object 19"/>
            <p:cNvSpPr/>
            <p:nvPr/>
          </p:nvSpPr>
          <p:spPr>
            <a:xfrm>
              <a:off x="13034606" y="2204643"/>
              <a:ext cx="2244725" cy="5296535"/>
            </a:xfrm>
            <a:custGeom>
              <a:avLst/>
              <a:gdLst/>
              <a:ahLst/>
              <a:cxnLst/>
              <a:rect l="l" t="t" r="r" b="b"/>
              <a:pathLst>
                <a:path w="2244725" h="5296534">
                  <a:moveTo>
                    <a:pt x="113919" y="5187594"/>
                  </a:moveTo>
                  <a:lnTo>
                    <a:pt x="0" y="5078958"/>
                  </a:lnTo>
                  <a:lnTo>
                    <a:pt x="0" y="5106200"/>
                  </a:lnTo>
                  <a:lnTo>
                    <a:pt x="85344" y="5187594"/>
                  </a:lnTo>
                  <a:lnTo>
                    <a:pt x="0" y="5268988"/>
                  </a:lnTo>
                  <a:lnTo>
                    <a:pt x="0" y="5296217"/>
                  </a:lnTo>
                  <a:lnTo>
                    <a:pt x="113919" y="5187594"/>
                  </a:lnTo>
                  <a:close/>
                </a:path>
                <a:path w="2244725" h="5296534">
                  <a:moveTo>
                    <a:pt x="236639" y="5187594"/>
                  </a:moveTo>
                  <a:lnTo>
                    <a:pt x="122720" y="5078958"/>
                  </a:lnTo>
                  <a:lnTo>
                    <a:pt x="122720" y="5106200"/>
                  </a:lnTo>
                  <a:lnTo>
                    <a:pt x="208064" y="5187594"/>
                  </a:lnTo>
                  <a:lnTo>
                    <a:pt x="122720" y="5268988"/>
                  </a:lnTo>
                  <a:lnTo>
                    <a:pt x="122720" y="5296217"/>
                  </a:lnTo>
                  <a:lnTo>
                    <a:pt x="236639" y="5187594"/>
                  </a:lnTo>
                  <a:close/>
                </a:path>
                <a:path w="2244725" h="5296534">
                  <a:moveTo>
                    <a:pt x="359346" y="5187594"/>
                  </a:moveTo>
                  <a:lnTo>
                    <a:pt x="245427" y="5078958"/>
                  </a:lnTo>
                  <a:lnTo>
                    <a:pt x="245427" y="5106200"/>
                  </a:lnTo>
                  <a:lnTo>
                    <a:pt x="330796" y="5187594"/>
                  </a:lnTo>
                  <a:lnTo>
                    <a:pt x="245427" y="5268988"/>
                  </a:lnTo>
                  <a:lnTo>
                    <a:pt x="245427" y="5296217"/>
                  </a:lnTo>
                  <a:lnTo>
                    <a:pt x="359346" y="5187594"/>
                  </a:lnTo>
                  <a:close/>
                </a:path>
                <a:path w="2244725" h="5296534">
                  <a:moveTo>
                    <a:pt x="482066" y="5187594"/>
                  </a:moveTo>
                  <a:lnTo>
                    <a:pt x="368147" y="5078958"/>
                  </a:lnTo>
                  <a:lnTo>
                    <a:pt x="368147" y="5106200"/>
                  </a:lnTo>
                  <a:lnTo>
                    <a:pt x="453517" y="5187594"/>
                  </a:lnTo>
                  <a:lnTo>
                    <a:pt x="368147" y="5268988"/>
                  </a:lnTo>
                  <a:lnTo>
                    <a:pt x="368147" y="5296217"/>
                  </a:lnTo>
                  <a:lnTo>
                    <a:pt x="482066" y="5187594"/>
                  </a:lnTo>
                  <a:close/>
                </a:path>
                <a:path w="2244725" h="5296534">
                  <a:moveTo>
                    <a:pt x="604799" y="5187594"/>
                  </a:moveTo>
                  <a:lnTo>
                    <a:pt x="490880" y="5078958"/>
                  </a:lnTo>
                  <a:lnTo>
                    <a:pt x="490880" y="5106200"/>
                  </a:lnTo>
                  <a:lnTo>
                    <a:pt x="576249" y="5187594"/>
                  </a:lnTo>
                  <a:lnTo>
                    <a:pt x="490880" y="5268988"/>
                  </a:lnTo>
                  <a:lnTo>
                    <a:pt x="490880" y="5296217"/>
                  </a:lnTo>
                  <a:lnTo>
                    <a:pt x="604799" y="5187594"/>
                  </a:lnTo>
                  <a:close/>
                </a:path>
                <a:path w="2244725" h="5296534">
                  <a:moveTo>
                    <a:pt x="727519" y="5187594"/>
                  </a:moveTo>
                  <a:lnTo>
                    <a:pt x="613600" y="5078958"/>
                  </a:lnTo>
                  <a:lnTo>
                    <a:pt x="613600" y="5106200"/>
                  </a:lnTo>
                  <a:lnTo>
                    <a:pt x="698969" y="5187594"/>
                  </a:lnTo>
                  <a:lnTo>
                    <a:pt x="613600" y="5268988"/>
                  </a:lnTo>
                  <a:lnTo>
                    <a:pt x="613600" y="5296217"/>
                  </a:lnTo>
                  <a:lnTo>
                    <a:pt x="727519" y="5187594"/>
                  </a:lnTo>
                  <a:close/>
                </a:path>
                <a:path w="2244725" h="5296534">
                  <a:moveTo>
                    <a:pt x="850252" y="5187594"/>
                  </a:moveTo>
                  <a:lnTo>
                    <a:pt x="736333" y="5078958"/>
                  </a:lnTo>
                  <a:lnTo>
                    <a:pt x="736333" y="5106200"/>
                  </a:lnTo>
                  <a:lnTo>
                    <a:pt x="821677" y="5187594"/>
                  </a:lnTo>
                  <a:lnTo>
                    <a:pt x="736333" y="5268988"/>
                  </a:lnTo>
                  <a:lnTo>
                    <a:pt x="736333" y="5296217"/>
                  </a:lnTo>
                  <a:lnTo>
                    <a:pt x="850252" y="5187594"/>
                  </a:lnTo>
                  <a:close/>
                </a:path>
                <a:path w="2244725" h="5296534">
                  <a:moveTo>
                    <a:pt x="972972" y="5187594"/>
                  </a:moveTo>
                  <a:lnTo>
                    <a:pt x="859053" y="5078958"/>
                  </a:lnTo>
                  <a:lnTo>
                    <a:pt x="859053" y="5106200"/>
                  </a:lnTo>
                  <a:lnTo>
                    <a:pt x="944397" y="5187594"/>
                  </a:lnTo>
                  <a:lnTo>
                    <a:pt x="859053" y="5268988"/>
                  </a:lnTo>
                  <a:lnTo>
                    <a:pt x="859053" y="5296217"/>
                  </a:lnTo>
                  <a:lnTo>
                    <a:pt x="972972" y="5187594"/>
                  </a:lnTo>
                  <a:close/>
                </a:path>
                <a:path w="2244725" h="5296534">
                  <a:moveTo>
                    <a:pt x="1095679" y="5187594"/>
                  </a:moveTo>
                  <a:lnTo>
                    <a:pt x="981760" y="5078958"/>
                  </a:lnTo>
                  <a:lnTo>
                    <a:pt x="981760" y="5106200"/>
                  </a:lnTo>
                  <a:lnTo>
                    <a:pt x="1067130" y="5187594"/>
                  </a:lnTo>
                  <a:lnTo>
                    <a:pt x="981760" y="5268988"/>
                  </a:lnTo>
                  <a:lnTo>
                    <a:pt x="981760" y="5296217"/>
                  </a:lnTo>
                  <a:lnTo>
                    <a:pt x="1095679" y="5187594"/>
                  </a:lnTo>
                  <a:close/>
                </a:path>
                <a:path w="2244725" h="5296534">
                  <a:moveTo>
                    <a:pt x="1140079" y="108635"/>
                  </a:moveTo>
                  <a:lnTo>
                    <a:pt x="1026160" y="0"/>
                  </a:lnTo>
                  <a:lnTo>
                    <a:pt x="1026160" y="27241"/>
                  </a:lnTo>
                  <a:lnTo>
                    <a:pt x="1111504" y="108635"/>
                  </a:lnTo>
                  <a:lnTo>
                    <a:pt x="1026160" y="190030"/>
                  </a:lnTo>
                  <a:lnTo>
                    <a:pt x="1026160" y="217258"/>
                  </a:lnTo>
                  <a:lnTo>
                    <a:pt x="1140079" y="108635"/>
                  </a:lnTo>
                  <a:close/>
                </a:path>
                <a:path w="2244725" h="5296534">
                  <a:moveTo>
                    <a:pt x="1218399" y="5187594"/>
                  </a:moveTo>
                  <a:lnTo>
                    <a:pt x="1104480" y="5078958"/>
                  </a:lnTo>
                  <a:lnTo>
                    <a:pt x="1104480" y="5106200"/>
                  </a:lnTo>
                  <a:lnTo>
                    <a:pt x="1189850" y="5187594"/>
                  </a:lnTo>
                  <a:lnTo>
                    <a:pt x="1104480" y="5268988"/>
                  </a:lnTo>
                  <a:lnTo>
                    <a:pt x="1104480" y="5296217"/>
                  </a:lnTo>
                  <a:lnTo>
                    <a:pt x="1218399" y="5187594"/>
                  </a:lnTo>
                  <a:close/>
                </a:path>
                <a:path w="2244725" h="5296534">
                  <a:moveTo>
                    <a:pt x="1262811" y="108635"/>
                  </a:moveTo>
                  <a:lnTo>
                    <a:pt x="1148892" y="0"/>
                  </a:lnTo>
                  <a:lnTo>
                    <a:pt x="1148892" y="27241"/>
                  </a:lnTo>
                  <a:lnTo>
                    <a:pt x="1234224" y="108635"/>
                  </a:lnTo>
                  <a:lnTo>
                    <a:pt x="1148892" y="190030"/>
                  </a:lnTo>
                  <a:lnTo>
                    <a:pt x="1148892" y="217258"/>
                  </a:lnTo>
                  <a:lnTo>
                    <a:pt x="1262811" y="108635"/>
                  </a:lnTo>
                  <a:close/>
                </a:path>
                <a:path w="2244725" h="5296534">
                  <a:moveTo>
                    <a:pt x="1385506" y="108635"/>
                  </a:moveTo>
                  <a:lnTo>
                    <a:pt x="1271587" y="0"/>
                  </a:lnTo>
                  <a:lnTo>
                    <a:pt x="1271587" y="27241"/>
                  </a:lnTo>
                  <a:lnTo>
                    <a:pt x="1356956" y="108635"/>
                  </a:lnTo>
                  <a:lnTo>
                    <a:pt x="1271587" y="190030"/>
                  </a:lnTo>
                  <a:lnTo>
                    <a:pt x="1271587" y="217258"/>
                  </a:lnTo>
                  <a:lnTo>
                    <a:pt x="1385506" y="108635"/>
                  </a:lnTo>
                  <a:close/>
                </a:path>
                <a:path w="2244725" h="5296534">
                  <a:moveTo>
                    <a:pt x="1508226" y="108635"/>
                  </a:moveTo>
                  <a:lnTo>
                    <a:pt x="1394320" y="0"/>
                  </a:lnTo>
                  <a:lnTo>
                    <a:pt x="1394320" y="27241"/>
                  </a:lnTo>
                  <a:lnTo>
                    <a:pt x="1479677" y="108635"/>
                  </a:lnTo>
                  <a:lnTo>
                    <a:pt x="1394320" y="190030"/>
                  </a:lnTo>
                  <a:lnTo>
                    <a:pt x="1394320" y="217258"/>
                  </a:lnTo>
                  <a:lnTo>
                    <a:pt x="1508226" y="108635"/>
                  </a:lnTo>
                  <a:close/>
                </a:path>
                <a:path w="2244725" h="5296534">
                  <a:moveTo>
                    <a:pt x="1630959" y="108635"/>
                  </a:moveTo>
                  <a:lnTo>
                    <a:pt x="1517040" y="0"/>
                  </a:lnTo>
                  <a:lnTo>
                    <a:pt x="1517040" y="27241"/>
                  </a:lnTo>
                  <a:lnTo>
                    <a:pt x="1602409" y="108635"/>
                  </a:lnTo>
                  <a:lnTo>
                    <a:pt x="1517040" y="190030"/>
                  </a:lnTo>
                  <a:lnTo>
                    <a:pt x="1517040" y="217258"/>
                  </a:lnTo>
                  <a:lnTo>
                    <a:pt x="1630959" y="108635"/>
                  </a:lnTo>
                  <a:close/>
                </a:path>
                <a:path w="2244725" h="5296534">
                  <a:moveTo>
                    <a:pt x="1753679" y="108635"/>
                  </a:moveTo>
                  <a:lnTo>
                    <a:pt x="1639773" y="0"/>
                  </a:lnTo>
                  <a:lnTo>
                    <a:pt x="1639773" y="27241"/>
                  </a:lnTo>
                  <a:lnTo>
                    <a:pt x="1725129" y="108635"/>
                  </a:lnTo>
                  <a:lnTo>
                    <a:pt x="1639773" y="190030"/>
                  </a:lnTo>
                  <a:lnTo>
                    <a:pt x="1639773" y="217258"/>
                  </a:lnTo>
                  <a:lnTo>
                    <a:pt x="1753679" y="108635"/>
                  </a:lnTo>
                  <a:close/>
                </a:path>
                <a:path w="2244725" h="5296534">
                  <a:moveTo>
                    <a:pt x="1876412" y="108635"/>
                  </a:moveTo>
                  <a:lnTo>
                    <a:pt x="1762493" y="0"/>
                  </a:lnTo>
                  <a:lnTo>
                    <a:pt x="1762493" y="27241"/>
                  </a:lnTo>
                  <a:lnTo>
                    <a:pt x="1847837" y="108635"/>
                  </a:lnTo>
                  <a:lnTo>
                    <a:pt x="1762493" y="190030"/>
                  </a:lnTo>
                  <a:lnTo>
                    <a:pt x="1762493" y="217258"/>
                  </a:lnTo>
                  <a:lnTo>
                    <a:pt x="1876412" y="108635"/>
                  </a:lnTo>
                  <a:close/>
                </a:path>
                <a:path w="2244725" h="5296534">
                  <a:moveTo>
                    <a:pt x="1999132" y="108635"/>
                  </a:moveTo>
                  <a:lnTo>
                    <a:pt x="1885213" y="0"/>
                  </a:lnTo>
                  <a:lnTo>
                    <a:pt x="1885213" y="27241"/>
                  </a:lnTo>
                  <a:lnTo>
                    <a:pt x="1970557" y="108635"/>
                  </a:lnTo>
                  <a:lnTo>
                    <a:pt x="1885213" y="190030"/>
                  </a:lnTo>
                  <a:lnTo>
                    <a:pt x="1885213" y="217258"/>
                  </a:lnTo>
                  <a:lnTo>
                    <a:pt x="1999132" y="108635"/>
                  </a:lnTo>
                  <a:close/>
                </a:path>
                <a:path w="2244725" h="5296534">
                  <a:moveTo>
                    <a:pt x="2121839" y="108635"/>
                  </a:moveTo>
                  <a:lnTo>
                    <a:pt x="2007920" y="0"/>
                  </a:lnTo>
                  <a:lnTo>
                    <a:pt x="2007920" y="27241"/>
                  </a:lnTo>
                  <a:lnTo>
                    <a:pt x="2093290" y="108635"/>
                  </a:lnTo>
                  <a:lnTo>
                    <a:pt x="2007920" y="190030"/>
                  </a:lnTo>
                  <a:lnTo>
                    <a:pt x="2007920" y="217258"/>
                  </a:lnTo>
                  <a:lnTo>
                    <a:pt x="2121839" y="108635"/>
                  </a:lnTo>
                  <a:close/>
                </a:path>
                <a:path w="2244725" h="5296534">
                  <a:moveTo>
                    <a:pt x="2244560" y="108635"/>
                  </a:moveTo>
                  <a:lnTo>
                    <a:pt x="2130641" y="0"/>
                  </a:lnTo>
                  <a:lnTo>
                    <a:pt x="2130641" y="27241"/>
                  </a:lnTo>
                  <a:lnTo>
                    <a:pt x="2216010" y="108635"/>
                  </a:lnTo>
                  <a:lnTo>
                    <a:pt x="2130641" y="190030"/>
                  </a:lnTo>
                  <a:lnTo>
                    <a:pt x="2130641" y="217258"/>
                  </a:lnTo>
                  <a:lnTo>
                    <a:pt x="2244560" y="108635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43570" y="2441882"/>
              <a:ext cx="3619499" cy="118109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5001278" y="3495128"/>
              <a:ext cx="1218565" cy="217804"/>
            </a:xfrm>
            <a:custGeom>
              <a:avLst/>
              <a:gdLst/>
              <a:ahLst/>
              <a:cxnLst/>
              <a:rect l="l" t="t" r="r" b="b"/>
              <a:pathLst>
                <a:path w="1218565" h="217804">
                  <a:moveTo>
                    <a:pt x="113919" y="108623"/>
                  </a:moveTo>
                  <a:lnTo>
                    <a:pt x="0" y="0"/>
                  </a:lnTo>
                  <a:lnTo>
                    <a:pt x="0" y="27228"/>
                  </a:lnTo>
                  <a:lnTo>
                    <a:pt x="85331" y="108623"/>
                  </a:lnTo>
                  <a:lnTo>
                    <a:pt x="0" y="190030"/>
                  </a:lnTo>
                  <a:lnTo>
                    <a:pt x="0" y="217258"/>
                  </a:lnTo>
                  <a:lnTo>
                    <a:pt x="113919" y="108623"/>
                  </a:lnTo>
                  <a:close/>
                </a:path>
                <a:path w="1218565" h="217804">
                  <a:moveTo>
                    <a:pt x="236639" y="108623"/>
                  </a:moveTo>
                  <a:lnTo>
                    <a:pt x="122720" y="0"/>
                  </a:lnTo>
                  <a:lnTo>
                    <a:pt x="122720" y="27228"/>
                  </a:lnTo>
                  <a:lnTo>
                    <a:pt x="208064" y="108623"/>
                  </a:lnTo>
                  <a:lnTo>
                    <a:pt x="122720" y="190030"/>
                  </a:lnTo>
                  <a:lnTo>
                    <a:pt x="122720" y="217258"/>
                  </a:lnTo>
                  <a:lnTo>
                    <a:pt x="236639" y="108623"/>
                  </a:lnTo>
                  <a:close/>
                </a:path>
                <a:path w="1218565" h="217804">
                  <a:moveTo>
                    <a:pt x="359346" y="108623"/>
                  </a:moveTo>
                  <a:lnTo>
                    <a:pt x="245427" y="0"/>
                  </a:lnTo>
                  <a:lnTo>
                    <a:pt x="245427" y="27228"/>
                  </a:lnTo>
                  <a:lnTo>
                    <a:pt x="330784" y="108623"/>
                  </a:lnTo>
                  <a:lnTo>
                    <a:pt x="245427" y="190030"/>
                  </a:lnTo>
                  <a:lnTo>
                    <a:pt x="245427" y="217258"/>
                  </a:lnTo>
                  <a:lnTo>
                    <a:pt x="359346" y="108623"/>
                  </a:lnTo>
                  <a:close/>
                </a:path>
                <a:path w="1218565" h="217804">
                  <a:moveTo>
                    <a:pt x="482066" y="108623"/>
                  </a:moveTo>
                  <a:lnTo>
                    <a:pt x="368147" y="0"/>
                  </a:lnTo>
                  <a:lnTo>
                    <a:pt x="368147" y="27228"/>
                  </a:lnTo>
                  <a:lnTo>
                    <a:pt x="453517" y="108623"/>
                  </a:lnTo>
                  <a:lnTo>
                    <a:pt x="368147" y="190030"/>
                  </a:lnTo>
                  <a:lnTo>
                    <a:pt x="368147" y="217258"/>
                  </a:lnTo>
                  <a:lnTo>
                    <a:pt x="482066" y="108623"/>
                  </a:lnTo>
                  <a:close/>
                </a:path>
                <a:path w="1218565" h="217804">
                  <a:moveTo>
                    <a:pt x="604786" y="108623"/>
                  </a:moveTo>
                  <a:lnTo>
                    <a:pt x="490880" y="0"/>
                  </a:lnTo>
                  <a:lnTo>
                    <a:pt x="490880" y="27228"/>
                  </a:lnTo>
                  <a:lnTo>
                    <a:pt x="576237" y="108623"/>
                  </a:lnTo>
                  <a:lnTo>
                    <a:pt x="490880" y="190030"/>
                  </a:lnTo>
                  <a:lnTo>
                    <a:pt x="490880" y="217258"/>
                  </a:lnTo>
                  <a:lnTo>
                    <a:pt x="604786" y="108623"/>
                  </a:lnTo>
                  <a:close/>
                </a:path>
                <a:path w="1218565" h="217804">
                  <a:moveTo>
                    <a:pt x="727519" y="108623"/>
                  </a:moveTo>
                  <a:lnTo>
                    <a:pt x="613600" y="0"/>
                  </a:lnTo>
                  <a:lnTo>
                    <a:pt x="613600" y="27228"/>
                  </a:lnTo>
                  <a:lnTo>
                    <a:pt x="698969" y="108623"/>
                  </a:lnTo>
                  <a:lnTo>
                    <a:pt x="613600" y="190030"/>
                  </a:lnTo>
                  <a:lnTo>
                    <a:pt x="613600" y="217258"/>
                  </a:lnTo>
                  <a:lnTo>
                    <a:pt x="727519" y="108623"/>
                  </a:lnTo>
                  <a:close/>
                </a:path>
                <a:path w="1218565" h="217804">
                  <a:moveTo>
                    <a:pt x="850239" y="108623"/>
                  </a:moveTo>
                  <a:lnTo>
                    <a:pt x="736333" y="0"/>
                  </a:lnTo>
                  <a:lnTo>
                    <a:pt x="736333" y="27228"/>
                  </a:lnTo>
                  <a:lnTo>
                    <a:pt x="821664" y="108623"/>
                  </a:lnTo>
                  <a:lnTo>
                    <a:pt x="736333" y="190030"/>
                  </a:lnTo>
                  <a:lnTo>
                    <a:pt x="736333" y="217258"/>
                  </a:lnTo>
                  <a:lnTo>
                    <a:pt x="850239" y="108623"/>
                  </a:lnTo>
                  <a:close/>
                </a:path>
                <a:path w="1218565" h="217804">
                  <a:moveTo>
                    <a:pt x="972972" y="108623"/>
                  </a:moveTo>
                  <a:lnTo>
                    <a:pt x="859053" y="0"/>
                  </a:lnTo>
                  <a:lnTo>
                    <a:pt x="859053" y="27228"/>
                  </a:lnTo>
                  <a:lnTo>
                    <a:pt x="944397" y="108623"/>
                  </a:lnTo>
                  <a:lnTo>
                    <a:pt x="859053" y="190030"/>
                  </a:lnTo>
                  <a:lnTo>
                    <a:pt x="859053" y="217258"/>
                  </a:lnTo>
                  <a:lnTo>
                    <a:pt x="972972" y="108623"/>
                  </a:lnTo>
                  <a:close/>
                </a:path>
                <a:path w="1218565" h="217804">
                  <a:moveTo>
                    <a:pt x="1095667" y="108623"/>
                  </a:moveTo>
                  <a:lnTo>
                    <a:pt x="981748" y="0"/>
                  </a:lnTo>
                  <a:lnTo>
                    <a:pt x="981748" y="27228"/>
                  </a:lnTo>
                  <a:lnTo>
                    <a:pt x="1067117" y="108623"/>
                  </a:lnTo>
                  <a:lnTo>
                    <a:pt x="981748" y="190030"/>
                  </a:lnTo>
                  <a:lnTo>
                    <a:pt x="981748" y="217258"/>
                  </a:lnTo>
                  <a:lnTo>
                    <a:pt x="1095667" y="108623"/>
                  </a:lnTo>
                  <a:close/>
                </a:path>
                <a:path w="1218565" h="217804">
                  <a:moveTo>
                    <a:pt x="1218399" y="108623"/>
                  </a:moveTo>
                  <a:lnTo>
                    <a:pt x="1104480" y="0"/>
                  </a:lnTo>
                  <a:lnTo>
                    <a:pt x="1104480" y="27228"/>
                  </a:lnTo>
                  <a:lnTo>
                    <a:pt x="1189850" y="108623"/>
                  </a:lnTo>
                  <a:lnTo>
                    <a:pt x="1104480" y="190030"/>
                  </a:lnTo>
                  <a:lnTo>
                    <a:pt x="1104480" y="217258"/>
                  </a:lnTo>
                  <a:lnTo>
                    <a:pt x="1218399" y="108623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" y="498"/>
            <a:ext cx="4693435" cy="1028758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56574" y="0"/>
            <a:ext cx="16443325" cy="9265920"/>
            <a:chOff x="1856574" y="0"/>
            <a:chExt cx="16443325" cy="92659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87404" y="0"/>
              <a:ext cx="4712496" cy="70598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6574" y="3928419"/>
              <a:ext cx="13611224" cy="5333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701009" y="5571326"/>
              <a:ext cx="2209165" cy="590550"/>
            </a:xfrm>
            <a:custGeom>
              <a:avLst/>
              <a:gdLst/>
              <a:ahLst/>
              <a:cxnLst/>
              <a:rect l="l" t="t" r="r" b="b"/>
              <a:pathLst>
                <a:path w="2209165" h="590550">
                  <a:moveTo>
                    <a:pt x="2109100" y="590396"/>
                  </a:moveTo>
                  <a:lnTo>
                    <a:pt x="99872" y="590396"/>
                  </a:lnTo>
                  <a:lnTo>
                    <a:pt x="61051" y="582520"/>
                  </a:lnTo>
                  <a:lnTo>
                    <a:pt x="29299" y="561059"/>
                  </a:lnTo>
                  <a:lnTo>
                    <a:pt x="7866" y="529267"/>
                  </a:lnTo>
                  <a:lnTo>
                    <a:pt x="0" y="490396"/>
                  </a:lnTo>
                  <a:lnTo>
                    <a:pt x="0" y="99999"/>
                  </a:lnTo>
                  <a:lnTo>
                    <a:pt x="7866" y="61128"/>
                  </a:lnTo>
                  <a:lnTo>
                    <a:pt x="29299" y="29336"/>
                  </a:lnTo>
                  <a:lnTo>
                    <a:pt x="61051" y="7876"/>
                  </a:lnTo>
                  <a:lnTo>
                    <a:pt x="99872" y="0"/>
                  </a:lnTo>
                  <a:lnTo>
                    <a:pt x="2109100" y="0"/>
                  </a:lnTo>
                  <a:lnTo>
                    <a:pt x="2147921" y="7876"/>
                  </a:lnTo>
                  <a:lnTo>
                    <a:pt x="2179673" y="29336"/>
                  </a:lnTo>
                  <a:lnTo>
                    <a:pt x="2192228" y="47959"/>
                  </a:lnTo>
                  <a:lnTo>
                    <a:pt x="99872" y="47959"/>
                  </a:lnTo>
                  <a:lnTo>
                    <a:pt x="79713" y="52072"/>
                  </a:lnTo>
                  <a:lnTo>
                    <a:pt x="63184" y="63265"/>
                  </a:lnTo>
                  <a:lnTo>
                    <a:pt x="52006" y="79814"/>
                  </a:lnTo>
                  <a:lnTo>
                    <a:pt x="47898" y="99999"/>
                  </a:lnTo>
                  <a:lnTo>
                    <a:pt x="47898" y="490396"/>
                  </a:lnTo>
                  <a:lnTo>
                    <a:pt x="52006" y="510581"/>
                  </a:lnTo>
                  <a:lnTo>
                    <a:pt x="63184" y="527131"/>
                  </a:lnTo>
                  <a:lnTo>
                    <a:pt x="79713" y="538323"/>
                  </a:lnTo>
                  <a:lnTo>
                    <a:pt x="99872" y="542437"/>
                  </a:lnTo>
                  <a:lnTo>
                    <a:pt x="2192228" y="542437"/>
                  </a:lnTo>
                  <a:lnTo>
                    <a:pt x="2179673" y="561059"/>
                  </a:lnTo>
                  <a:lnTo>
                    <a:pt x="2147921" y="582520"/>
                  </a:lnTo>
                  <a:lnTo>
                    <a:pt x="2109100" y="590396"/>
                  </a:lnTo>
                  <a:close/>
                </a:path>
                <a:path w="2209165" h="590550">
                  <a:moveTo>
                    <a:pt x="2192228" y="542437"/>
                  </a:moveTo>
                  <a:lnTo>
                    <a:pt x="2109100" y="542437"/>
                  </a:lnTo>
                  <a:lnTo>
                    <a:pt x="2129259" y="538323"/>
                  </a:lnTo>
                  <a:lnTo>
                    <a:pt x="2145788" y="527131"/>
                  </a:lnTo>
                  <a:lnTo>
                    <a:pt x="2156966" y="510581"/>
                  </a:lnTo>
                  <a:lnTo>
                    <a:pt x="2161074" y="490396"/>
                  </a:lnTo>
                  <a:lnTo>
                    <a:pt x="2161074" y="99999"/>
                  </a:lnTo>
                  <a:lnTo>
                    <a:pt x="2156966" y="79814"/>
                  </a:lnTo>
                  <a:lnTo>
                    <a:pt x="2145788" y="63265"/>
                  </a:lnTo>
                  <a:lnTo>
                    <a:pt x="2129259" y="52072"/>
                  </a:lnTo>
                  <a:lnTo>
                    <a:pt x="2109100" y="47959"/>
                  </a:lnTo>
                  <a:lnTo>
                    <a:pt x="2192228" y="47959"/>
                  </a:lnTo>
                  <a:lnTo>
                    <a:pt x="2201106" y="61128"/>
                  </a:lnTo>
                  <a:lnTo>
                    <a:pt x="2208972" y="99999"/>
                  </a:lnTo>
                  <a:lnTo>
                    <a:pt x="2208972" y="490396"/>
                  </a:lnTo>
                  <a:lnTo>
                    <a:pt x="2201106" y="529267"/>
                  </a:lnTo>
                  <a:lnTo>
                    <a:pt x="2192228" y="542437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645930" y="5571326"/>
            <a:ext cx="644525" cy="600710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9779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70"/>
              </a:spcBef>
            </a:pPr>
            <a:r>
              <a:rPr sz="2650" b="1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32228" y="334584"/>
            <a:ext cx="12350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5" dirty="0"/>
              <a:t>3.</a:t>
            </a:r>
            <a:r>
              <a:rPr spc="-540" dirty="0"/>
              <a:t> </a:t>
            </a:r>
            <a:r>
              <a:rPr spc="-125" dirty="0"/>
              <a:t>PASTIKAN</a:t>
            </a:r>
            <a:r>
              <a:rPr spc="-540" dirty="0"/>
              <a:t> </a:t>
            </a:r>
            <a:r>
              <a:rPr spc="-45" dirty="0">
                <a:solidFill>
                  <a:srgbClr val="FF5757"/>
                </a:solidFill>
              </a:rPr>
              <a:t>SAMBUNGKAN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-10" dirty="0">
                <a:solidFill>
                  <a:srgbClr val="FF5757"/>
                </a:solidFill>
              </a:rPr>
              <a:t>AKUN</a:t>
            </a:r>
            <a:r>
              <a:rPr spc="-535" dirty="0">
                <a:solidFill>
                  <a:srgbClr val="FF5757"/>
                </a:solidFill>
              </a:rPr>
              <a:t> </a:t>
            </a:r>
            <a:r>
              <a:rPr spc="-295" dirty="0"/>
              <a:t>EDLINK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856574" y="1859827"/>
            <a:ext cx="6029325" cy="4900930"/>
            <a:chOff x="1856574" y="1859827"/>
            <a:chExt cx="6029325" cy="4900930"/>
          </a:xfrm>
        </p:grpSpPr>
        <p:sp>
          <p:nvSpPr>
            <p:cNvPr id="10" name="object 10"/>
            <p:cNvSpPr/>
            <p:nvPr/>
          </p:nvSpPr>
          <p:spPr>
            <a:xfrm>
              <a:off x="2141452" y="5571326"/>
              <a:ext cx="4425950" cy="1189355"/>
            </a:xfrm>
            <a:custGeom>
              <a:avLst/>
              <a:gdLst/>
              <a:ahLst/>
              <a:cxnLst/>
              <a:rect l="l" t="t" r="r" b="b"/>
              <a:pathLst>
                <a:path w="4425950" h="1189354">
                  <a:moveTo>
                    <a:pt x="4259093" y="1189094"/>
                  </a:moveTo>
                  <a:lnTo>
                    <a:pt x="166282" y="1189094"/>
                  </a:lnTo>
                  <a:lnTo>
                    <a:pt x="122150" y="1183131"/>
                  </a:lnTo>
                  <a:lnTo>
                    <a:pt x="82449" y="1166314"/>
                  </a:lnTo>
                  <a:lnTo>
                    <a:pt x="48781" y="1140246"/>
                  </a:lnTo>
                  <a:lnTo>
                    <a:pt x="22749" y="1106533"/>
                  </a:lnTo>
                  <a:lnTo>
                    <a:pt x="5954" y="1066778"/>
                  </a:lnTo>
                  <a:lnTo>
                    <a:pt x="0" y="1022587"/>
                  </a:lnTo>
                  <a:lnTo>
                    <a:pt x="0" y="166506"/>
                  </a:lnTo>
                  <a:lnTo>
                    <a:pt x="5954" y="122315"/>
                  </a:lnTo>
                  <a:lnTo>
                    <a:pt x="22749" y="82561"/>
                  </a:lnTo>
                  <a:lnTo>
                    <a:pt x="48781" y="48847"/>
                  </a:lnTo>
                  <a:lnTo>
                    <a:pt x="82449" y="22779"/>
                  </a:lnTo>
                  <a:lnTo>
                    <a:pt x="122150" y="5962"/>
                  </a:lnTo>
                  <a:lnTo>
                    <a:pt x="166282" y="0"/>
                  </a:lnTo>
                  <a:lnTo>
                    <a:pt x="4259093" y="0"/>
                  </a:lnTo>
                  <a:lnTo>
                    <a:pt x="4303225" y="5962"/>
                  </a:lnTo>
                  <a:lnTo>
                    <a:pt x="4342926" y="22779"/>
                  </a:lnTo>
                  <a:lnTo>
                    <a:pt x="4376594" y="48847"/>
                  </a:lnTo>
                  <a:lnTo>
                    <a:pt x="4400537" y="79855"/>
                  </a:lnTo>
                  <a:lnTo>
                    <a:pt x="166282" y="79855"/>
                  </a:lnTo>
                  <a:lnTo>
                    <a:pt x="132718" y="86704"/>
                  </a:lnTo>
                  <a:lnTo>
                    <a:pt x="105198" y="105340"/>
                  </a:lnTo>
                  <a:lnTo>
                    <a:pt x="86587" y="132897"/>
                  </a:lnTo>
                  <a:lnTo>
                    <a:pt x="79747" y="166506"/>
                  </a:lnTo>
                  <a:lnTo>
                    <a:pt x="79747" y="1022587"/>
                  </a:lnTo>
                  <a:lnTo>
                    <a:pt x="86587" y="1056196"/>
                  </a:lnTo>
                  <a:lnTo>
                    <a:pt x="105198" y="1083753"/>
                  </a:lnTo>
                  <a:lnTo>
                    <a:pt x="132718" y="1102389"/>
                  </a:lnTo>
                  <a:lnTo>
                    <a:pt x="166282" y="1109238"/>
                  </a:lnTo>
                  <a:lnTo>
                    <a:pt x="4400537" y="1109238"/>
                  </a:lnTo>
                  <a:lnTo>
                    <a:pt x="4376594" y="1140246"/>
                  </a:lnTo>
                  <a:lnTo>
                    <a:pt x="4342926" y="1166314"/>
                  </a:lnTo>
                  <a:lnTo>
                    <a:pt x="4303225" y="1183131"/>
                  </a:lnTo>
                  <a:lnTo>
                    <a:pt x="4259093" y="1189094"/>
                  </a:lnTo>
                  <a:close/>
                </a:path>
                <a:path w="4425950" h="1189354">
                  <a:moveTo>
                    <a:pt x="4400537" y="1109238"/>
                  </a:moveTo>
                  <a:lnTo>
                    <a:pt x="4259093" y="1109238"/>
                  </a:lnTo>
                  <a:lnTo>
                    <a:pt x="4292657" y="1102389"/>
                  </a:lnTo>
                  <a:lnTo>
                    <a:pt x="4320177" y="1083753"/>
                  </a:lnTo>
                  <a:lnTo>
                    <a:pt x="4338788" y="1056196"/>
                  </a:lnTo>
                  <a:lnTo>
                    <a:pt x="4345628" y="1022587"/>
                  </a:lnTo>
                  <a:lnTo>
                    <a:pt x="4345628" y="166506"/>
                  </a:lnTo>
                  <a:lnTo>
                    <a:pt x="4338788" y="132897"/>
                  </a:lnTo>
                  <a:lnTo>
                    <a:pt x="4320177" y="105340"/>
                  </a:lnTo>
                  <a:lnTo>
                    <a:pt x="4292657" y="86704"/>
                  </a:lnTo>
                  <a:lnTo>
                    <a:pt x="4259093" y="79855"/>
                  </a:lnTo>
                  <a:lnTo>
                    <a:pt x="4400537" y="79855"/>
                  </a:lnTo>
                  <a:lnTo>
                    <a:pt x="4402626" y="82561"/>
                  </a:lnTo>
                  <a:lnTo>
                    <a:pt x="4419421" y="122315"/>
                  </a:lnTo>
                  <a:lnTo>
                    <a:pt x="4425375" y="166506"/>
                  </a:lnTo>
                  <a:lnTo>
                    <a:pt x="4425375" y="1022587"/>
                  </a:lnTo>
                  <a:lnTo>
                    <a:pt x="4419421" y="1066778"/>
                  </a:lnTo>
                  <a:lnTo>
                    <a:pt x="4402626" y="1106533"/>
                  </a:lnTo>
                  <a:lnTo>
                    <a:pt x="4400537" y="1109238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59609" y="1859827"/>
              <a:ext cx="5726430" cy="1361440"/>
            </a:xfrm>
            <a:custGeom>
              <a:avLst/>
              <a:gdLst/>
              <a:ahLst/>
              <a:cxnLst/>
              <a:rect l="l" t="t" r="r" b="b"/>
              <a:pathLst>
                <a:path w="5726430" h="1361439">
                  <a:moveTo>
                    <a:pt x="5726274" y="1361135"/>
                  </a:moveTo>
                  <a:lnTo>
                    <a:pt x="0" y="1361135"/>
                  </a:lnTo>
                  <a:lnTo>
                    <a:pt x="0" y="0"/>
                  </a:lnTo>
                  <a:lnTo>
                    <a:pt x="5726274" y="0"/>
                  </a:lnTo>
                  <a:lnTo>
                    <a:pt x="5726274" y="1361135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56574" y="1859827"/>
              <a:ext cx="303530" cy="1603375"/>
            </a:xfrm>
            <a:custGeom>
              <a:avLst/>
              <a:gdLst/>
              <a:ahLst/>
              <a:cxnLst/>
              <a:rect l="l" t="t" r="r" b="b"/>
              <a:pathLst>
                <a:path w="303530" h="1603375">
                  <a:moveTo>
                    <a:pt x="0" y="1603119"/>
                  </a:moveTo>
                  <a:lnTo>
                    <a:pt x="0" y="241984"/>
                  </a:lnTo>
                  <a:lnTo>
                    <a:pt x="303035" y="0"/>
                  </a:lnTo>
                  <a:lnTo>
                    <a:pt x="303035" y="309364"/>
                  </a:lnTo>
                  <a:lnTo>
                    <a:pt x="303035" y="1361135"/>
                  </a:lnTo>
                  <a:lnTo>
                    <a:pt x="0" y="1603119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56574" y="3220962"/>
              <a:ext cx="6029325" cy="242570"/>
            </a:xfrm>
            <a:custGeom>
              <a:avLst/>
              <a:gdLst/>
              <a:ahLst/>
              <a:cxnLst/>
              <a:rect l="l" t="t" r="r" b="b"/>
              <a:pathLst>
                <a:path w="6029325" h="242570">
                  <a:moveTo>
                    <a:pt x="5726273" y="241984"/>
                  </a:moveTo>
                  <a:lnTo>
                    <a:pt x="0" y="241984"/>
                  </a:lnTo>
                  <a:lnTo>
                    <a:pt x="303035" y="0"/>
                  </a:lnTo>
                  <a:lnTo>
                    <a:pt x="6029309" y="0"/>
                  </a:lnTo>
                  <a:lnTo>
                    <a:pt x="5726273" y="241984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853988" y="2012491"/>
            <a:ext cx="4231640" cy="1025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5100"/>
              </a:lnSpc>
              <a:spcBef>
                <a:spcPts val="100"/>
              </a:spcBef>
            </a:pPr>
            <a:r>
              <a:rPr sz="1900" b="1" spc="-5" dirty="0">
                <a:solidFill>
                  <a:srgbClr val="535353"/>
                </a:solidFill>
                <a:latin typeface="Tahoma"/>
                <a:cs typeface="Tahoma"/>
              </a:rPr>
              <a:t>Pastikan</a:t>
            </a:r>
            <a:r>
              <a:rPr sz="19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00" b="1" spc="20" dirty="0">
                <a:solidFill>
                  <a:srgbClr val="535353"/>
                </a:solidFill>
                <a:latin typeface="Tahoma"/>
                <a:cs typeface="Tahoma"/>
              </a:rPr>
              <a:t>akun</a:t>
            </a:r>
            <a:r>
              <a:rPr sz="19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19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535353"/>
                </a:solidFill>
                <a:latin typeface="Tahoma"/>
                <a:cs typeface="Tahoma"/>
              </a:rPr>
              <a:t>disambungkan </a:t>
            </a:r>
            <a:r>
              <a:rPr sz="1900" b="1" spc="-54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535353"/>
                </a:solidFill>
                <a:latin typeface="Tahoma"/>
                <a:cs typeface="Tahoma"/>
              </a:rPr>
              <a:t>di </a:t>
            </a:r>
            <a:r>
              <a:rPr sz="1900" b="1" spc="-15" dirty="0">
                <a:solidFill>
                  <a:srgbClr val="535353"/>
                </a:solidFill>
                <a:latin typeface="Tahoma"/>
                <a:cs typeface="Tahoma"/>
              </a:rPr>
              <a:t>EdLink </a:t>
            </a:r>
            <a:r>
              <a:rPr sz="1900" b="1" dirty="0">
                <a:solidFill>
                  <a:srgbClr val="535353"/>
                </a:solidFill>
                <a:latin typeface="Tahoma"/>
                <a:cs typeface="Tahoma"/>
              </a:rPr>
              <a:t>sudah </a:t>
            </a:r>
            <a:r>
              <a:rPr sz="1900" b="1" spc="-15" dirty="0">
                <a:solidFill>
                  <a:srgbClr val="535353"/>
                </a:solidFill>
                <a:latin typeface="Tahoma"/>
                <a:cs typeface="Tahoma"/>
              </a:rPr>
              <a:t>sesuai dengan </a:t>
            </a:r>
            <a:r>
              <a:rPr sz="1900" b="1" spc="-1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00" b="1" spc="20" dirty="0">
                <a:solidFill>
                  <a:srgbClr val="535353"/>
                </a:solidFill>
                <a:latin typeface="Tahoma"/>
                <a:cs typeface="Tahoma"/>
              </a:rPr>
              <a:t>akun</a:t>
            </a:r>
            <a:r>
              <a:rPr sz="19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00" b="1" spc="-30" dirty="0">
                <a:solidFill>
                  <a:srgbClr val="535353"/>
                </a:solidFill>
                <a:latin typeface="Tahoma"/>
                <a:cs typeface="Tahoma"/>
              </a:rPr>
              <a:t>Siakad.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706459" y="1228475"/>
            <a:ext cx="861060" cy="1251585"/>
            <a:chOff x="1706459" y="1228475"/>
            <a:chExt cx="861060" cy="1251585"/>
          </a:xfrm>
        </p:grpSpPr>
        <p:sp>
          <p:nvSpPr>
            <p:cNvPr id="16" name="object 16"/>
            <p:cNvSpPr/>
            <p:nvPr/>
          </p:nvSpPr>
          <p:spPr>
            <a:xfrm>
              <a:off x="1794442" y="1432906"/>
              <a:ext cx="659765" cy="913130"/>
            </a:xfrm>
            <a:custGeom>
              <a:avLst/>
              <a:gdLst/>
              <a:ahLst/>
              <a:cxnLst/>
              <a:rect l="l" t="t" r="r" b="b"/>
              <a:pathLst>
                <a:path w="659764" h="913130">
                  <a:moveTo>
                    <a:pt x="315808" y="913064"/>
                  </a:moveTo>
                  <a:lnTo>
                    <a:pt x="267323" y="912027"/>
                  </a:lnTo>
                  <a:lnTo>
                    <a:pt x="206978" y="881478"/>
                  </a:lnTo>
                  <a:lnTo>
                    <a:pt x="180235" y="822890"/>
                  </a:lnTo>
                  <a:lnTo>
                    <a:pt x="168819" y="748175"/>
                  </a:lnTo>
                  <a:lnTo>
                    <a:pt x="163149" y="708494"/>
                  </a:lnTo>
                  <a:lnTo>
                    <a:pt x="154456" y="669250"/>
                  </a:lnTo>
                  <a:lnTo>
                    <a:pt x="136905" y="622826"/>
                  </a:lnTo>
                  <a:lnTo>
                    <a:pt x="114015" y="581381"/>
                  </a:lnTo>
                  <a:lnTo>
                    <a:pt x="88206" y="543084"/>
                  </a:lnTo>
                  <a:lnTo>
                    <a:pt x="61895" y="506104"/>
                  </a:lnTo>
                  <a:lnTo>
                    <a:pt x="37500" y="468608"/>
                  </a:lnTo>
                  <a:lnTo>
                    <a:pt x="17441" y="428767"/>
                  </a:lnTo>
                  <a:lnTo>
                    <a:pt x="4134" y="384748"/>
                  </a:lnTo>
                  <a:lnTo>
                    <a:pt x="0" y="334722"/>
                  </a:lnTo>
                  <a:lnTo>
                    <a:pt x="2822" y="292500"/>
                  </a:lnTo>
                  <a:lnTo>
                    <a:pt x="10563" y="247416"/>
                  </a:lnTo>
                  <a:lnTo>
                    <a:pt x="24932" y="201226"/>
                  </a:lnTo>
                  <a:lnTo>
                    <a:pt x="47641" y="155684"/>
                  </a:lnTo>
                  <a:lnTo>
                    <a:pt x="80398" y="112544"/>
                  </a:lnTo>
                  <a:lnTo>
                    <a:pt x="124915" y="73562"/>
                  </a:lnTo>
                  <a:lnTo>
                    <a:pt x="162446" y="50634"/>
                  </a:lnTo>
                  <a:lnTo>
                    <a:pt x="202383" y="32262"/>
                  </a:lnTo>
                  <a:lnTo>
                    <a:pt x="250305" y="15759"/>
                  </a:lnTo>
                  <a:lnTo>
                    <a:pt x="300034" y="4639"/>
                  </a:lnTo>
                  <a:lnTo>
                    <a:pt x="350346" y="0"/>
                  </a:lnTo>
                  <a:lnTo>
                    <a:pt x="400016" y="2940"/>
                  </a:lnTo>
                  <a:lnTo>
                    <a:pt x="447818" y="14559"/>
                  </a:lnTo>
                  <a:lnTo>
                    <a:pt x="492528" y="35955"/>
                  </a:lnTo>
                  <a:lnTo>
                    <a:pt x="531675" y="66316"/>
                  </a:lnTo>
                  <a:lnTo>
                    <a:pt x="565687" y="102763"/>
                  </a:lnTo>
                  <a:lnTo>
                    <a:pt x="597279" y="145559"/>
                  </a:lnTo>
                  <a:lnTo>
                    <a:pt x="623620" y="191831"/>
                  </a:lnTo>
                  <a:lnTo>
                    <a:pt x="643533" y="241063"/>
                  </a:lnTo>
                  <a:lnTo>
                    <a:pt x="655843" y="292742"/>
                  </a:lnTo>
                  <a:lnTo>
                    <a:pt x="659204" y="346077"/>
                  </a:lnTo>
                  <a:lnTo>
                    <a:pt x="652856" y="399107"/>
                  </a:lnTo>
                  <a:lnTo>
                    <a:pt x="636499" y="449559"/>
                  </a:lnTo>
                  <a:lnTo>
                    <a:pt x="609831" y="495159"/>
                  </a:lnTo>
                  <a:lnTo>
                    <a:pt x="579041" y="529599"/>
                  </a:lnTo>
                  <a:lnTo>
                    <a:pt x="544603" y="561003"/>
                  </a:lnTo>
                  <a:lnTo>
                    <a:pt x="510167" y="592129"/>
                  </a:lnTo>
                  <a:lnTo>
                    <a:pt x="479383" y="625737"/>
                  </a:lnTo>
                  <a:lnTo>
                    <a:pt x="455901" y="664585"/>
                  </a:lnTo>
                  <a:lnTo>
                    <a:pt x="443394" y="706400"/>
                  </a:lnTo>
                  <a:lnTo>
                    <a:pt x="438547" y="750177"/>
                  </a:lnTo>
                  <a:lnTo>
                    <a:pt x="437024" y="794891"/>
                  </a:lnTo>
                  <a:lnTo>
                    <a:pt x="434487" y="839519"/>
                  </a:lnTo>
                  <a:lnTo>
                    <a:pt x="426599" y="883036"/>
                  </a:lnTo>
                  <a:lnTo>
                    <a:pt x="403570" y="906019"/>
                  </a:lnTo>
                  <a:lnTo>
                    <a:pt x="315808" y="913064"/>
                  </a:lnTo>
                  <a:close/>
                </a:path>
              </a:pathLst>
            </a:custGeom>
            <a:solidFill>
              <a:srgbClr val="F9B3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32464" y="2133593"/>
              <a:ext cx="333375" cy="346710"/>
            </a:xfrm>
            <a:custGeom>
              <a:avLst/>
              <a:gdLst/>
              <a:ahLst/>
              <a:cxnLst/>
              <a:rect l="l" t="t" r="r" b="b"/>
              <a:pathLst>
                <a:path w="333375" h="346710">
                  <a:moveTo>
                    <a:pt x="148226" y="346437"/>
                  </a:moveTo>
                  <a:lnTo>
                    <a:pt x="107533" y="337950"/>
                  </a:lnTo>
                  <a:lnTo>
                    <a:pt x="92616" y="316567"/>
                  </a:lnTo>
                  <a:lnTo>
                    <a:pt x="92890" y="309838"/>
                  </a:lnTo>
                  <a:lnTo>
                    <a:pt x="93623" y="303028"/>
                  </a:lnTo>
                  <a:lnTo>
                    <a:pt x="93902" y="296240"/>
                  </a:lnTo>
                  <a:lnTo>
                    <a:pt x="91140" y="288381"/>
                  </a:lnTo>
                  <a:lnTo>
                    <a:pt x="84661" y="285587"/>
                  </a:lnTo>
                  <a:lnTo>
                    <a:pt x="75992" y="283941"/>
                  </a:lnTo>
                  <a:lnTo>
                    <a:pt x="66659" y="279526"/>
                  </a:lnTo>
                  <a:lnTo>
                    <a:pt x="57271" y="272697"/>
                  </a:lnTo>
                  <a:lnTo>
                    <a:pt x="47753" y="266042"/>
                  </a:lnTo>
                  <a:lnTo>
                    <a:pt x="38602" y="258987"/>
                  </a:lnTo>
                  <a:lnTo>
                    <a:pt x="10222" y="202477"/>
                  </a:lnTo>
                  <a:lnTo>
                    <a:pt x="5278" y="147221"/>
                  </a:lnTo>
                  <a:lnTo>
                    <a:pt x="848" y="108467"/>
                  </a:lnTo>
                  <a:lnTo>
                    <a:pt x="0" y="65824"/>
                  </a:lnTo>
                  <a:lnTo>
                    <a:pt x="11055" y="28045"/>
                  </a:lnTo>
                  <a:lnTo>
                    <a:pt x="42336" y="3886"/>
                  </a:lnTo>
                  <a:lnTo>
                    <a:pt x="55742" y="1612"/>
                  </a:lnTo>
                  <a:lnTo>
                    <a:pt x="69651" y="2271"/>
                  </a:lnTo>
                  <a:lnTo>
                    <a:pt x="83596" y="4296"/>
                  </a:lnTo>
                  <a:lnTo>
                    <a:pt x="97110" y="6121"/>
                  </a:lnTo>
                  <a:lnTo>
                    <a:pt x="120851" y="7477"/>
                  </a:lnTo>
                  <a:lnTo>
                    <a:pt x="144731" y="7603"/>
                  </a:lnTo>
                  <a:lnTo>
                    <a:pt x="168620" y="7037"/>
                  </a:lnTo>
                  <a:lnTo>
                    <a:pt x="222292" y="5342"/>
                  </a:lnTo>
                  <a:lnTo>
                    <a:pt x="282044" y="2373"/>
                  </a:lnTo>
                  <a:lnTo>
                    <a:pt x="316442" y="48"/>
                  </a:lnTo>
                  <a:lnTo>
                    <a:pt x="321805" y="0"/>
                  </a:lnTo>
                  <a:lnTo>
                    <a:pt x="326688" y="6024"/>
                  </a:lnTo>
                  <a:lnTo>
                    <a:pt x="326928" y="9426"/>
                  </a:lnTo>
                  <a:lnTo>
                    <a:pt x="332577" y="153197"/>
                  </a:lnTo>
                  <a:lnTo>
                    <a:pt x="332937" y="164738"/>
                  </a:lnTo>
                  <a:lnTo>
                    <a:pt x="332727" y="176283"/>
                  </a:lnTo>
                  <a:lnTo>
                    <a:pt x="331413" y="187654"/>
                  </a:lnTo>
                  <a:lnTo>
                    <a:pt x="328460" y="198675"/>
                  </a:lnTo>
                  <a:lnTo>
                    <a:pt x="311865" y="224421"/>
                  </a:lnTo>
                  <a:lnTo>
                    <a:pt x="264813" y="266893"/>
                  </a:lnTo>
                  <a:lnTo>
                    <a:pt x="248406" y="292693"/>
                  </a:lnTo>
                  <a:lnTo>
                    <a:pt x="245995" y="300183"/>
                  </a:lnTo>
                  <a:lnTo>
                    <a:pt x="244989" y="303893"/>
                  </a:lnTo>
                  <a:lnTo>
                    <a:pt x="243525" y="307383"/>
                  </a:lnTo>
                  <a:lnTo>
                    <a:pt x="215556" y="334491"/>
                  </a:lnTo>
                  <a:lnTo>
                    <a:pt x="165887" y="345415"/>
                  </a:lnTo>
                  <a:lnTo>
                    <a:pt x="148226" y="346437"/>
                  </a:lnTo>
                  <a:close/>
                </a:path>
              </a:pathLst>
            </a:custGeom>
            <a:solidFill>
              <a:srgbClr val="CA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95975" y="1862565"/>
              <a:ext cx="208915" cy="264795"/>
            </a:xfrm>
            <a:custGeom>
              <a:avLst/>
              <a:gdLst/>
              <a:ahLst/>
              <a:cxnLst/>
              <a:rect l="l" t="t" r="r" b="b"/>
              <a:pathLst>
                <a:path w="208914" h="264794">
                  <a:moveTo>
                    <a:pt x="66730" y="264565"/>
                  </a:moveTo>
                  <a:lnTo>
                    <a:pt x="64265" y="219228"/>
                  </a:lnTo>
                  <a:lnTo>
                    <a:pt x="55225" y="174769"/>
                  </a:lnTo>
                  <a:lnTo>
                    <a:pt x="41365" y="131125"/>
                  </a:lnTo>
                  <a:lnTo>
                    <a:pt x="24442" y="88229"/>
                  </a:lnTo>
                  <a:lnTo>
                    <a:pt x="6212" y="46017"/>
                  </a:lnTo>
                  <a:lnTo>
                    <a:pt x="1974" y="34015"/>
                  </a:lnTo>
                  <a:lnTo>
                    <a:pt x="0" y="21462"/>
                  </a:lnTo>
                  <a:lnTo>
                    <a:pt x="1849" y="10193"/>
                  </a:lnTo>
                  <a:lnTo>
                    <a:pt x="9085" y="2045"/>
                  </a:lnTo>
                  <a:lnTo>
                    <a:pt x="15381" y="0"/>
                  </a:lnTo>
                  <a:lnTo>
                    <a:pt x="22036" y="368"/>
                  </a:lnTo>
                  <a:lnTo>
                    <a:pt x="48441" y="29886"/>
                  </a:lnTo>
                  <a:lnTo>
                    <a:pt x="51936" y="37757"/>
                  </a:lnTo>
                  <a:lnTo>
                    <a:pt x="57634" y="46989"/>
                  </a:lnTo>
                  <a:lnTo>
                    <a:pt x="94219" y="23478"/>
                  </a:lnTo>
                  <a:lnTo>
                    <a:pt x="109869" y="4377"/>
                  </a:lnTo>
                  <a:lnTo>
                    <a:pt x="115891" y="11940"/>
                  </a:lnTo>
                  <a:lnTo>
                    <a:pt x="155671" y="35704"/>
                  </a:lnTo>
                  <a:lnTo>
                    <a:pt x="164893" y="34119"/>
                  </a:lnTo>
                  <a:lnTo>
                    <a:pt x="172926" y="29400"/>
                  </a:lnTo>
                  <a:lnTo>
                    <a:pt x="177953" y="24930"/>
                  </a:lnTo>
                  <a:lnTo>
                    <a:pt x="181257" y="18127"/>
                  </a:lnTo>
                  <a:lnTo>
                    <a:pt x="187529" y="15747"/>
                  </a:lnTo>
                  <a:lnTo>
                    <a:pt x="194775" y="15340"/>
                  </a:lnTo>
                  <a:lnTo>
                    <a:pt x="201366" y="18832"/>
                  </a:lnTo>
                  <a:lnTo>
                    <a:pt x="206341" y="24984"/>
                  </a:lnTo>
                  <a:lnTo>
                    <a:pt x="208739" y="32558"/>
                  </a:lnTo>
                  <a:lnTo>
                    <a:pt x="208446" y="40317"/>
                  </a:lnTo>
                  <a:lnTo>
                    <a:pt x="206393" y="47839"/>
                  </a:lnTo>
                  <a:lnTo>
                    <a:pt x="203191" y="55106"/>
                  </a:lnTo>
                  <a:lnTo>
                    <a:pt x="199450" y="62100"/>
                  </a:lnTo>
                  <a:lnTo>
                    <a:pt x="174069" y="109675"/>
                  </a:lnTo>
                  <a:lnTo>
                    <a:pt x="152643" y="159160"/>
                  </a:lnTo>
                  <a:lnTo>
                    <a:pt x="139790" y="210184"/>
                  </a:lnTo>
                  <a:lnTo>
                    <a:pt x="140129" y="262379"/>
                  </a:lnTo>
                </a:path>
              </a:pathLst>
            </a:custGeom>
            <a:ln w="24075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6459" y="1385731"/>
              <a:ext cx="118270" cy="13317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19676" y="1244546"/>
              <a:ext cx="67015" cy="16035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145537" y="1240450"/>
              <a:ext cx="21590" cy="121285"/>
            </a:xfrm>
            <a:custGeom>
              <a:avLst/>
              <a:gdLst/>
              <a:ahLst/>
              <a:cxnLst/>
              <a:rect l="l" t="t" r="r" b="b"/>
              <a:pathLst>
                <a:path w="21589" h="121284">
                  <a:moveTo>
                    <a:pt x="0" y="120935"/>
                  </a:moveTo>
                  <a:lnTo>
                    <a:pt x="149" y="89972"/>
                  </a:lnTo>
                  <a:lnTo>
                    <a:pt x="3782" y="59228"/>
                  </a:lnTo>
                  <a:lnTo>
                    <a:pt x="10826" y="29104"/>
                  </a:lnTo>
                  <a:lnTo>
                    <a:pt x="21210" y="0"/>
                  </a:lnTo>
                </a:path>
              </a:pathLst>
            </a:custGeom>
            <a:ln w="23949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22737" y="1299809"/>
              <a:ext cx="90105" cy="1359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42411" y="1446960"/>
              <a:ext cx="124718" cy="9744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955314" y="2268570"/>
              <a:ext cx="289560" cy="87630"/>
            </a:xfrm>
            <a:custGeom>
              <a:avLst/>
              <a:gdLst/>
              <a:ahLst/>
              <a:cxnLst/>
              <a:rect l="l" t="t" r="r" b="b"/>
              <a:pathLst>
                <a:path w="289560" h="87630">
                  <a:moveTo>
                    <a:pt x="0" y="68703"/>
                  </a:moveTo>
                  <a:lnTo>
                    <a:pt x="23999" y="73537"/>
                  </a:lnTo>
                  <a:lnTo>
                    <a:pt x="48213" y="77017"/>
                  </a:lnTo>
                  <a:lnTo>
                    <a:pt x="72392" y="77811"/>
                  </a:lnTo>
                  <a:lnTo>
                    <a:pt x="96284" y="74582"/>
                  </a:lnTo>
                </a:path>
                <a:path w="289560" h="87630">
                  <a:moveTo>
                    <a:pt x="1963" y="7871"/>
                  </a:moveTo>
                  <a:lnTo>
                    <a:pt x="14395" y="9430"/>
                  </a:lnTo>
                  <a:lnTo>
                    <a:pt x="26836" y="10980"/>
                  </a:lnTo>
                  <a:lnTo>
                    <a:pt x="39277" y="12531"/>
                  </a:lnTo>
                  <a:lnTo>
                    <a:pt x="51709" y="14090"/>
                  </a:lnTo>
                </a:path>
                <a:path w="289560" h="87630">
                  <a:moveTo>
                    <a:pt x="197356" y="14624"/>
                  </a:moveTo>
                  <a:lnTo>
                    <a:pt x="206448" y="14034"/>
                  </a:lnTo>
                  <a:lnTo>
                    <a:pt x="215550" y="13434"/>
                  </a:lnTo>
                  <a:lnTo>
                    <a:pt x="224651" y="12834"/>
                  </a:lnTo>
                  <a:lnTo>
                    <a:pt x="233744" y="12244"/>
                  </a:lnTo>
                  <a:lnTo>
                    <a:pt x="248074" y="11137"/>
                  </a:lnTo>
                  <a:lnTo>
                    <a:pt x="262309" y="9219"/>
                  </a:lnTo>
                  <a:lnTo>
                    <a:pt x="276087" y="5753"/>
                  </a:lnTo>
                  <a:lnTo>
                    <a:pt x="289044" y="0"/>
                  </a:lnTo>
                </a:path>
                <a:path w="289560" h="87630">
                  <a:moveTo>
                    <a:pt x="208320" y="87118"/>
                  </a:moveTo>
                  <a:lnTo>
                    <a:pt x="220770" y="81320"/>
                  </a:lnTo>
                  <a:lnTo>
                    <a:pt x="233696" y="76702"/>
                  </a:lnTo>
                  <a:lnTo>
                    <a:pt x="246981" y="73295"/>
                  </a:lnTo>
                  <a:lnTo>
                    <a:pt x="260508" y="71132"/>
                  </a:lnTo>
                </a:path>
              </a:pathLst>
            </a:custGeom>
            <a:ln w="24116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Rectangle 25"/>
          <p:cNvSpPr/>
          <p:nvPr/>
        </p:nvSpPr>
        <p:spPr>
          <a:xfrm>
            <a:off x="3338108" y="6303409"/>
            <a:ext cx="2148292" cy="211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338107" y="6134100"/>
            <a:ext cx="2710665" cy="457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Sekolah</a:t>
            </a:r>
            <a:r>
              <a:rPr 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Tinggi</a:t>
            </a:r>
            <a:r>
              <a:rPr 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Ilmu</a:t>
            </a:r>
            <a:r>
              <a:rPr 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Ekonomi</a:t>
            </a:r>
            <a:r>
              <a:rPr 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Gentiaras</a:t>
            </a:r>
            <a:endParaRPr lang="en-US" sz="1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02116" y="7380202"/>
            <a:ext cx="9196070" cy="2380615"/>
            <a:chOff x="3502116" y="7380202"/>
            <a:chExt cx="9196070" cy="2380615"/>
          </a:xfrm>
        </p:grpSpPr>
        <p:sp>
          <p:nvSpPr>
            <p:cNvPr id="3" name="object 3"/>
            <p:cNvSpPr/>
            <p:nvPr/>
          </p:nvSpPr>
          <p:spPr>
            <a:xfrm>
              <a:off x="3911781" y="7380202"/>
              <a:ext cx="8786495" cy="2053589"/>
            </a:xfrm>
            <a:custGeom>
              <a:avLst/>
              <a:gdLst/>
              <a:ahLst/>
              <a:cxnLst/>
              <a:rect l="l" t="t" r="r" b="b"/>
              <a:pathLst>
                <a:path w="8786495" h="2053590">
                  <a:moveTo>
                    <a:pt x="8786102" y="2053357"/>
                  </a:moveTo>
                  <a:lnTo>
                    <a:pt x="0" y="2053357"/>
                  </a:lnTo>
                  <a:lnTo>
                    <a:pt x="0" y="0"/>
                  </a:lnTo>
                  <a:lnTo>
                    <a:pt x="8786102" y="0"/>
                  </a:lnTo>
                  <a:lnTo>
                    <a:pt x="8786102" y="2053357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02116" y="7380202"/>
              <a:ext cx="410209" cy="2380615"/>
            </a:xfrm>
            <a:custGeom>
              <a:avLst/>
              <a:gdLst/>
              <a:ahLst/>
              <a:cxnLst/>
              <a:rect l="l" t="t" r="r" b="b"/>
              <a:pathLst>
                <a:path w="410210" h="2380615">
                  <a:moveTo>
                    <a:pt x="0" y="2380428"/>
                  </a:moveTo>
                  <a:lnTo>
                    <a:pt x="0" y="327070"/>
                  </a:lnTo>
                  <a:lnTo>
                    <a:pt x="409664" y="0"/>
                  </a:lnTo>
                  <a:lnTo>
                    <a:pt x="409664" y="418143"/>
                  </a:lnTo>
                  <a:lnTo>
                    <a:pt x="409664" y="2053357"/>
                  </a:lnTo>
                  <a:lnTo>
                    <a:pt x="0" y="2380428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2116" y="9433560"/>
              <a:ext cx="9196070" cy="327660"/>
            </a:xfrm>
            <a:custGeom>
              <a:avLst/>
              <a:gdLst/>
              <a:ahLst/>
              <a:cxnLst/>
              <a:rect l="l" t="t" r="r" b="b"/>
              <a:pathLst>
                <a:path w="9196070" h="327659">
                  <a:moveTo>
                    <a:pt x="8786102" y="327070"/>
                  </a:moveTo>
                  <a:lnTo>
                    <a:pt x="0" y="327070"/>
                  </a:lnTo>
                  <a:lnTo>
                    <a:pt x="409664" y="0"/>
                  </a:lnTo>
                  <a:lnTo>
                    <a:pt x="9195767" y="0"/>
                  </a:lnTo>
                  <a:lnTo>
                    <a:pt x="8786102" y="32707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138516" y="7606310"/>
            <a:ext cx="6222365" cy="155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3999"/>
              </a:lnSpc>
              <a:spcBef>
                <a:spcPts val="100"/>
              </a:spcBef>
            </a:pPr>
            <a:r>
              <a:rPr sz="2200" b="1" spc="-5" dirty="0">
                <a:solidFill>
                  <a:srgbClr val="535353"/>
                </a:solidFill>
                <a:latin typeface="Tahoma"/>
                <a:cs typeface="Tahoma"/>
              </a:rPr>
              <a:t>Pastikan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30" dirty="0">
                <a:solidFill>
                  <a:srgbClr val="535353"/>
                </a:solidFill>
                <a:latin typeface="Tahoma"/>
                <a:cs typeface="Tahoma"/>
              </a:rPr>
              <a:t>Kelas</a:t>
            </a:r>
            <a:r>
              <a:rPr sz="22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10" dirty="0">
                <a:solidFill>
                  <a:srgbClr val="535353"/>
                </a:solidFill>
                <a:latin typeface="Tahoma"/>
                <a:cs typeface="Tahoma"/>
              </a:rPr>
              <a:t>Akademik</a:t>
            </a:r>
            <a:r>
              <a:rPr sz="22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535353"/>
                </a:solidFill>
                <a:latin typeface="Tahoma"/>
                <a:cs typeface="Tahoma"/>
              </a:rPr>
              <a:t>pada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15" dirty="0">
                <a:solidFill>
                  <a:srgbClr val="535353"/>
                </a:solidFill>
                <a:latin typeface="Tahoma"/>
                <a:cs typeface="Tahoma"/>
              </a:rPr>
              <a:t>EdLink</a:t>
            </a:r>
            <a:r>
              <a:rPr sz="22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5" dirty="0">
                <a:solidFill>
                  <a:srgbClr val="535353"/>
                </a:solidFill>
                <a:latin typeface="Tahoma"/>
                <a:cs typeface="Tahoma"/>
              </a:rPr>
              <a:t>sudah </a:t>
            </a:r>
            <a:r>
              <a:rPr sz="2200" b="1" spc="-63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535353"/>
                </a:solidFill>
                <a:latin typeface="Tahoma"/>
                <a:cs typeface="Tahoma"/>
              </a:rPr>
              <a:t>ada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15" dirty="0">
                <a:solidFill>
                  <a:srgbClr val="535353"/>
                </a:solidFill>
                <a:latin typeface="Tahoma"/>
                <a:cs typeface="Tahoma"/>
              </a:rPr>
              <a:t>sesuai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20" dirty="0">
                <a:solidFill>
                  <a:srgbClr val="535353"/>
                </a:solidFill>
                <a:latin typeface="Tahoma"/>
                <a:cs typeface="Tahoma"/>
              </a:rPr>
              <a:t>dengan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30" dirty="0">
                <a:solidFill>
                  <a:srgbClr val="535353"/>
                </a:solidFill>
                <a:latin typeface="Tahoma"/>
                <a:cs typeface="Tahoma"/>
              </a:rPr>
              <a:t>Kelas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40" dirty="0">
                <a:solidFill>
                  <a:srgbClr val="535353"/>
                </a:solidFill>
                <a:latin typeface="Tahoma"/>
                <a:cs typeface="Tahoma"/>
              </a:rPr>
              <a:t>Siakad!</a:t>
            </a:r>
            <a:endParaRPr sz="2200">
              <a:latin typeface="Tahoma"/>
              <a:cs typeface="Tahoma"/>
            </a:endParaRPr>
          </a:p>
          <a:p>
            <a:pPr marL="24130" marR="16510" algn="ctr">
              <a:lnSpc>
                <a:spcPct val="113999"/>
              </a:lnSpc>
            </a:pPr>
            <a:r>
              <a:rPr sz="2200" b="1" spc="-85" dirty="0">
                <a:solidFill>
                  <a:srgbClr val="535353"/>
                </a:solidFill>
                <a:latin typeface="Tahoma"/>
                <a:cs typeface="Tahoma"/>
              </a:rPr>
              <a:t>Jika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10" dirty="0">
                <a:solidFill>
                  <a:srgbClr val="535353"/>
                </a:solidFill>
                <a:latin typeface="Tahoma"/>
                <a:cs typeface="Tahoma"/>
              </a:rPr>
              <a:t>belum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20" dirty="0">
                <a:solidFill>
                  <a:srgbClr val="535353"/>
                </a:solidFill>
                <a:latin typeface="Tahoma"/>
                <a:cs typeface="Tahoma"/>
              </a:rPr>
              <a:t>lengkap,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535353"/>
                </a:solidFill>
                <a:latin typeface="Tahoma"/>
                <a:cs typeface="Tahoma"/>
              </a:rPr>
              <a:t>hubungi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10" dirty="0">
                <a:solidFill>
                  <a:srgbClr val="535353"/>
                </a:solidFill>
                <a:latin typeface="Tahoma"/>
                <a:cs typeface="Tahoma"/>
              </a:rPr>
              <a:t>dosen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30" dirty="0">
                <a:solidFill>
                  <a:srgbClr val="535353"/>
                </a:solidFill>
                <a:latin typeface="Tahoma"/>
                <a:cs typeface="Tahoma"/>
              </a:rPr>
              <a:t>pengajar </a:t>
            </a:r>
            <a:r>
              <a:rPr sz="2200" b="1" spc="-63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15" dirty="0">
                <a:solidFill>
                  <a:srgbClr val="535353"/>
                </a:solidFill>
                <a:latin typeface="Tahoma"/>
                <a:cs typeface="Tahoma"/>
              </a:rPr>
              <a:t>atau</a:t>
            </a:r>
            <a:r>
              <a:rPr sz="22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15" dirty="0">
                <a:solidFill>
                  <a:srgbClr val="535353"/>
                </a:solidFill>
                <a:latin typeface="Tahoma"/>
                <a:cs typeface="Tahoma"/>
              </a:rPr>
              <a:t>admin</a:t>
            </a:r>
            <a:r>
              <a:rPr sz="22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535353"/>
                </a:solidFill>
                <a:latin typeface="Tahoma"/>
                <a:cs typeface="Tahoma"/>
              </a:rPr>
              <a:t>prodi.</a:t>
            </a:r>
            <a:endParaRPr sz="2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43036" y="1423392"/>
            <a:ext cx="15621000" cy="6814184"/>
            <a:chOff x="1643036" y="1423392"/>
            <a:chExt cx="15621000" cy="6814184"/>
          </a:xfrm>
        </p:grpSpPr>
        <p:sp>
          <p:nvSpPr>
            <p:cNvPr id="8" name="object 8"/>
            <p:cNvSpPr/>
            <p:nvPr/>
          </p:nvSpPr>
          <p:spPr>
            <a:xfrm>
              <a:off x="3867692" y="7190299"/>
              <a:ext cx="659765" cy="913130"/>
            </a:xfrm>
            <a:custGeom>
              <a:avLst/>
              <a:gdLst/>
              <a:ahLst/>
              <a:cxnLst/>
              <a:rect l="l" t="t" r="r" b="b"/>
              <a:pathLst>
                <a:path w="659764" h="913129">
                  <a:moveTo>
                    <a:pt x="315808" y="913064"/>
                  </a:moveTo>
                  <a:lnTo>
                    <a:pt x="267323" y="912027"/>
                  </a:lnTo>
                  <a:lnTo>
                    <a:pt x="206978" y="881478"/>
                  </a:lnTo>
                  <a:lnTo>
                    <a:pt x="180235" y="822890"/>
                  </a:lnTo>
                  <a:lnTo>
                    <a:pt x="168819" y="748175"/>
                  </a:lnTo>
                  <a:lnTo>
                    <a:pt x="163149" y="708494"/>
                  </a:lnTo>
                  <a:lnTo>
                    <a:pt x="154456" y="669250"/>
                  </a:lnTo>
                  <a:lnTo>
                    <a:pt x="136905" y="622826"/>
                  </a:lnTo>
                  <a:lnTo>
                    <a:pt x="114015" y="581381"/>
                  </a:lnTo>
                  <a:lnTo>
                    <a:pt x="88206" y="543084"/>
                  </a:lnTo>
                  <a:lnTo>
                    <a:pt x="61895" y="506104"/>
                  </a:lnTo>
                  <a:lnTo>
                    <a:pt x="37500" y="468608"/>
                  </a:lnTo>
                  <a:lnTo>
                    <a:pt x="17441" y="428767"/>
                  </a:lnTo>
                  <a:lnTo>
                    <a:pt x="4134" y="384748"/>
                  </a:lnTo>
                  <a:lnTo>
                    <a:pt x="0" y="334722"/>
                  </a:lnTo>
                  <a:lnTo>
                    <a:pt x="2822" y="292500"/>
                  </a:lnTo>
                  <a:lnTo>
                    <a:pt x="10563" y="247416"/>
                  </a:lnTo>
                  <a:lnTo>
                    <a:pt x="24932" y="201226"/>
                  </a:lnTo>
                  <a:lnTo>
                    <a:pt x="47641" y="155684"/>
                  </a:lnTo>
                  <a:lnTo>
                    <a:pt x="80398" y="112544"/>
                  </a:lnTo>
                  <a:lnTo>
                    <a:pt x="124915" y="73562"/>
                  </a:lnTo>
                  <a:lnTo>
                    <a:pt x="162446" y="50634"/>
                  </a:lnTo>
                  <a:lnTo>
                    <a:pt x="202383" y="32262"/>
                  </a:lnTo>
                  <a:lnTo>
                    <a:pt x="250305" y="15759"/>
                  </a:lnTo>
                  <a:lnTo>
                    <a:pt x="300034" y="4639"/>
                  </a:lnTo>
                  <a:lnTo>
                    <a:pt x="350346" y="0"/>
                  </a:lnTo>
                  <a:lnTo>
                    <a:pt x="400016" y="2940"/>
                  </a:lnTo>
                  <a:lnTo>
                    <a:pt x="447818" y="14559"/>
                  </a:lnTo>
                  <a:lnTo>
                    <a:pt x="492528" y="35955"/>
                  </a:lnTo>
                  <a:lnTo>
                    <a:pt x="531675" y="66316"/>
                  </a:lnTo>
                  <a:lnTo>
                    <a:pt x="565687" y="102763"/>
                  </a:lnTo>
                  <a:lnTo>
                    <a:pt x="597279" y="145559"/>
                  </a:lnTo>
                  <a:lnTo>
                    <a:pt x="623620" y="191831"/>
                  </a:lnTo>
                  <a:lnTo>
                    <a:pt x="643533" y="241063"/>
                  </a:lnTo>
                  <a:lnTo>
                    <a:pt x="655843" y="292742"/>
                  </a:lnTo>
                  <a:lnTo>
                    <a:pt x="659204" y="346077"/>
                  </a:lnTo>
                  <a:lnTo>
                    <a:pt x="652856" y="399107"/>
                  </a:lnTo>
                  <a:lnTo>
                    <a:pt x="636499" y="449559"/>
                  </a:lnTo>
                  <a:lnTo>
                    <a:pt x="609831" y="495159"/>
                  </a:lnTo>
                  <a:lnTo>
                    <a:pt x="579041" y="529599"/>
                  </a:lnTo>
                  <a:lnTo>
                    <a:pt x="544603" y="561003"/>
                  </a:lnTo>
                  <a:lnTo>
                    <a:pt x="510167" y="592129"/>
                  </a:lnTo>
                  <a:lnTo>
                    <a:pt x="479383" y="625737"/>
                  </a:lnTo>
                  <a:lnTo>
                    <a:pt x="455901" y="664585"/>
                  </a:lnTo>
                  <a:lnTo>
                    <a:pt x="443394" y="706400"/>
                  </a:lnTo>
                  <a:lnTo>
                    <a:pt x="438547" y="750177"/>
                  </a:lnTo>
                  <a:lnTo>
                    <a:pt x="437024" y="794891"/>
                  </a:lnTo>
                  <a:lnTo>
                    <a:pt x="434487" y="839519"/>
                  </a:lnTo>
                  <a:lnTo>
                    <a:pt x="426599" y="883036"/>
                  </a:lnTo>
                  <a:lnTo>
                    <a:pt x="403570" y="906019"/>
                  </a:lnTo>
                  <a:lnTo>
                    <a:pt x="315808" y="913064"/>
                  </a:lnTo>
                  <a:close/>
                </a:path>
              </a:pathLst>
            </a:custGeom>
            <a:solidFill>
              <a:srgbClr val="F9B3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05714" y="7890985"/>
              <a:ext cx="333375" cy="346710"/>
            </a:xfrm>
            <a:custGeom>
              <a:avLst/>
              <a:gdLst/>
              <a:ahLst/>
              <a:cxnLst/>
              <a:rect l="l" t="t" r="r" b="b"/>
              <a:pathLst>
                <a:path w="333375" h="346709">
                  <a:moveTo>
                    <a:pt x="148226" y="346437"/>
                  </a:moveTo>
                  <a:lnTo>
                    <a:pt x="107533" y="337950"/>
                  </a:lnTo>
                  <a:lnTo>
                    <a:pt x="92616" y="316567"/>
                  </a:lnTo>
                  <a:lnTo>
                    <a:pt x="92890" y="309838"/>
                  </a:lnTo>
                  <a:lnTo>
                    <a:pt x="93623" y="303028"/>
                  </a:lnTo>
                  <a:lnTo>
                    <a:pt x="93902" y="296240"/>
                  </a:lnTo>
                  <a:lnTo>
                    <a:pt x="91140" y="288381"/>
                  </a:lnTo>
                  <a:lnTo>
                    <a:pt x="84661" y="285587"/>
                  </a:lnTo>
                  <a:lnTo>
                    <a:pt x="75992" y="283941"/>
                  </a:lnTo>
                  <a:lnTo>
                    <a:pt x="66659" y="279526"/>
                  </a:lnTo>
                  <a:lnTo>
                    <a:pt x="57271" y="272697"/>
                  </a:lnTo>
                  <a:lnTo>
                    <a:pt x="47753" y="266042"/>
                  </a:lnTo>
                  <a:lnTo>
                    <a:pt x="38602" y="258987"/>
                  </a:lnTo>
                  <a:lnTo>
                    <a:pt x="10222" y="202477"/>
                  </a:lnTo>
                  <a:lnTo>
                    <a:pt x="5278" y="147221"/>
                  </a:lnTo>
                  <a:lnTo>
                    <a:pt x="848" y="108467"/>
                  </a:lnTo>
                  <a:lnTo>
                    <a:pt x="0" y="65824"/>
                  </a:lnTo>
                  <a:lnTo>
                    <a:pt x="11055" y="28045"/>
                  </a:lnTo>
                  <a:lnTo>
                    <a:pt x="42336" y="3886"/>
                  </a:lnTo>
                  <a:lnTo>
                    <a:pt x="55742" y="1612"/>
                  </a:lnTo>
                  <a:lnTo>
                    <a:pt x="69651" y="2271"/>
                  </a:lnTo>
                  <a:lnTo>
                    <a:pt x="83596" y="4296"/>
                  </a:lnTo>
                  <a:lnTo>
                    <a:pt x="97110" y="6121"/>
                  </a:lnTo>
                  <a:lnTo>
                    <a:pt x="120851" y="7477"/>
                  </a:lnTo>
                  <a:lnTo>
                    <a:pt x="144731" y="7603"/>
                  </a:lnTo>
                  <a:lnTo>
                    <a:pt x="168620" y="7037"/>
                  </a:lnTo>
                  <a:lnTo>
                    <a:pt x="222292" y="5342"/>
                  </a:lnTo>
                  <a:lnTo>
                    <a:pt x="282044" y="2373"/>
                  </a:lnTo>
                  <a:lnTo>
                    <a:pt x="316442" y="48"/>
                  </a:lnTo>
                  <a:lnTo>
                    <a:pt x="321805" y="0"/>
                  </a:lnTo>
                  <a:lnTo>
                    <a:pt x="326688" y="6024"/>
                  </a:lnTo>
                  <a:lnTo>
                    <a:pt x="326928" y="9426"/>
                  </a:lnTo>
                  <a:lnTo>
                    <a:pt x="332577" y="153197"/>
                  </a:lnTo>
                  <a:lnTo>
                    <a:pt x="332937" y="164738"/>
                  </a:lnTo>
                  <a:lnTo>
                    <a:pt x="332727" y="176283"/>
                  </a:lnTo>
                  <a:lnTo>
                    <a:pt x="331413" y="187654"/>
                  </a:lnTo>
                  <a:lnTo>
                    <a:pt x="328460" y="198675"/>
                  </a:lnTo>
                  <a:lnTo>
                    <a:pt x="311865" y="224421"/>
                  </a:lnTo>
                  <a:lnTo>
                    <a:pt x="264813" y="266893"/>
                  </a:lnTo>
                  <a:lnTo>
                    <a:pt x="248406" y="292693"/>
                  </a:lnTo>
                  <a:lnTo>
                    <a:pt x="245995" y="300183"/>
                  </a:lnTo>
                  <a:lnTo>
                    <a:pt x="244989" y="303893"/>
                  </a:lnTo>
                  <a:lnTo>
                    <a:pt x="243525" y="307383"/>
                  </a:lnTo>
                  <a:lnTo>
                    <a:pt x="215556" y="334491"/>
                  </a:lnTo>
                  <a:lnTo>
                    <a:pt x="165887" y="345415"/>
                  </a:lnTo>
                  <a:lnTo>
                    <a:pt x="148226" y="346437"/>
                  </a:lnTo>
                  <a:close/>
                </a:path>
              </a:pathLst>
            </a:custGeom>
            <a:solidFill>
              <a:srgbClr val="CA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9225" y="7619957"/>
              <a:ext cx="208915" cy="264795"/>
            </a:xfrm>
            <a:custGeom>
              <a:avLst/>
              <a:gdLst/>
              <a:ahLst/>
              <a:cxnLst/>
              <a:rect l="l" t="t" r="r" b="b"/>
              <a:pathLst>
                <a:path w="208914" h="264795">
                  <a:moveTo>
                    <a:pt x="66730" y="264565"/>
                  </a:moveTo>
                  <a:lnTo>
                    <a:pt x="64265" y="219228"/>
                  </a:lnTo>
                  <a:lnTo>
                    <a:pt x="55225" y="174769"/>
                  </a:lnTo>
                  <a:lnTo>
                    <a:pt x="41365" y="131125"/>
                  </a:lnTo>
                  <a:lnTo>
                    <a:pt x="24442" y="88229"/>
                  </a:lnTo>
                  <a:lnTo>
                    <a:pt x="6212" y="46017"/>
                  </a:lnTo>
                  <a:lnTo>
                    <a:pt x="1974" y="34015"/>
                  </a:lnTo>
                  <a:lnTo>
                    <a:pt x="0" y="21462"/>
                  </a:lnTo>
                  <a:lnTo>
                    <a:pt x="1849" y="10193"/>
                  </a:lnTo>
                  <a:lnTo>
                    <a:pt x="9085" y="2045"/>
                  </a:lnTo>
                  <a:lnTo>
                    <a:pt x="15381" y="0"/>
                  </a:lnTo>
                  <a:lnTo>
                    <a:pt x="22036" y="368"/>
                  </a:lnTo>
                  <a:lnTo>
                    <a:pt x="48441" y="29886"/>
                  </a:lnTo>
                  <a:lnTo>
                    <a:pt x="51936" y="37757"/>
                  </a:lnTo>
                  <a:lnTo>
                    <a:pt x="57634" y="46989"/>
                  </a:lnTo>
                  <a:lnTo>
                    <a:pt x="94219" y="23478"/>
                  </a:lnTo>
                  <a:lnTo>
                    <a:pt x="109869" y="4377"/>
                  </a:lnTo>
                  <a:lnTo>
                    <a:pt x="115891" y="11940"/>
                  </a:lnTo>
                  <a:lnTo>
                    <a:pt x="155671" y="35704"/>
                  </a:lnTo>
                  <a:lnTo>
                    <a:pt x="164893" y="34119"/>
                  </a:lnTo>
                  <a:lnTo>
                    <a:pt x="172926" y="29400"/>
                  </a:lnTo>
                  <a:lnTo>
                    <a:pt x="177953" y="24930"/>
                  </a:lnTo>
                  <a:lnTo>
                    <a:pt x="181257" y="18127"/>
                  </a:lnTo>
                  <a:lnTo>
                    <a:pt x="187529" y="15747"/>
                  </a:lnTo>
                  <a:lnTo>
                    <a:pt x="194775" y="15340"/>
                  </a:lnTo>
                  <a:lnTo>
                    <a:pt x="201366" y="18832"/>
                  </a:lnTo>
                  <a:lnTo>
                    <a:pt x="206341" y="24984"/>
                  </a:lnTo>
                  <a:lnTo>
                    <a:pt x="208739" y="32558"/>
                  </a:lnTo>
                  <a:lnTo>
                    <a:pt x="208446" y="40317"/>
                  </a:lnTo>
                  <a:lnTo>
                    <a:pt x="206393" y="47839"/>
                  </a:lnTo>
                  <a:lnTo>
                    <a:pt x="203191" y="55106"/>
                  </a:lnTo>
                  <a:lnTo>
                    <a:pt x="199450" y="62100"/>
                  </a:lnTo>
                  <a:lnTo>
                    <a:pt x="174069" y="109675"/>
                  </a:lnTo>
                  <a:lnTo>
                    <a:pt x="152643" y="159160"/>
                  </a:lnTo>
                  <a:lnTo>
                    <a:pt x="139790" y="210184"/>
                  </a:lnTo>
                  <a:lnTo>
                    <a:pt x="140129" y="262379"/>
                  </a:lnTo>
                </a:path>
              </a:pathLst>
            </a:custGeom>
            <a:ln w="24075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9709" y="7143123"/>
              <a:ext cx="118270" cy="13317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2926" y="7001938"/>
              <a:ext cx="67015" cy="1603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18786" y="6997842"/>
              <a:ext cx="21590" cy="121285"/>
            </a:xfrm>
            <a:custGeom>
              <a:avLst/>
              <a:gdLst/>
              <a:ahLst/>
              <a:cxnLst/>
              <a:rect l="l" t="t" r="r" b="b"/>
              <a:pathLst>
                <a:path w="21589" h="121284">
                  <a:moveTo>
                    <a:pt x="0" y="120935"/>
                  </a:moveTo>
                  <a:lnTo>
                    <a:pt x="149" y="89972"/>
                  </a:lnTo>
                  <a:lnTo>
                    <a:pt x="3782" y="59228"/>
                  </a:lnTo>
                  <a:lnTo>
                    <a:pt x="10826" y="29104"/>
                  </a:lnTo>
                  <a:lnTo>
                    <a:pt x="21210" y="0"/>
                  </a:lnTo>
                </a:path>
              </a:pathLst>
            </a:custGeom>
            <a:ln w="23949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95987" y="7057201"/>
              <a:ext cx="90105" cy="1359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5661" y="7204352"/>
              <a:ext cx="124718" cy="9744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028564" y="8025962"/>
              <a:ext cx="289560" cy="87630"/>
            </a:xfrm>
            <a:custGeom>
              <a:avLst/>
              <a:gdLst/>
              <a:ahLst/>
              <a:cxnLst/>
              <a:rect l="l" t="t" r="r" b="b"/>
              <a:pathLst>
                <a:path w="289560" h="87629">
                  <a:moveTo>
                    <a:pt x="0" y="68703"/>
                  </a:moveTo>
                  <a:lnTo>
                    <a:pt x="23999" y="73537"/>
                  </a:lnTo>
                  <a:lnTo>
                    <a:pt x="48213" y="77017"/>
                  </a:lnTo>
                  <a:lnTo>
                    <a:pt x="72392" y="77811"/>
                  </a:lnTo>
                  <a:lnTo>
                    <a:pt x="96284" y="74582"/>
                  </a:lnTo>
                </a:path>
                <a:path w="289560" h="87629">
                  <a:moveTo>
                    <a:pt x="1963" y="7871"/>
                  </a:moveTo>
                  <a:lnTo>
                    <a:pt x="14395" y="9430"/>
                  </a:lnTo>
                  <a:lnTo>
                    <a:pt x="26836" y="10980"/>
                  </a:lnTo>
                  <a:lnTo>
                    <a:pt x="39277" y="12531"/>
                  </a:lnTo>
                  <a:lnTo>
                    <a:pt x="51709" y="14090"/>
                  </a:lnTo>
                </a:path>
                <a:path w="289560" h="87629">
                  <a:moveTo>
                    <a:pt x="197356" y="14624"/>
                  </a:moveTo>
                  <a:lnTo>
                    <a:pt x="206448" y="14034"/>
                  </a:lnTo>
                  <a:lnTo>
                    <a:pt x="215550" y="13434"/>
                  </a:lnTo>
                  <a:lnTo>
                    <a:pt x="224651" y="12834"/>
                  </a:lnTo>
                  <a:lnTo>
                    <a:pt x="233744" y="12244"/>
                  </a:lnTo>
                  <a:lnTo>
                    <a:pt x="248074" y="11137"/>
                  </a:lnTo>
                  <a:lnTo>
                    <a:pt x="262309" y="9219"/>
                  </a:lnTo>
                  <a:lnTo>
                    <a:pt x="276087" y="5753"/>
                  </a:lnTo>
                  <a:lnTo>
                    <a:pt x="289044" y="0"/>
                  </a:lnTo>
                </a:path>
                <a:path w="289560" h="87629">
                  <a:moveTo>
                    <a:pt x="208320" y="87118"/>
                  </a:moveTo>
                  <a:lnTo>
                    <a:pt x="220770" y="81320"/>
                  </a:lnTo>
                  <a:lnTo>
                    <a:pt x="233696" y="76702"/>
                  </a:lnTo>
                  <a:lnTo>
                    <a:pt x="246981" y="73295"/>
                  </a:lnTo>
                  <a:lnTo>
                    <a:pt x="260508" y="71132"/>
                  </a:lnTo>
                </a:path>
              </a:pathLst>
            </a:custGeom>
            <a:ln w="24116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36" y="1423392"/>
              <a:ext cx="15620999" cy="561974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846358" y="1423402"/>
              <a:ext cx="4813935" cy="1868170"/>
            </a:xfrm>
            <a:custGeom>
              <a:avLst/>
              <a:gdLst/>
              <a:ahLst/>
              <a:cxnLst/>
              <a:rect l="l" t="t" r="r" b="b"/>
              <a:pathLst>
                <a:path w="4813934" h="1868170">
                  <a:moveTo>
                    <a:pt x="2099398" y="1382687"/>
                  </a:moveTo>
                  <a:lnTo>
                    <a:pt x="2093188" y="1351991"/>
                  </a:lnTo>
                  <a:lnTo>
                    <a:pt x="2086165" y="1341577"/>
                  </a:lnTo>
                  <a:lnTo>
                    <a:pt x="2076259" y="1326870"/>
                  </a:lnTo>
                  <a:lnTo>
                    <a:pt x="2061565" y="1316939"/>
                  </a:lnTo>
                  <a:lnTo>
                    <a:pt x="2061565" y="1382687"/>
                  </a:lnTo>
                  <a:lnTo>
                    <a:pt x="2061565" y="1788820"/>
                  </a:lnTo>
                  <a:lnTo>
                    <a:pt x="2058314" y="1804758"/>
                  </a:lnTo>
                  <a:lnTo>
                    <a:pt x="2049487" y="1817827"/>
                  </a:lnTo>
                  <a:lnTo>
                    <a:pt x="2036432" y="1826679"/>
                  </a:lnTo>
                  <a:lnTo>
                    <a:pt x="2020506" y="1829917"/>
                  </a:lnTo>
                  <a:lnTo>
                    <a:pt x="78879" y="1829917"/>
                  </a:lnTo>
                  <a:lnTo>
                    <a:pt x="62953" y="1826679"/>
                  </a:lnTo>
                  <a:lnTo>
                    <a:pt x="49898" y="1817827"/>
                  </a:lnTo>
                  <a:lnTo>
                    <a:pt x="41071" y="1804758"/>
                  </a:lnTo>
                  <a:lnTo>
                    <a:pt x="37833" y="1788820"/>
                  </a:lnTo>
                  <a:lnTo>
                    <a:pt x="37833" y="1382687"/>
                  </a:lnTo>
                  <a:lnTo>
                    <a:pt x="41071" y="1366748"/>
                  </a:lnTo>
                  <a:lnTo>
                    <a:pt x="49898" y="1353667"/>
                  </a:lnTo>
                  <a:lnTo>
                    <a:pt x="62953" y="1344828"/>
                  </a:lnTo>
                  <a:lnTo>
                    <a:pt x="78879" y="1341577"/>
                  </a:lnTo>
                  <a:lnTo>
                    <a:pt x="2020506" y="1341577"/>
                  </a:lnTo>
                  <a:lnTo>
                    <a:pt x="2036432" y="1344828"/>
                  </a:lnTo>
                  <a:lnTo>
                    <a:pt x="2049487" y="1353667"/>
                  </a:lnTo>
                  <a:lnTo>
                    <a:pt x="2058314" y="1366748"/>
                  </a:lnTo>
                  <a:lnTo>
                    <a:pt x="2061565" y="1382687"/>
                  </a:lnTo>
                  <a:lnTo>
                    <a:pt x="2061565" y="1316939"/>
                  </a:lnTo>
                  <a:lnTo>
                    <a:pt x="2051177" y="1309916"/>
                  </a:lnTo>
                  <a:lnTo>
                    <a:pt x="2020506" y="1303705"/>
                  </a:lnTo>
                  <a:lnTo>
                    <a:pt x="78879" y="1303705"/>
                  </a:lnTo>
                  <a:lnTo>
                    <a:pt x="48221" y="1309916"/>
                  </a:lnTo>
                  <a:lnTo>
                    <a:pt x="23139" y="1326870"/>
                  </a:lnTo>
                  <a:lnTo>
                    <a:pt x="6210" y="1351991"/>
                  </a:lnTo>
                  <a:lnTo>
                    <a:pt x="0" y="1382687"/>
                  </a:lnTo>
                  <a:lnTo>
                    <a:pt x="0" y="1788820"/>
                  </a:lnTo>
                  <a:lnTo>
                    <a:pt x="6210" y="1819516"/>
                  </a:lnTo>
                  <a:lnTo>
                    <a:pt x="23139" y="1844636"/>
                  </a:lnTo>
                  <a:lnTo>
                    <a:pt x="48221" y="1861578"/>
                  </a:lnTo>
                  <a:lnTo>
                    <a:pt x="78879" y="1867801"/>
                  </a:lnTo>
                  <a:lnTo>
                    <a:pt x="2020506" y="1867801"/>
                  </a:lnTo>
                  <a:lnTo>
                    <a:pt x="2051177" y="1861578"/>
                  </a:lnTo>
                  <a:lnTo>
                    <a:pt x="2076259" y="1844636"/>
                  </a:lnTo>
                  <a:lnTo>
                    <a:pt x="2086165" y="1829917"/>
                  </a:lnTo>
                  <a:lnTo>
                    <a:pt x="2093188" y="1819516"/>
                  </a:lnTo>
                  <a:lnTo>
                    <a:pt x="2099398" y="1788820"/>
                  </a:lnTo>
                  <a:lnTo>
                    <a:pt x="2099398" y="1382687"/>
                  </a:lnTo>
                  <a:close/>
                </a:path>
                <a:path w="4813934" h="1868170">
                  <a:moveTo>
                    <a:pt x="4813363" y="89166"/>
                  </a:moveTo>
                  <a:lnTo>
                    <a:pt x="4806340" y="54508"/>
                  </a:lnTo>
                  <a:lnTo>
                    <a:pt x="4798428" y="42760"/>
                  </a:lnTo>
                  <a:lnTo>
                    <a:pt x="4787227" y="26162"/>
                  </a:lnTo>
                  <a:lnTo>
                    <a:pt x="4770640" y="14960"/>
                  </a:lnTo>
                  <a:lnTo>
                    <a:pt x="4770640" y="89166"/>
                  </a:lnTo>
                  <a:lnTo>
                    <a:pt x="4770640" y="437299"/>
                  </a:lnTo>
                  <a:lnTo>
                    <a:pt x="4766983" y="455295"/>
                  </a:lnTo>
                  <a:lnTo>
                    <a:pt x="4757013" y="470052"/>
                  </a:lnTo>
                  <a:lnTo>
                    <a:pt x="4742269" y="480034"/>
                  </a:lnTo>
                  <a:lnTo>
                    <a:pt x="4724298" y="483704"/>
                  </a:lnTo>
                  <a:lnTo>
                    <a:pt x="2932607" y="483704"/>
                  </a:lnTo>
                  <a:lnTo>
                    <a:pt x="2914637" y="480034"/>
                  </a:lnTo>
                  <a:lnTo>
                    <a:pt x="2899892" y="470052"/>
                  </a:lnTo>
                  <a:lnTo>
                    <a:pt x="2889923" y="455295"/>
                  </a:lnTo>
                  <a:lnTo>
                    <a:pt x="2886265" y="437299"/>
                  </a:lnTo>
                  <a:lnTo>
                    <a:pt x="2886265" y="89166"/>
                  </a:lnTo>
                  <a:lnTo>
                    <a:pt x="2889923" y="71170"/>
                  </a:lnTo>
                  <a:lnTo>
                    <a:pt x="2899892" y="56413"/>
                  </a:lnTo>
                  <a:lnTo>
                    <a:pt x="2914637" y="46431"/>
                  </a:lnTo>
                  <a:lnTo>
                    <a:pt x="2932607" y="42760"/>
                  </a:lnTo>
                  <a:lnTo>
                    <a:pt x="4724298" y="42760"/>
                  </a:lnTo>
                  <a:lnTo>
                    <a:pt x="4742269" y="46431"/>
                  </a:lnTo>
                  <a:lnTo>
                    <a:pt x="4757013" y="56413"/>
                  </a:lnTo>
                  <a:lnTo>
                    <a:pt x="4766983" y="71170"/>
                  </a:lnTo>
                  <a:lnTo>
                    <a:pt x="4770640" y="89166"/>
                  </a:lnTo>
                  <a:lnTo>
                    <a:pt x="4770640" y="14960"/>
                  </a:lnTo>
                  <a:lnTo>
                    <a:pt x="4758918" y="7023"/>
                  </a:lnTo>
                  <a:lnTo>
                    <a:pt x="4724298" y="0"/>
                  </a:lnTo>
                  <a:lnTo>
                    <a:pt x="2932607" y="0"/>
                  </a:lnTo>
                  <a:lnTo>
                    <a:pt x="2897987" y="7023"/>
                  </a:lnTo>
                  <a:lnTo>
                    <a:pt x="2869679" y="26162"/>
                  </a:lnTo>
                  <a:lnTo>
                    <a:pt x="2850565" y="54508"/>
                  </a:lnTo>
                  <a:lnTo>
                    <a:pt x="2843542" y="89166"/>
                  </a:lnTo>
                  <a:lnTo>
                    <a:pt x="2843542" y="437299"/>
                  </a:lnTo>
                  <a:lnTo>
                    <a:pt x="2850565" y="471957"/>
                  </a:lnTo>
                  <a:lnTo>
                    <a:pt x="2869679" y="500303"/>
                  </a:lnTo>
                  <a:lnTo>
                    <a:pt x="2897987" y="519442"/>
                  </a:lnTo>
                  <a:lnTo>
                    <a:pt x="2932607" y="526465"/>
                  </a:lnTo>
                  <a:lnTo>
                    <a:pt x="4724298" y="526465"/>
                  </a:lnTo>
                  <a:lnTo>
                    <a:pt x="4787227" y="500303"/>
                  </a:lnTo>
                  <a:lnTo>
                    <a:pt x="4813363" y="437299"/>
                  </a:lnTo>
                  <a:lnTo>
                    <a:pt x="4813363" y="89166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178687" y="334584"/>
            <a:ext cx="58934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4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-520" dirty="0">
                <a:solidFill>
                  <a:srgbClr val="FF5757"/>
                </a:solidFill>
              </a:rPr>
              <a:t>L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180" dirty="0">
                <a:solidFill>
                  <a:srgbClr val="FF5757"/>
                </a:solidFill>
              </a:rPr>
              <a:t>S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300" dirty="0">
                <a:solidFill>
                  <a:srgbClr val="FF5757"/>
                </a:solidFill>
              </a:rPr>
              <a:t>D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625" dirty="0">
                <a:solidFill>
                  <a:srgbClr val="FF5757"/>
                </a:solidFill>
              </a:rPr>
              <a:t>I</a:t>
            </a:r>
            <a:r>
              <a:rPr spc="130" dirty="0">
                <a:solidFill>
                  <a:srgbClr val="FF5757"/>
                </a:solidFill>
              </a:rPr>
              <a:t>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20604" y="5273351"/>
            <a:ext cx="2849836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rgbClr val="00CC00"/>
                </a:solidFill>
              </a:rPr>
              <a:t>PRAKTEK AKUNTANSI</a:t>
            </a:r>
          </a:p>
          <a:p>
            <a:r>
              <a:rPr lang="en-US" sz="1400" b="1" dirty="0" err="1" smtClean="0">
                <a:solidFill>
                  <a:schemeClr val="bg1">
                    <a:lumMod val="75000"/>
                  </a:schemeClr>
                </a:solidFill>
              </a:rPr>
              <a:t>Kelas</a:t>
            </a:r>
            <a:r>
              <a:rPr lang="en-US" sz="1400" b="1" dirty="0" smtClean="0">
                <a:solidFill>
                  <a:schemeClr val="bg1">
                    <a:lumMod val="75000"/>
                  </a:schemeClr>
                </a:solidFill>
              </a:rPr>
              <a:t> : IIA</a:t>
            </a:r>
            <a:endParaRPr lang="en-US" sz="1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0000" y="5273351"/>
            <a:ext cx="3276600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Imelda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Sinaga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, S.E., M.M.,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M.S.Ak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.,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Ak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.,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Ca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300065" cy="10291445"/>
            <a:chOff x="0" y="0"/>
            <a:chExt cx="18300065" cy="102914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8"/>
              <a:ext cx="4693441" cy="102875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8658" y="0"/>
              <a:ext cx="7281242" cy="847889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17457" y="206765"/>
            <a:ext cx="129806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5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5" dirty="0"/>
              <a:t>A</a:t>
            </a:r>
            <a:r>
              <a:rPr spc="20" dirty="0"/>
              <a:t>P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-325" dirty="0"/>
              <a:t>S</a:t>
            </a:r>
            <a:r>
              <a:rPr spc="-5" dirty="0"/>
              <a:t>A</a:t>
            </a:r>
            <a:r>
              <a:rPr spc="520" dirty="0"/>
              <a:t>J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195" dirty="0"/>
              <a:t>Y</a:t>
            </a:r>
            <a:r>
              <a:rPr spc="-5" dirty="0"/>
              <a:t>AN</a:t>
            </a:r>
            <a:r>
              <a:rPr spc="-55" dirty="0"/>
              <a:t>G</a:t>
            </a:r>
            <a:r>
              <a:rPr spc="-540" dirty="0"/>
              <a:t> </a:t>
            </a:r>
            <a:r>
              <a:rPr spc="-300" dirty="0">
                <a:solidFill>
                  <a:srgbClr val="FF5757"/>
                </a:solidFill>
              </a:rPr>
              <a:t>D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20" dirty="0">
                <a:solidFill>
                  <a:srgbClr val="FF5757"/>
                </a:solidFill>
              </a:rPr>
              <a:t>P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40" dirty="0">
                <a:solidFill>
                  <a:srgbClr val="FF5757"/>
                </a:solidFill>
              </a:rPr>
              <a:t>T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-300" dirty="0">
                <a:solidFill>
                  <a:srgbClr val="FF5757"/>
                </a:solidFill>
              </a:rPr>
              <a:t>D</a:t>
            </a:r>
            <a:r>
              <a:rPr spc="-625" dirty="0">
                <a:solidFill>
                  <a:srgbClr val="FF5757"/>
                </a:solidFill>
              </a:rPr>
              <a:t>I</a:t>
            </a:r>
            <a:r>
              <a:rPr spc="-204" dirty="0">
                <a:solidFill>
                  <a:srgbClr val="FF5757"/>
                </a:solidFill>
              </a:rPr>
              <a:t>B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200" dirty="0">
                <a:solidFill>
                  <a:srgbClr val="FF5757"/>
                </a:solidFill>
              </a:rPr>
              <a:t>G</a:t>
            </a:r>
            <a:r>
              <a:rPr spc="-625" dirty="0">
                <a:solidFill>
                  <a:srgbClr val="FF5757"/>
                </a:solidFill>
              </a:rPr>
              <a:t>I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140" dirty="0">
                <a:solidFill>
                  <a:srgbClr val="FF5757"/>
                </a:solidFill>
              </a:rPr>
              <a:t>N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20" dirty="0"/>
              <a:t>P</a:t>
            </a:r>
            <a:r>
              <a:rPr spc="-5" dirty="0"/>
              <a:t>A</a:t>
            </a:r>
            <a:r>
              <a:rPr spc="-300" dirty="0"/>
              <a:t>D</a:t>
            </a:r>
            <a:r>
              <a:rPr spc="140" dirty="0"/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63354" y="876491"/>
            <a:ext cx="41243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5" dirty="0">
                <a:solidFill>
                  <a:srgbClr val="1C6179"/>
                </a:solidFill>
                <a:latin typeface="Verdana"/>
                <a:cs typeface="Verdana"/>
              </a:rPr>
              <a:t>K</a:t>
            </a:r>
            <a:r>
              <a:rPr sz="4800" spc="-434" dirty="0">
                <a:solidFill>
                  <a:srgbClr val="1C6179"/>
                </a:solidFill>
                <a:latin typeface="Verdana"/>
                <a:cs typeface="Verdana"/>
              </a:rPr>
              <a:t>E</a:t>
            </a:r>
            <a:r>
              <a:rPr sz="4800" spc="-520" dirty="0">
                <a:solidFill>
                  <a:srgbClr val="1C6179"/>
                </a:solidFill>
                <a:latin typeface="Verdana"/>
                <a:cs typeface="Verdana"/>
              </a:rPr>
              <a:t>L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180" dirty="0">
                <a:solidFill>
                  <a:srgbClr val="1C6179"/>
                </a:solidFill>
                <a:latin typeface="Verdana"/>
                <a:cs typeface="Verdana"/>
              </a:rPr>
              <a:t>S</a:t>
            </a:r>
            <a:r>
              <a:rPr sz="4800" spc="-540" dirty="0">
                <a:solidFill>
                  <a:srgbClr val="1C6179"/>
                </a:solidFill>
                <a:latin typeface="Verdana"/>
                <a:cs typeface="Verdana"/>
              </a:rPr>
              <a:t> 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AN</a:t>
            </a:r>
            <a:r>
              <a:rPr sz="4800" spc="-300" dirty="0">
                <a:solidFill>
                  <a:srgbClr val="1C6179"/>
                </a:solidFill>
                <a:latin typeface="Verdana"/>
                <a:cs typeface="Verdana"/>
              </a:rPr>
              <a:t>D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505" dirty="0">
                <a:solidFill>
                  <a:srgbClr val="1C6179"/>
                </a:solidFill>
                <a:latin typeface="Verdana"/>
                <a:cs typeface="Verdana"/>
              </a:rPr>
              <a:t>?</a:t>
            </a:r>
            <a:endParaRPr sz="48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42562" y="1933223"/>
            <a:ext cx="15398115" cy="8002270"/>
            <a:chOff x="1442562" y="1933223"/>
            <a:chExt cx="15398115" cy="8002270"/>
          </a:xfrm>
        </p:grpSpPr>
        <p:sp>
          <p:nvSpPr>
            <p:cNvPr id="8" name="object 8"/>
            <p:cNvSpPr/>
            <p:nvPr/>
          </p:nvSpPr>
          <p:spPr>
            <a:xfrm>
              <a:off x="1716176" y="2206205"/>
              <a:ext cx="7233284" cy="3629025"/>
            </a:xfrm>
            <a:custGeom>
              <a:avLst/>
              <a:gdLst/>
              <a:ahLst/>
              <a:cxnLst/>
              <a:rect l="l" t="t" r="r" b="b"/>
              <a:pathLst>
                <a:path w="7233284" h="3629025">
                  <a:moveTo>
                    <a:pt x="7232802" y="0"/>
                  </a:moveTo>
                  <a:lnTo>
                    <a:pt x="6959193" y="0"/>
                  </a:lnTo>
                  <a:lnTo>
                    <a:pt x="6959193" y="3355733"/>
                  </a:lnTo>
                  <a:lnTo>
                    <a:pt x="0" y="3355733"/>
                  </a:lnTo>
                  <a:lnTo>
                    <a:pt x="0" y="3628707"/>
                  </a:lnTo>
                  <a:lnTo>
                    <a:pt x="7232802" y="3628707"/>
                  </a:lnTo>
                  <a:lnTo>
                    <a:pt x="7232802" y="3355733"/>
                  </a:lnTo>
                  <a:lnTo>
                    <a:pt x="7232802" y="0"/>
                  </a:lnTo>
                  <a:close/>
                </a:path>
              </a:pathLst>
            </a:custGeom>
            <a:solidFill>
              <a:srgbClr val="039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42562" y="1933223"/>
              <a:ext cx="7233284" cy="3628390"/>
            </a:xfrm>
            <a:custGeom>
              <a:avLst/>
              <a:gdLst/>
              <a:ahLst/>
              <a:cxnLst/>
              <a:rect l="l" t="t" r="r" b="b"/>
              <a:pathLst>
                <a:path w="7233284" h="3628390">
                  <a:moveTo>
                    <a:pt x="7232811" y="3628077"/>
                  </a:moveTo>
                  <a:lnTo>
                    <a:pt x="0" y="3628077"/>
                  </a:lnTo>
                  <a:lnTo>
                    <a:pt x="0" y="0"/>
                  </a:lnTo>
                  <a:lnTo>
                    <a:pt x="7232811" y="0"/>
                  </a:lnTo>
                  <a:lnTo>
                    <a:pt x="7232811" y="3628077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555" y="2595669"/>
              <a:ext cx="1476374" cy="21145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52211" y="6306489"/>
              <a:ext cx="7233284" cy="3629025"/>
            </a:xfrm>
            <a:custGeom>
              <a:avLst/>
              <a:gdLst/>
              <a:ahLst/>
              <a:cxnLst/>
              <a:rect l="l" t="t" r="r" b="b"/>
              <a:pathLst>
                <a:path w="7233284" h="3629025">
                  <a:moveTo>
                    <a:pt x="7232815" y="0"/>
                  </a:moveTo>
                  <a:lnTo>
                    <a:pt x="6959193" y="0"/>
                  </a:lnTo>
                  <a:lnTo>
                    <a:pt x="6959193" y="3355733"/>
                  </a:lnTo>
                  <a:lnTo>
                    <a:pt x="0" y="3355733"/>
                  </a:lnTo>
                  <a:lnTo>
                    <a:pt x="0" y="3628707"/>
                  </a:lnTo>
                  <a:lnTo>
                    <a:pt x="7232815" y="3628707"/>
                  </a:lnTo>
                  <a:lnTo>
                    <a:pt x="7232815" y="3355733"/>
                  </a:lnTo>
                  <a:lnTo>
                    <a:pt x="7232815" y="0"/>
                  </a:lnTo>
                  <a:close/>
                </a:path>
              </a:pathLst>
            </a:custGeom>
            <a:solidFill>
              <a:srgbClr val="039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78597" y="6033509"/>
              <a:ext cx="7233284" cy="3628390"/>
            </a:xfrm>
            <a:custGeom>
              <a:avLst/>
              <a:gdLst/>
              <a:ahLst/>
              <a:cxnLst/>
              <a:rect l="l" t="t" r="r" b="b"/>
              <a:pathLst>
                <a:path w="7233284" h="3628390">
                  <a:moveTo>
                    <a:pt x="7232811" y="3628077"/>
                  </a:moveTo>
                  <a:lnTo>
                    <a:pt x="0" y="3628077"/>
                  </a:lnTo>
                  <a:lnTo>
                    <a:pt x="0" y="0"/>
                  </a:lnTo>
                  <a:lnTo>
                    <a:pt x="7232811" y="0"/>
                  </a:lnTo>
                  <a:lnTo>
                    <a:pt x="7232811" y="3628077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07842" y="2206205"/>
              <a:ext cx="7233284" cy="3629025"/>
            </a:xfrm>
            <a:custGeom>
              <a:avLst/>
              <a:gdLst/>
              <a:ahLst/>
              <a:cxnLst/>
              <a:rect l="l" t="t" r="r" b="b"/>
              <a:pathLst>
                <a:path w="7233284" h="3629025">
                  <a:moveTo>
                    <a:pt x="7232815" y="0"/>
                  </a:moveTo>
                  <a:lnTo>
                    <a:pt x="6959193" y="0"/>
                  </a:lnTo>
                  <a:lnTo>
                    <a:pt x="6959193" y="3355733"/>
                  </a:lnTo>
                  <a:lnTo>
                    <a:pt x="0" y="3355733"/>
                  </a:lnTo>
                  <a:lnTo>
                    <a:pt x="0" y="3628707"/>
                  </a:lnTo>
                  <a:lnTo>
                    <a:pt x="7232815" y="3628707"/>
                  </a:lnTo>
                  <a:lnTo>
                    <a:pt x="7232815" y="3355733"/>
                  </a:lnTo>
                  <a:lnTo>
                    <a:pt x="7232815" y="0"/>
                  </a:lnTo>
                  <a:close/>
                </a:path>
              </a:pathLst>
            </a:custGeom>
            <a:solidFill>
              <a:srgbClr val="039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34232" y="1933223"/>
              <a:ext cx="7233284" cy="3628390"/>
            </a:xfrm>
            <a:custGeom>
              <a:avLst/>
              <a:gdLst/>
              <a:ahLst/>
              <a:cxnLst/>
              <a:rect l="l" t="t" r="r" b="b"/>
              <a:pathLst>
                <a:path w="7233284" h="3628390">
                  <a:moveTo>
                    <a:pt x="7232811" y="3628077"/>
                  </a:moveTo>
                  <a:lnTo>
                    <a:pt x="0" y="3628077"/>
                  </a:lnTo>
                  <a:lnTo>
                    <a:pt x="0" y="0"/>
                  </a:lnTo>
                  <a:lnTo>
                    <a:pt x="7232811" y="0"/>
                  </a:lnTo>
                  <a:lnTo>
                    <a:pt x="7232811" y="3628077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555" y="2595669"/>
              <a:ext cx="1504949" cy="21145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78391" y="2595669"/>
              <a:ext cx="1457324" cy="21145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2249" y="6731031"/>
              <a:ext cx="1457324" cy="211454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442562" y="1933223"/>
            <a:ext cx="7233284" cy="3629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Times New Roman"/>
              <a:cs typeface="Times New Roman"/>
            </a:endParaRPr>
          </a:p>
          <a:p>
            <a:pPr marL="2334895" marR="573405" algn="ctr">
              <a:lnSpc>
                <a:spcPct val="115399"/>
              </a:lnSpc>
            </a:pP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Anda dapat </a:t>
            </a:r>
            <a:r>
              <a:rPr sz="2400" b="1" spc="-5" dirty="0">
                <a:solidFill>
                  <a:srgbClr val="535353"/>
                </a:solidFill>
                <a:latin typeface="Tahoma"/>
                <a:cs typeface="Tahoma"/>
              </a:rPr>
              <a:t>menggunakan </a:t>
            </a:r>
            <a:r>
              <a:rPr sz="2400" b="1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30" dirty="0">
                <a:solidFill>
                  <a:srgbClr val="535353"/>
                </a:solidFill>
                <a:latin typeface="Tahoma"/>
                <a:cs typeface="Tahoma"/>
              </a:rPr>
              <a:t>fitur </a:t>
            </a: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ini </a:t>
            </a:r>
            <a:r>
              <a:rPr sz="2400" b="1" spc="40" dirty="0">
                <a:solidFill>
                  <a:srgbClr val="535353"/>
                </a:solidFill>
                <a:latin typeface="Tahoma"/>
                <a:cs typeface="Tahoma"/>
              </a:rPr>
              <a:t>untuk </a:t>
            </a:r>
            <a:r>
              <a:rPr sz="2400" b="1" spc="5" dirty="0">
                <a:solidFill>
                  <a:srgbClr val="535353"/>
                </a:solidFill>
                <a:latin typeface="Tahoma"/>
                <a:cs typeface="Tahoma"/>
              </a:rPr>
              <a:t>membagikan </a:t>
            </a:r>
            <a:r>
              <a:rPr sz="2400" b="1" spc="-69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FF5757"/>
                </a:solidFill>
                <a:latin typeface="Tahoma"/>
                <a:cs typeface="Tahoma"/>
              </a:rPr>
              <a:t>informasi </a:t>
            </a:r>
            <a:r>
              <a:rPr sz="2400" b="1" spc="-5" dirty="0">
                <a:solidFill>
                  <a:srgbClr val="FF5757"/>
                </a:solidFill>
                <a:latin typeface="Tahoma"/>
                <a:cs typeface="Tahoma"/>
              </a:rPr>
              <a:t>penting </a:t>
            </a:r>
            <a:r>
              <a:rPr sz="2400" b="1" spc="25" dirty="0">
                <a:solidFill>
                  <a:srgbClr val="FF5757"/>
                </a:solidFill>
                <a:latin typeface="Tahoma"/>
                <a:cs typeface="Tahoma"/>
              </a:rPr>
              <a:t>terkait </a:t>
            </a:r>
            <a:r>
              <a:rPr sz="2400" b="1" spc="3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FF5757"/>
                </a:solidFill>
                <a:latin typeface="Tahoma"/>
                <a:cs typeface="Tahoma"/>
              </a:rPr>
              <a:t>pembelajaran</a:t>
            </a:r>
            <a:r>
              <a:rPr sz="2400" b="1" spc="-12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400" b="1" spc="25" dirty="0">
                <a:solidFill>
                  <a:srgbClr val="FF5757"/>
                </a:solidFill>
                <a:latin typeface="Tahoma"/>
                <a:cs typeface="Tahoma"/>
              </a:rPr>
              <a:t>atau</a:t>
            </a:r>
            <a:r>
              <a:rPr sz="2400" b="1" spc="-12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5757"/>
                </a:solidFill>
                <a:latin typeface="Tahoma"/>
                <a:cs typeface="Tahoma"/>
              </a:rPr>
              <a:t>kegiatan </a:t>
            </a:r>
            <a:r>
              <a:rPr sz="2400" b="1" spc="-69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FF5757"/>
                </a:solidFill>
                <a:latin typeface="Tahoma"/>
                <a:cs typeface="Tahoma"/>
              </a:rPr>
              <a:t>kampus.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34232" y="1933223"/>
            <a:ext cx="7233284" cy="3629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Times New Roman"/>
              <a:cs typeface="Times New Roman"/>
            </a:endParaRPr>
          </a:p>
          <a:p>
            <a:pPr marL="2406650" marR="804545" algn="ctr">
              <a:lnSpc>
                <a:spcPct val="115399"/>
              </a:lnSpc>
            </a:pP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Anda</a:t>
            </a:r>
            <a:r>
              <a:rPr sz="2400" b="1" spc="-10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dapat</a:t>
            </a:r>
            <a:r>
              <a:rPr sz="2400" b="1" spc="-9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535353"/>
                </a:solidFill>
                <a:latin typeface="Tahoma"/>
                <a:cs typeface="Tahoma"/>
              </a:rPr>
              <a:t>menggunakan </a:t>
            </a:r>
            <a:r>
              <a:rPr sz="2400" b="1" spc="-69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535353"/>
                </a:solidFill>
                <a:latin typeface="Tahoma"/>
                <a:cs typeface="Tahoma"/>
              </a:rPr>
              <a:t>untuk</a:t>
            </a:r>
            <a:r>
              <a:rPr sz="24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-45" dirty="0">
                <a:solidFill>
                  <a:srgbClr val="FF5757"/>
                </a:solidFill>
                <a:latin typeface="Tahoma"/>
                <a:cs typeface="Tahoma"/>
              </a:rPr>
              <a:t>voting/pooling.</a:t>
            </a:r>
            <a:endParaRPr sz="2400">
              <a:latin typeface="Tahoma"/>
              <a:cs typeface="Tahoma"/>
            </a:endParaRPr>
          </a:p>
          <a:p>
            <a:pPr marL="2375535" marR="773430" algn="ctr">
              <a:lnSpc>
                <a:spcPct val="115399"/>
              </a:lnSpc>
            </a:pPr>
            <a:r>
              <a:rPr sz="2400" b="1" spc="5" dirty="0">
                <a:solidFill>
                  <a:srgbClr val="535353"/>
                </a:solidFill>
                <a:latin typeface="Tahoma"/>
                <a:cs typeface="Tahoma"/>
              </a:rPr>
              <a:t>Terdapat</a:t>
            </a:r>
            <a:r>
              <a:rPr sz="2400" b="1" spc="-114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informasi</a:t>
            </a:r>
            <a:r>
              <a:rPr sz="2400" b="1" spc="-11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535353"/>
                </a:solidFill>
                <a:latin typeface="Tahoma"/>
                <a:cs typeface="Tahoma"/>
              </a:rPr>
              <a:t>jumlah </a:t>
            </a:r>
            <a:r>
              <a:rPr sz="2400" b="1" spc="-69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535353"/>
                </a:solidFill>
                <a:latin typeface="Tahoma"/>
                <a:cs typeface="Tahoma"/>
              </a:rPr>
              <a:t>voters.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8597" y="6033509"/>
            <a:ext cx="7233284" cy="3629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50">
              <a:latin typeface="Times New Roman"/>
              <a:cs typeface="Times New Roman"/>
            </a:endParaRPr>
          </a:p>
          <a:p>
            <a:pPr marL="2045335" marR="455930" algn="ctr">
              <a:lnSpc>
                <a:spcPct val="115399"/>
              </a:lnSpc>
            </a:pPr>
            <a:r>
              <a:rPr sz="2400" b="1" dirty="0">
                <a:solidFill>
                  <a:srgbClr val="535353"/>
                </a:solidFill>
                <a:latin typeface="Tahoma"/>
                <a:cs typeface="Tahoma"/>
              </a:rPr>
              <a:t>Digunakan</a:t>
            </a:r>
            <a:r>
              <a:rPr sz="2400" b="1" spc="-10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535353"/>
                </a:solidFill>
                <a:latin typeface="Tahoma"/>
                <a:cs typeface="Tahoma"/>
              </a:rPr>
              <a:t>untuk</a:t>
            </a:r>
            <a:r>
              <a:rPr sz="2400" b="1" spc="-10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535353"/>
                </a:solidFill>
                <a:latin typeface="Tahoma"/>
                <a:cs typeface="Tahoma"/>
              </a:rPr>
              <a:t>membagikan </a:t>
            </a:r>
            <a:r>
              <a:rPr sz="2400" b="1" spc="-69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informasi </a:t>
            </a:r>
            <a:r>
              <a:rPr sz="2400" b="1" dirty="0">
                <a:solidFill>
                  <a:srgbClr val="535353"/>
                </a:solidFill>
                <a:latin typeface="Tahoma"/>
                <a:cs typeface="Tahoma"/>
              </a:rPr>
              <a:t>mengenai acara, </a:t>
            </a:r>
            <a:r>
              <a:rPr sz="2400" b="1" spc="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535353"/>
                </a:solidFill>
                <a:latin typeface="Tahoma"/>
                <a:cs typeface="Tahoma"/>
              </a:rPr>
              <a:t>dilengkapi </a:t>
            </a:r>
            <a:r>
              <a:rPr sz="2400" b="1" spc="-10" dirty="0">
                <a:solidFill>
                  <a:srgbClr val="535353"/>
                </a:solidFill>
                <a:latin typeface="Tahoma"/>
                <a:cs typeface="Tahoma"/>
              </a:rPr>
              <a:t>dengan </a:t>
            </a:r>
            <a:r>
              <a:rPr sz="2400" b="1" spc="-5" dirty="0">
                <a:solidFill>
                  <a:srgbClr val="FF5757"/>
                </a:solidFill>
                <a:latin typeface="Tahoma"/>
                <a:cs typeface="Tahoma"/>
              </a:rPr>
              <a:t>Tempat, </a:t>
            </a:r>
            <a:r>
              <a:rPr sz="2400" b="1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FF5757"/>
                </a:solidFill>
                <a:latin typeface="Tahoma"/>
                <a:cs typeface="Tahoma"/>
              </a:rPr>
              <a:t>Tanggal,</a:t>
            </a:r>
            <a:r>
              <a:rPr sz="2400" b="1" spc="-8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400" b="1" spc="20" dirty="0">
                <a:solidFill>
                  <a:srgbClr val="FF5757"/>
                </a:solidFill>
                <a:latin typeface="Tahoma"/>
                <a:cs typeface="Tahoma"/>
              </a:rPr>
              <a:t>dan</a:t>
            </a:r>
            <a:r>
              <a:rPr sz="2400" b="1" spc="-8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400" b="1" spc="-110" dirty="0">
                <a:solidFill>
                  <a:srgbClr val="FF5757"/>
                </a:solidFill>
                <a:latin typeface="Tahoma"/>
                <a:cs typeface="Tahoma"/>
              </a:rPr>
              <a:t>Jam</a:t>
            </a:r>
            <a:r>
              <a:rPr sz="2400" b="1" spc="-8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FF5757"/>
                </a:solidFill>
                <a:latin typeface="Tahoma"/>
                <a:cs typeface="Tahoma"/>
              </a:rPr>
              <a:t>berlangsung  </a:t>
            </a:r>
            <a:r>
              <a:rPr sz="2400" b="1" spc="-10" dirty="0">
                <a:solidFill>
                  <a:srgbClr val="535353"/>
                </a:solidFill>
                <a:latin typeface="Tahoma"/>
                <a:cs typeface="Tahoma"/>
              </a:rPr>
              <a:t>kegiatan.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" y="505"/>
            <a:ext cx="4693435" cy="1028758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081457" y="0"/>
            <a:ext cx="6218555" cy="7059930"/>
            <a:chOff x="12081457" y="0"/>
            <a:chExt cx="6218555" cy="70599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87404" y="0"/>
              <a:ext cx="4712496" cy="70598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81457" y="3273527"/>
              <a:ext cx="2379824" cy="255641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513294" y="3043576"/>
            <a:ext cx="7800340" cy="3198495"/>
            <a:chOff x="1513294" y="3043576"/>
            <a:chExt cx="7800340" cy="319849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3294" y="3043576"/>
              <a:ext cx="5419683" cy="31979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01815" y="3043576"/>
              <a:ext cx="2711356" cy="319794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4895190" y="3704320"/>
            <a:ext cx="1785620" cy="1785620"/>
            <a:chOff x="14895190" y="3704320"/>
            <a:chExt cx="1785620" cy="1785620"/>
          </a:xfrm>
        </p:grpSpPr>
        <p:sp>
          <p:nvSpPr>
            <p:cNvPr id="10" name="object 10"/>
            <p:cNvSpPr/>
            <p:nvPr/>
          </p:nvSpPr>
          <p:spPr>
            <a:xfrm>
              <a:off x="14895190" y="3704320"/>
              <a:ext cx="1785620" cy="1785620"/>
            </a:xfrm>
            <a:custGeom>
              <a:avLst/>
              <a:gdLst/>
              <a:ahLst/>
              <a:cxnLst/>
              <a:rect l="l" t="t" r="r" b="b"/>
              <a:pathLst>
                <a:path w="1785619" h="1785620">
                  <a:moveTo>
                    <a:pt x="892716" y="1785433"/>
                  </a:moveTo>
                  <a:lnTo>
                    <a:pt x="845312" y="1784196"/>
                  </a:lnTo>
                  <a:lnTo>
                    <a:pt x="798552" y="1780524"/>
                  </a:lnTo>
                  <a:lnTo>
                    <a:pt x="752496" y="1774479"/>
                  </a:lnTo>
                  <a:lnTo>
                    <a:pt x="707208" y="1766125"/>
                  </a:lnTo>
                  <a:lnTo>
                    <a:pt x="662749" y="1755521"/>
                  </a:lnTo>
                  <a:lnTo>
                    <a:pt x="619180" y="1742730"/>
                  </a:lnTo>
                  <a:lnTo>
                    <a:pt x="576564" y="1727813"/>
                  </a:lnTo>
                  <a:lnTo>
                    <a:pt x="534962" y="1710833"/>
                  </a:lnTo>
                  <a:lnTo>
                    <a:pt x="494435" y="1691851"/>
                  </a:lnTo>
                  <a:lnTo>
                    <a:pt x="455046" y="1670928"/>
                  </a:lnTo>
                  <a:lnTo>
                    <a:pt x="416856" y="1648127"/>
                  </a:lnTo>
                  <a:lnTo>
                    <a:pt x="379928" y="1623510"/>
                  </a:lnTo>
                  <a:lnTo>
                    <a:pt x="344322" y="1597137"/>
                  </a:lnTo>
                  <a:lnTo>
                    <a:pt x="310101" y="1569071"/>
                  </a:lnTo>
                  <a:lnTo>
                    <a:pt x="277326" y="1539374"/>
                  </a:lnTo>
                  <a:lnTo>
                    <a:pt x="246058" y="1508107"/>
                  </a:lnTo>
                  <a:lnTo>
                    <a:pt x="216361" y="1475332"/>
                  </a:lnTo>
                  <a:lnTo>
                    <a:pt x="188295" y="1441111"/>
                  </a:lnTo>
                  <a:lnTo>
                    <a:pt x="161923" y="1405505"/>
                  </a:lnTo>
                  <a:lnTo>
                    <a:pt x="137305" y="1368576"/>
                  </a:lnTo>
                  <a:lnTo>
                    <a:pt x="114504" y="1330386"/>
                  </a:lnTo>
                  <a:lnTo>
                    <a:pt x="93582" y="1290998"/>
                  </a:lnTo>
                  <a:lnTo>
                    <a:pt x="74600" y="1250471"/>
                  </a:lnTo>
                  <a:lnTo>
                    <a:pt x="57620" y="1208869"/>
                  </a:lnTo>
                  <a:lnTo>
                    <a:pt x="42703" y="1166252"/>
                  </a:lnTo>
                  <a:lnTo>
                    <a:pt x="29912" y="1122684"/>
                  </a:lnTo>
                  <a:lnTo>
                    <a:pt x="19308" y="1078224"/>
                  </a:lnTo>
                  <a:lnTo>
                    <a:pt x="10953" y="1032936"/>
                  </a:lnTo>
                  <a:lnTo>
                    <a:pt x="4909" y="986881"/>
                  </a:lnTo>
                  <a:lnTo>
                    <a:pt x="1237" y="940120"/>
                  </a:lnTo>
                  <a:lnTo>
                    <a:pt x="0" y="892716"/>
                  </a:lnTo>
                  <a:lnTo>
                    <a:pt x="1237" y="845312"/>
                  </a:lnTo>
                  <a:lnTo>
                    <a:pt x="4909" y="798552"/>
                  </a:lnTo>
                  <a:lnTo>
                    <a:pt x="10953" y="752496"/>
                  </a:lnTo>
                  <a:lnTo>
                    <a:pt x="19308" y="707208"/>
                  </a:lnTo>
                  <a:lnTo>
                    <a:pt x="29912" y="662749"/>
                  </a:lnTo>
                  <a:lnTo>
                    <a:pt x="42703" y="619180"/>
                  </a:lnTo>
                  <a:lnTo>
                    <a:pt x="57620" y="576564"/>
                  </a:lnTo>
                  <a:lnTo>
                    <a:pt x="74600" y="534962"/>
                  </a:lnTo>
                  <a:lnTo>
                    <a:pt x="93582" y="494435"/>
                  </a:lnTo>
                  <a:lnTo>
                    <a:pt x="114504" y="455046"/>
                  </a:lnTo>
                  <a:lnTo>
                    <a:pt x="137305" y="416857"/>
                  </a:lnTo>
                  <a:lnTo>
                    <a:pt x="161923" y="379928"/>
                  </a:lnTo>
                  <a:lnTo>
                    <a:pt x="188295" y="344322"/>
                  </a:lnTo>
                  <a:lnTo>
                    <a:pt x="216361" y="310101"/>
                  </a:lnTo>
                  <a:lnTo>
                    <a:pt x="246059" y="277326"/>
                  </a:lnTo>
                  <a:lnTo>
                    <a:pt x="277326" y="246059"/>
                  </a:lnTo>
                  <a:lnTo>
                    <a:pt x="310101" y="216361"/>
                  </a:lnTo>
                  <a:lnTo>
                    <a:pt x="344322" y="188295"/>
                  </a:lnTo>
                  <a:lnTo>
                    <a:pt x="379928" y="161923"/>
                  </a:lnTo>
                  <a:lnTo>
                    <a:pt x="416857" y="137305"/>
                  </a:lnTo>
                  <a:lnTo>
                    <a:pt x="455046" y="114504"/>
                  </a:lnTo>
                  <a:lnTo>
                    <a:pt x="494435" y="93582"/>
                  </a:lnTo>
                  <a:lnTo>
                    <a:pt x="534962" y="74600"/>
                  </a:lnTo>
                  <a:lnTo>
                    <a:pt x="576564" y="57620"/>
                  </a:lnTo>
                  <a:lnTo>
                    <a:pt x="619180" y="42703"/>
                  </a:lnTo>
                  <a:lnTo>
                    <a:pt x="662749" y="29912"/>
                  </a:lnTo>
                  <a:lnTo>
                    <a:pt x="707208" y="19308"/>
                  </a:lnTo>
                  <a:lnTo>
                    <a:pt x="752496" y="10953"/>
                  </a:lnTo>
                  <a:lnTo>
                    <a:pt x="798552" y="4909"/>
                  </a:lnTo>
                  <a:lnTo>
                    <a:pt x="845312" y="1237"/>
                  </a:lnTo>
                  <a:lnTo>
                    <a:pt x="892716" y="0"/>
                  </a:lnTo>
                  <a:lnTo>
                    <a:pt x="940120" y="1237"/>
                  </a:lnTo>
                  <a:lnTo>
                    <a:pt x="986881" y="4909"/>
                  </a:lnTo>
                  <a:lnTo>
                    <a:pt x="1032936" y="10953"/>
                  </a:lnTo>
                  <a:lnTo>
                    <a:pt x="1078224" y="19308"/>
                  </a:lnTo>
                  <a:lnTo>
                    <a:pt x="1122684" y="29912"/>
                  </a:lnTo>
                  <a:lnTo>
                    <a:pt x="1166252" y="42703"/>
                  </a:lnTo>
                  <a:lnTo>
                    <a:pt x="1208869" y="57620"/>
                  </a:lnTo>
                  <a:lnTo>
                    <a:pt x="1250471" y="74600"/>
                  </a:lnTo>
                  <a:lnTo>
                    <a:pt x="1290997" y="93582"/>
                  </a:lnTo>
                  <a:lnTo>
                    <a:pt x="1330386" y="114504"/>
                  </a:lnTo>
                  <a:lnTo>
                    <a:pt x="1368576" y="137305"/>
                  </a:lnTo>
                  <a:lnTo>
                    <a:pt x="1405505" y="161923"/>
                  </a:lnTo>
                  <a:lnTo>
                    <a:pt x="1441111" y="188295"/>
                  </a:lnTo>
                  <a:lnTo>
                    <a:pt x="1475332" y="216361"/>
                  </a:lnTo>
                  <a:lnTo>
                    <a:pt x="1508107" y="246059"/>
                  </a:lnTo>
                  <a:lnTo>
                    <a:pt x="1539374" y="277326"/>
                  </a:lnTo>
                  <a:lnTo>
                    <a:pt x="1569071" y="310101"/>
                  </a:lnTo>
                  <a:lnTo>
                    <a:pt x="1597137" y="344322"/>
                  </a:lnTo>
                  <a:lnTo>
                    <a:pt x="1623510" y="379928"/>
                  </a:lnTo>
                  <a:lnTo>
                    <a:pt x="1648127" y="416857"/>
                  </a:lnTo>
                  <a:lnTo>
                    <a:pt x="1670928" y="455046"/>
                  </a:lnTo>
                  <a:lnTo>
                    <a:pt x="1691851" y="494435"/>
                  </a:lnTo>
                  <a:lnTo>
                    <a:pt x="1710833" y="534962"/>
                  </a:lnTo>
                  <a:lnTo>
                    <a:pt x="1727813" y="576564"/>
                  </a:lnTo>
                  <a:lnTo>
                    <a:pt x="1742730" y="619180"/>
                  </a:lnTo>
                  <a:lnTo>
                    <a:pt x="1755521" y="662749"/>
                  </a:lnTo>
                  <a:lnTo>
                    <a:pt x="1766124" y="707208"/>
                  </a:lnTo>
                  <a:lnTo>
                    <a:pt x="1774479" y="752496"/>
                  </a:lnTo>
                  <a:lnTo>
                    <a:pt x="1780524" y="798552"/>
                  </a:lnTo>
                  <a:lnTo>
                    <a:pt x="1784196" y="845312"/>
                  </a:lnTo>
                  <a:lnTo>
                    <a:pt x="1785433" y="892716"/>
                  </a:lnTo>
                  <a:lnTo>
                    <a:pt x="1784196" y="940120"/>
                  </a:lnTo>
                  <a:lnTo>
                    <a:pt x="1780524" y="986881"/>
                  </a:lnTo>
                  <a:lnTo>
                    <a:pt x="1774479" y="1032936"/>
                  </a:lnTo>
                  <a:lnTo>
                    <a:pt x="1766124" y="1078224"/>
                  </a:lnTo>
                  <a:lnTo>
                    <a:pt x="1755521" y="1122684"/>
                  </a:lnTo>
                  <a:lnTo>
                    <a:pt x="1742730" y="1166252"/>
                  </a:lnTo>
                  <a:lnTo>
                    <a:pt x="1727813" y="1208869"/>
                  </a:lnTo>
                  <a:lnTo>
                    <a:pt x="1710833" y="1250471"/>
                  </a:lnTo>
                  <a:lnTo>
                    <a:pt x="1691851" y="1290998"/>
                  </a:lnTo>
                  <a:lnTo>
                    <a:pt x="1670928" y="1330386"/>
                  </a:lnTo>
                  <a:lnTo>
                    <a:pt x="1648127" y="1368576"/>
                  </a:lnTo>
                  <a:lnTo>
                    <a:pt x="1623510" y="1405505"/>
                  </a:lnTo>
                  <a:lnTo>
                    <a:pt x="1597137" y="1441111"/>
                  </a:lnTo>
                  <a:lnTo>
                    <a:pt x="1569071" y="1475332"/>
                  </a:lnTo>
                  <a:lnTo>
                    <a:pt x="1539374" y="1508107"/>
                  </a:lnTo>
                  <a:lnTo>
                    <a:pt x="1508107" y="1539374"/>
                  </a:lnTo>
                  <a:lnTo>
                    <a:pt x="1475332" y="1569071"/>
                  </a:lnTo>
                  <a:lnTo>
                    <a:pt x="1441111" y="1597137"/>
                  </a:lnTo>
                  <a:lnTo>
                    <a:pt x="1405505" y="1623510"/>
                  </a:lnTo>
                  <a:lnTo>
                    <a:pt x="1368576" y="1648127"/>
                  </a:lnTo>
                  <a:lnTo>
                    <a:pt x="1330386" y="1670928"/>
                  </a:lnTo>
                  <a:lnTo>
                    <a:pt x="1290997" y="1691851"/>
                  </a:lnTo>
                  <a:lnTo>
                    <a:pt x="1250471" y="1710833"/>
                  </a:lnTo>
                  <a:lnTo>
                    <a:pt x="1208869" y="1727813"/>
                  </a:lnTo>
                  <a:lnTo>
                    <a:pt x="1166252" y="1742730"/>
                  </a:lnTo>
                  <a:lnTo>
                    <a:pt x="1122684" y="1755521"/>
                  </a:lnTo>
                  <a:lnTo>
                    <a:pt x="1078224" y="1766125"/>
                  </a:lnTo>
                  <a:lnTo>
                    <a:pt x="1032936" y="1774479"/>
                  </a:lnTo>
                  <a:lnTo>
                    <a:pt x="986881" y="1780524"/>
                  </a:lnTo>
                  <a:lnTo>
                    <a:pt x="940120" y="1784196"/>
                  </a:lnTo>
                  <a:lnTo>
                    <a:pt x="892716" y="1785433"/>
                  </a:lnTo>
                  <a:close/>
                </a:path>
              </a:pathLst>
            </a:custGeom>
            <a:solidFill>
              <a:srgbClr val="D424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156780" y="3965910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653097" y="1523481"/>
                  </a:moveTo>
                  <a:lnTo>
                    <a:pt x="608886" y="1523481"/>
                  </a:lnTo>
                  <a:lnTo>
                    <a:pt x="564720" y="1521304"/>
                  </a:lnTo>
                  <a:lnTo>
                    <a:pt x="520686" y="1516950"/>
                  </a:lnTo>
                  <a:lnTo>
                    <a:pt x="476871" y="1510420"/>
                  </a:lnTo>
                  <a:lnTo>
                    <a:pt x="433364" y="1501712"/>
                  </a:lnTo>
                  <a:lnTo>
                    <a:pt x="390250" y="1490827"/>
                  </a:lnTo>
                  <a:lnTo>
                    <a:pt x="347618" y="1477766"/>
                  </a:lnTo>
                  <a:lnTo>
                    <a:pt x="305554" y="1462528"/>
                  </a:lnTo>
                  <a:lnTo>
                    <a:pt x="264147" y="1445112"/>
                  </a:lnTo>
                  <a:lnTo>
                    <a:pt x="223483" y="1425520"/>
                  </a:lnTo>
                  <a:lnTo>
                    <a:pt x="183649" y="1403751"/>
                  </a:lnTo>
                  <a:lnTo>
                    <a:pt x="144734" y="1379805"/>
                  </a:lnTo>
                  <a:lnTo>
                    <a:pt x="106824" y="1353683"/>
                  </a:lnTo>
                  <a:lnTo>
                    <a:pt x="70007" y="1325383"/>
                  </a:lnTo>
                  <a:lnTo>
                    <a:pt x="34369" y="1294906"/>
                  </a:lnTo>
                  <a:lnTo>
                    <a:pt x="0" y="1262253"/>
                  </a:lnTo>
                  <a:lnTo>
                    <a:pt x="1262253" y="0"/>
                  </a:lnTo>
                  <a:lnTo>
                    <a:pt x="1294906" y="34403"/>
                  </a:lnTo>
                  <a:lnTo>
                    <a:pt x="1325383" y="70072"/>
                  </a:lnTo>
                  <a:lnTo>
                    <a:pt x="1353683" y="106918"/>
                  </a:lnTo>
                  <a:lnTo>
                    <a:pt x="1379805" y="144855"/>
                  </a:lnTo>
                  <a:lnTo>
                    <a:pt x="1403751" y="183795"/>
                  </a:lnTo>
                  <a:lnTo>
                    <a:pt x="1425520" y="223651"/>
                  </a:lnTo>
                  <a:lnTo>
                    <a:pt x="1445112" y="264335"/>
                  </a:lnTo>
                  <a:lnTo>
                    <a:pt x="1462528" y="305761"/>
                  </a:lnTo>
                  <a:lnTo>
                    <a:pt x="1477766" y="347840"/>
                  </a:lnTo>
                  <a:lnTo>
                    <a:pt x="1490827" y="390486"/>
                  </a:lnTo>
                  <a:lnTo>
                    <a:pt x="1501712" y="433611"/>
                  </a:lnTo>
                  <a:lnTo>
                    <a:pt x="1510419" y="477128"/>
                  </a:lnTo>
                  <a:lnTo>
                    <a:pt x="1516950" y="520949"/>
                  </a:lnTo>
                  <a:lnTo>
                    <a:pt x="1521304" y="564987"/>
                  </a:lnTo>
                  <a:lnTo>
                    <a:pt x="1523481" y="609156"/>
                  </a:lnTo>
                  <a:lnTo>
                    <a:pt x="1523481" y="653366"/>
                  </a:lnTo>
                  <a:lnTo>
                    <a:pt x="1521304" y="697533"/>
                  </a:lnTo>
                  <a:lnTo>
                    <a:pt x="1516950" y="741566"/>
                  </a:lnTo>
                  <a:lnTo>
                    <a:pt x="1510419" y="785381"/>
                  </a:lnTo>
                  <a:lnTo>
                    <a:pt x="1501712" y="828889"/>
                  </a:lnTo>
                  <a:lnTo>
                    <a:pt x="1490827" y="872002"/>
                  </a:lnTo>
                  <a:lnTo>
                    <a:pt x="1477766" y="914635"/>
                  </a:lnTo>
                  <a:lnTo>
                    <a:pt x="1462528" y="956698"/>
                  </a:lnTo>
                  <a:lnTo>
                    <a:pt x="1445112" y="998106"/>
                  </a:lnTo>
                  <a:lnTo>
                    <a:pt x="1425520" y="1038770"/>
                  </a:lnTo>
                  <a:lnTo>
                    <a:pt x="1403751" y="1078603"/>
                  </a:lnTo>
                  <a:lnTo>
                    <a:pt x="1379805" y="1117518"/>
                  </a:lnTo>
                  <a:lnTo>
                    <a:pt x="1353683" y="1155428"/>
                  </a:lnTo>
                  <a:lnTo>
                    <a:pt x="1325383" y="1192246"/>
                  </a:lnTo>
                  <a:lnTo>
                    <a:pt x="1294906" y="1227883"/>
                  </a:lnTo>
                  <a:lnTo>
                    <a:pt x="1262253" y="1262253"/>
                  </a:lnTo>
                  <a:lnTo>
                    <a:pt x="1227849" y="1294906"/>
                  </a:lnTo>
                  <a:lnTo>
                    <a:pt x="1192180" y="1325383"/>
                  </a:lnTo>
                  <a:lnTo>
                    <a:pt x="1155334" y="1353683"/>
                  </a:lnTo>
                  <a:lnTo>
                    <a:pt x="1117397" y="1379805"/>
                  </a:lnTo>
                  <a:lnTo>
                    <a:pt x="1078457" y="1403751"/>
                  </a:lnTo>
                  <a:lnTo>
                    <a:pt x="1038601" y="1425520"/>
                  </a:lnTo>
                  <a:lnTo>
                    <a:pt x="997917" y="1445112"/>
                  </a:lnTo>
                  <a:lnTo>
                    <a:pt x="956492" y="1462528"/>
                  </a:lnTo>
                  <a:lnTo>
                    <a:pt x="914412" y="1477766"/>
                  </a:lnTo>
                  <a:lnTo>
                    <a:pt x="871767" y="1490827"/>
                  </a:lnTo>
                  <a:lnTo>
                    <a:pt x="828642" y="1501712"/>
                  </a:lnTo>
                  <a:lnTo>
                    <a:pt x="785125" y="1510420"/>
                  </a:lnTo>
                  <a:lnTo>
                    <a:pt x="741304" y="1516950"/>
                  </a:lnTo>
                  <a:lnTo>
                    <a:pt x="697265" y="1521304"/>
                  </a:lnTo>
                  <a:lnTo>
                    <a:pt x="653097" y="1523481"/>
                  </a:lnTo>
                  <a:close/>
                </a:path>
              </a:pathLst>
            </a:custGeom>
            <a:solidFill>
              <a:srgbClr val="CC20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410813" y="4037154"/>
              <a:ext cx="1256665" cy="1450340"/>
            </a:xfrm>
            <a:custGeom>
              <a:avLst/>
              <a:gdLst/>
              <a:ahLst/>
              <a:cxnLst/>
              <a:rect l="l" t="t" r="r" b="b"/>
              <a:pathLst>
                <a:path w="1256665" h="1450339">
                  <a:moveTo>
                    <a:pt x="438982" y="1450080"/>
                  </a:moveTo>
                  <a:lnTo>
                    <a:pt x="0" y="1010738"/>
                  </a:lnTo>
                  <a:lnTo>
                    <a:pt x="3958" y="537213"/>
                  </a:lnTo>
                  <a:lnTo>
                    <a:pt x="276702" y="518142"/>
                  </a:lnTo>
                  <a:lnTo>
                    <a:pt x="168756" y="410196"/>
                  </a:lnTo>
                  <a:lnTo>
                    <a:pt x="208336" y="248276"/>
                  </a:lnTo>
                  <a:lnTo>
                    <a:pt x="120899" y="37421"/>
                  </a:lnTo>
                  <a:lnTo>
                    <a:pt x="158321" y="0"/>
                  </a:lnTo>
                  <a:lnTo>
                    <a:pt x="248276" y="89955"/>
                  </a:lnTo>
                  <a:lnTo>
                    <a:pt x="269506" y="68725"/>
                  </a:lnTo>
                  <a:lnTo>
                    <a:pt x="255113" y="54333"/>
                  </a:lnTo>
                  <a:lnTo>
                    <a:pt x="308366" y="1079"/>
                  </a:lnTo>
                  <a:lnTo>
                    <a:pt x="432865" y="125577"/>
                  </a:lnTo>
                  <a:lnTo>
                    <a:pt x="436823" y="121619"/>
                  </a:lnTo>
                  <a:lnTo>
                    <a:pt x="529297" y="214093"/>
                  </a:lnTo>
                  <a:lnTo>
                    <a:pt x="540811" y="202579"/>
                  </a:lnTo>
                  <a:lnTo>
                    <a:pt x="505189" y="166957"/>
                  </a:lnTo>
                  <a:lnTo>
                    <a:pt x="558442" y="113703"/>
                  </a:lnTo>
                  <a:lnTo>
                    <a:pt x="607018" y="162279"/>
                  </a:lnTo>
                  <a:lnTo>
                    <a:pt x="655594" y="113703"/>
                  </a:lnTo>
                  <a:lnTo>
                    <a:pt x="1256136" y="714245"/>
                  </a:lnTo>
                  <a:lnTo>
                    <a:pt x="1246535" y="761679"/>
                  </a:lnTo>
                  <a:lnTo>
                    <a:pt x="1234448" y="808164"/>
                  </a:lnTo>
                  <a:lnTo>
                    <a:pt x="1219947" y="853628"/>
                  </a:lnTo>
                  <a:lnTo>
                    <a:pt x="1203108" y="898000"/>
                  </a:lnTo>
                  <a:lnTo>
                    <a:pt x="1184002" y="941206"/>
                  </a:lnTo>
                  <a:lnTo>
                    <a:pt x="1162703" y="983176"/>
                  </a:lnTo>
                  <a:lnTo>
                    <a:pt x="1139285" y="1023837"/>
                  </a:lnTo>
                  <a:lnTo>
                    <a:pt x="1113821" y="1063118"/>
                  </a:lnTo>
                  <a:lnTo>
                    <a:pt x="1086384" y="1100946"/>
                  </a:lnTo>
                  <a:lnTo>
                    <a:pt x="1057048" y="1137251"/>
                  </a:lnTo>
                  <a:lnTo>
                    <a:pt x="1025886" y="1171960"/>
                  </a:lnTo>
                  <a:lnTo>
                    <a:pt x="992972" y="1205001"/>
                  </a:lnTo>
                  <a:lnTo>
                    <a:pt x="958378" y="1236302"/>
                  </a:lnTo>
                  <a:lnTo>
                    <a:pt x="922178" y="1265792"/>
                  </a:lnTo>
                  <a:lnTo>
                    <a:pt x="884446" y="1293399"/>
                  </a:lnTo>
                  <a:lnTo>
                    <a:pt x="845255" y="1319051"/>
                  </a:lnTo>
                  <a:lnTo>
                    <a:pt x="804678" y="1342675"/>
                  </a:lnTo>
                  <a:lnTo>
                    <a:pt x="762789" y="1364201"/>
                  </a:lnTo>
                  <a:lnTo>
                    <a:pt x="719661" y="1383556"/>
                  </a:lnTo>
                  <a:lnTo>
                    <a:pt x="675367" y="1400669"/>
                  </a:lnTo>
                  <a:lnTo>
                    <a:pt x="629981" y="1415467"/>
                  </a:lnTo>
                  <a:lnTo>
                    <a:pt x="583576" y="1427879"/>
                  </a:lnTo>
                  <a:lnTo>
                    <a:pt x="536225" y="1437833"/>
                  </a:lnTo>
                  <a:lnTo>
                    <a:pt x="488003" y="1445257"/>
                  </a:lnTo>
                  <a:lnTo>
                    <a:pt x="438982" y="1450080"/>
                  </a:lnTo>
                  <a:close/>
                </a:path>
              </a:pathLst>
            </a:custGeom>
            <a:solidFill>
              <a:srgbClr val="B920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367995" y="4037155"/>
              <a:ext cx="874394" cy="1049020"/>
            </a:xfrm>
            <a:custGeom>
              <a:avLst/>
              <a:gdLst/>
              <a:ahLst/>
              <a:cxnLst/>
              <a:rect l="l" t="t" r="r" b="b"/>
              <a:pathLst>
                <a:path w="874394" h="1049020">
                  <a:moveTo>
                    <a:pt x="731157" y="1048519"/>
                  </a:moveTo>
                  <a:lnTo>
                    <a:pt x="142849" y="1048519"/>
                  </a:lnTo>
                  <a:lnTo>
                    <a:pt x="97733" y="1041602"/>
                  </a:lnTo>
                  <a:lnTo>
                    <a:pt x="58524" y="1022370"/>
                  </a:lnTo>
                  <a:lnTo>
                    <a:pt x="27588" y="993103"/>
                  </a:lnTo>
                  <a:lnTo>
                    <a:pt x="7291" y="956082"/>
                  </a:lnTo>
                  <a:lnTo>
                    <a:pt x="0" y="913586"/>
                  </a:lnTo>
                  <a:lnTo>
                    <a:pt x="0" y="604139"/>
                  </a:lnTo>
                  <a:lnTo>
                    <a:pt x="7325" y="561643"/>
                  </a:lnTo>
                  <a:lnTo>
                    <a:pt x="27691" y="524622"/>
                  </a:lnTo>
                  <a:lnTo>
                    <a:pt x="58679" y="495355"/>
                  </a:lnTo>
                  <a:lnTo>
                    <a:pt x="97871" y="476124"/>
                  </a:lnTo>
                  <a:lnTo>
                    <a:pt x="142849" y="469206"/>
                  </a:lnTo>
                  <a:lnTo>
                    <a:pt x="730797" y="469206"/>
                  </a:lnTo>
                  <a:lnTo>
                    <a:pt x="775950" y="476262"/>
                  </a:lnTo>
                  <a:lnTo>
                    <a:pt x="815248" y="495511"/>
                  </a:lnTo>
                  <a:lnTo>
                    <a:pt x="846291" y="524725"/>
                  </a:lnTo>
                  <a:lnTo>
                    <a:pt x="866677" y="561678"/>
                  </a:lnTo>
                  <a:lnTo>
                    <a:pt x="868602" y="572835"/>
                  </a:lnTo>
                  <a:lnTo>
                    <a:pt x="60809" y="572835"/>
                  </a:lnTo>
                  <a:lnTo>
                    <a:pt x="60809" y="620331"/>
                  </a:lnTo>
                  <a:lnTo>
                    <a:pt x="121619" y="620691"/>
                  </a:lnTo>
                  <a:lnTo>
                    <a:pt x="121619" y="947409"/>
                  </a:lnTo>
                  <a:lnTo>
                    <a:pt x="277762" y="947409"/>
                  </a:lnTo>
                  <a:lnTo>
                    <a:pt x="283291" y="949112"/>
                  </a:lnTo>
                  <a:lnTo>
                    <a:pt x="700416" y="949112"/>
                  </a:lnTo>
                  <a:lnTo>
                    <a:pt x="702637" y="949821"/>
                  </a:lnTo>
                  <a:lnTo>
                    <a:pt x="867759" y="949821"/>
                  </a:lnTo>
                  <a:lnTo>
                    <a:pt x="866680" y="956082"/>
                  </a:lnTo>
                  <a:lnTo>
                    <a:pt x="846314" y="993103"/>
                  </a:lnTo>
                  <a:lnTo>
                    <a:pt x="815326" y="1022370"/>
                  </a:lnTo>
                  <a:lnTo>
                    <a:pt x="776134" y="1041602"/>
                  </a:lnTo>
                  <a:lnTo>
                    <a:pt x="731157" y="1048519"/>
                  </a:lnTo>
                  <a:close/>
                </a:path>
                <a:path w="874394" h="1049020">
                  <a:moveTo>
                    <a:pt x="277762" y="947409"/>
                  </a:moveTo>
                  <a:lnTo>
                    <a:pt x="182069" y="947409"/>
                  </a:lnTo>
                  <a:lnTo>
                    <a:pt x="182069" y="621411"/>
                  </a:lnTo>
                  <a:lnTo>
                    <a:pt x="255113" y="621411"/>
                  </a:lnTo>
                  <a:lnTo>
                    <a:pt x="255054" y="573195"/>
                  </a:lnTo>
                  <a:lnTo>
                    <a:pt x="60809" y="572835"/>
                  </a:lnTo>
                  <a:lnTo>
                    <a:pt x="868602" y="572835"/>
                  </a:lnTo>
                  <a:lnTo>
                    <a:pt x="868665" y="573195"/>
                  </a:lnTo>
                  <a:lnTo>
                    <a:pt x="437182" y="573195"/>
                  </a:lnTo>
                  <a:lnTo>
                    <a:pt x="437089" y="669627"/>
                  </a:lnTo>
                  <a:lnTo>
                    <a:pt x="242879" y="669627"/>
                  </a:lnTo>
                  <a:lnTo>
                    <a:pt x="243182" y="814995"/>
                  </a:lnTo>
                  <a:lnTo>
                    <a:pt x="243072" y="868968"/>
                  </a:lnTo>
                  <a:lnTo>
                    <a:pt x="244599" y="909217"/>
                  </a:lnTo>
                  <a:lnTo>
                    <a:pt x="259071" y="941652"/>
                  </a:lnTo>
                  <a:lnTo>
                    <a:pt x="277762" y="947409"/>
                  </a:lnTo>
                  <a:close/>
                </a:path>
                <a:path w="874394" h="1049020">
                  <a:moveTo>
                    <a:pt x="497632" y="680781"/>
                  </a:moveTo>
                  <a:lnTo>
                    <a:pt x="497992" y="573195"/>
                  </a:lnTo>
                  <a:lnTo>
                    <a:pt x="868665" y="573195"/>
                  </a:lnTo>
                  <a:lnTo>
                    <a:pt x="874006" y="604139"/>
                  </a:lnTo>
                  <a:lnTo>
                    <a:pt x="874006" y="655257"/>
                  </a:lnTo>
                  <a:lnTo>
                    <a:pt x="697642" y="655257"/>
                  </a:lnTo>
                  <a:lnTo>
                    <a:pt x="683467" y="661019"/>
                  </a:lnTo>
                  <a:lnTo>
                    <a:pt x="536549" y="661019"/>
                  </a:lnTo>
                  <a:lnTo>
                    <a:pt x="497632" y="680781"/>
                  </a:lnTo>
                  <a:close/>
                </a:path>
                <a:path w="874394" h="1049020">
                  <a:moveTo>
                    <a:pt x="714604" y="906749"/>
                  </a:moveTo>
                  <a:lnTo>
                    <a:pt x="705609" y="906749"/>
                  </a:lnTo>
                  <a:lnTo>
                    <a:pt x="695961" y="904793"/>
                  </a:lnTo>
                  <a:lnTo>
                    <a:pt x="688068" y="899463"/>
                  </a:lnTo>
                  <a:lnTo>
                    <a:pt x="682738" y="891569"/>
                  </a:lnTo>
                  <a:lnTo>
                    <a:pt x="680808" y="882051"/>
                  </a:lnTo>
                  <a:lnTo>
                    <a:pt x="680781" y="814995"/>
                  </a:lnTo>
                  <a:lnTo>
                    <a:pt x="785130" y="814995"/>
                  </a:lnTo>
                  <a:lnTo>
                    <a:pt x="785066" y="766779"/>
                  </a:lnTo>
                  <a:lnTo>
                    <a:pt x="783460" y="716471"/>
                  </a:lnTo>
                  <a:lnTo>
                    <a:pt x="765592" y="671179"/>
                  </a:lnTo>
                  <a:lnTo>
                    <a:pt x="697642" y="655257"/>
                  </a:lnTo>
                  <a:lnTo>
                    <a:pt x="874006" y="655257"/>
                  </a:lnTo>
                  <a:lnTo>
                    <a:pt x="874006" y="849897"/>
                  </a:lnTo>
                  <a:lnTo>
                    <a:pt x="785102" y="849898"/>
                  </a:lnTo>
                  <a:lnTo>
                    <a:pt x="739432" y="850257"/>
                  </a:lnTo>
                  <a:lnTo>
                    <a:pt x="739406" y="882051"/>
                  </a:lnTo>
                  <a:lnTo>
                    <a:pt x="737476" y="891569"/>
                  </a:lnTo>
                  <a:lnTo>
                    <a:pt x="732146" y="899463"/>
                  </a:lnTo>
                  <a:lnTo>
                    <a:pt x="724252" y="904793"/>
                  </a:lnTo>
                  <a:lnTo>
                    <a:pt x="714604" y="906749"/>
                  </a:lnTo>
                  <a:close/>
                </a:path>
                <a:path w="874394" h="1049020">
                  <a:moveTo>
                    <a:pt x="634502" y="868968"/>
                  </a:moveTo>
                  <a:lnTo>
                    <a:pt x="595144" y="868968"/>
                  </a:lnTo>
                  <a:lnTo>
                    <a:pt x="595144" y="724320"/>
                  </a:lnTo>
                  <a:lnTo>
                    <a:pt x="587801" y="688017"/>
                  </a:lnTo>
                  <a:lnTo>
                    <a:pt x="567438" y="665174"/>
                  </a:lnTo>
                  <a:lnTo>
                    <a:pt x="536549" y="661019"/>
                  </a:lnTo>
                  <a:lnTo>
                    <a:pt x="683467" y="661019"/>
                  </a:lnTo>
                  <a:lnTo>
                    <a:pt x="649747" y="683210"/>
                  </a:lnTo>
                  <a:lnTo>
                    <a:pt x="633735" y="729133"/>
                  </a:lnTo>
                  <a:lnTo>
                    <a:pt x="631846" y="763900"/>
                  </a:lnTo>
                  <a:lnTo>
                    <a:pt x="631846" y="850257"/>
                  </a:lnTo>
                  <a:lnTo>
                    <a:pt x="634502" y="868968"/>
                  </a:lnTo>
                  <a:close/>
                </a:path>
                <a:path w="874394" h="1049020">
                  <a:moveTo>
                    <a:pt x="323389" y="901442"/>
                  </a:moveTo>
                  <a:lnTo>
                    <a:pt x="312605" y="900048"/>
                  </a:lnTo>
                  <a:lnTo>
                    <a:pt x="304049" y="887319"/>
                  </a:lnTo>
                  <a:lnTo>
                    <a:pt x="303436" y="882051"/>
                  </a:lnTo>
                  <a:lnTo>
                    <a:pt x="303543" y="868968"/>
                  </a:lnTo>
                  <a:lnTo>
                    <a:pt x="303627" y="814995"/>
                  </a:lnTo>
                  <a:lnTo>
                    <a:pt x="303329" y="669627"/>
                  </a:lnTo>
                  <a:lnTo>
                    <a:pt x="437089" y="669627"/>
                  </a:lnTo>
                  <a:lnTo>
                    <a:pt x="437089" y="669987"/>
                  </a:lnTo>
                  <a:lnTo>
                    <a:pt x="340031" y="669987"/>
                  </a:lnTo>
                  <a:lnTo>
                    <a:pt x="340110" y="850257"/>
                  </a:lnTo>
                  <a:lnTo>
                    <a:pt x="340246" y="860855"/>
                  </a:lnTo>
                  <a:lnTo>
                    <a:pt x="340575" y="873241"/>
                  </a:lnTo>
                  <a:lnTo>
                    <a:pt x="340509" y="882051"/>
                  </a:lnTo>
                  <a:lnTo>
                    <a:pt x="340031" y="885880"/>
                  </a:lnTo>
                  <a:lnTo>
                    <a:pt x="333498" y="895415"/>
                  </a:lnTo>
                  <a:lnTo>
                    <a:pt x="323389" y="901442"/>
                  </a:lnTo>
                  <a:close/>
                </a:path>
                <a:path w="874394" h="1049020">
                  <a:moveTo>
                    <a:pt x="533333" y="946689"/>
                  </a:moveTo>
                  <a:lnTo>
                    <a:pt x="400840" y="946689"/>
                  </a:lnTo>
                  <a:lnTo>
                    <a:pt x="400840" y="669987"/>
                  </a:lnTo>
                  <a:lnTo>
                    <a:pt x="437089" y="669987"/>
                  </a:lnTo>
                  <a:lnTo>
                    <a:pt x="436823" y="944890"/>
                  </a:lnTo>
                  <a:lnTo>
                    <a:pt x="530389" y="944890"/>
                  </a:lnTo>
                  <a:lnTo>
                    <a:pt x="533333" y="946689"/>
                  </a:lnTo>
                  <a:close/>
                </a:path>
                <a:path w="874394" h="1049020">
                  <a:moveTo>
                    <a:pt x="523180" y="901712"/>
                  </a:moveTo>
                  <a:lnTo>
                    <a:pt x="512796" y="899952"/>
                  </a:lnTo>
                  <a:lnTo>
                    <a:pt x="504334" y="895190"/>
                  </a:lnTo>
                  <a:lnTo>
                    <a:pt x="498639" y="888201"/>
                  </a:lnTo>
                  <a:lnTo>
                    <a:pt x="496553" y="879763"/>
                  </a:lnTo>
                  <a:lnTo>
                    <a:pt x="496553" y="717123"/>
                  </a:lnTo>
                  <a:lnTo>
                    <a:pt x="498689" y="708533"/>
                  </a:lnTo>
                  <a:lnTo>
                    <a:pt x="504469" y="701561"/>
                  </a:lnTo>
                  <a:lnTo>
                    <a:pt x="512947" y="696883"/>
                  </a:lnTo>
                  <a:lnTo>
                    <a:pt x="523180" y="695174"/>
                  </a:lnTo>
                  <a:lnTo>
                    <a:pt x="533564" y="696883"/>
                  </a:lnTo>
                  <a:lnTo>
                    <a:pt x="542025" y="701561"/>
                  </a:lnTo>
                  <a:lnTo>
                    <a:pt x="547721" y="708533"/>
                  </a:lnTo>
                  <a:lnTo>
                    <a:pt x="549807" y="717123"/>
                  </a:lnTo>
                  <a:lnTo>
                    <a:pt x="549807" y="879763"/>
                  </a:lnTo>
                  <a:lnTo>
                    <a:pt x="547721" y="888353"/>
                  </a:lnTo>
                  <a:lnTo>
                    <a:pt x="542025" y="895325"/>
                  </a:lnTo>
                  <a:lnTo>
                    <a:pt x="533564" y="900003"/>
                  </a:lnTo>
                  <a:lnTo>
                    <a:pt x="523180" y="901712"/>
                  </a:lnTo>
                  <a:close/>
                </a:path>
                <a:path w="874394" h="1049020">
                  <a:moveTo>
                    <a:pt x="739073" y="766779"/>
                  </a:moveTo>
                  <a:lnTo>
                    <a:pt x="681501" y="766779"/>
                  </a:lnTo>
                  <a:lnTo>
                    <a:pt x="681861" y="733315"/>
                  </a:lnTo>
                  <a:lnTo>
                    <a:pt x="684003" y="722875"/>
                  </a:lnTo>
                  <a:lnTo>
                    <a:pt x="689822" y="714290"/>
                  </a:lnTo>
                  <a:lnTo>
                    <a:pt x="698407" y="708471"/>
                  </a:lnTo>
                  <a:lnTo>
                    <a:pt x="708848" y="706329"/>
                  </a:lnTo>
                  <a:lnTo>
                    <a:pt x="712446" y="706329"/>
                  </a:lnTo>
                  <a:lnTo>
                    <a:pt x="722943" y="708471"/>
                  </a:lnTo>
                  <a:lnTo>
                    <a:pt x="731651" y="714290"/>
                  </a:lnTo>
                  <a:lnTo>
                    <a:pt x="737594" y="722875"/>
                  </a:lnTo>
                  <a:lnTo>
                    <a:pt x="739792" y="733315"/>
                  </a:lnTo>
                  <a:lnTo>
                    <a:pt x="739073" y="766779"/>
                  </a:lnTo>
                  <a:close/>
                </a:path>
                <a:path w="874394" h="1049020">
                  <a:moveTo>
                    <a:pt x="867759" y="949821"/>
                  </a:moveTo>
                  <a:lnTo>
                    <a:pt x="702637" y="949821"/>
                  </a:lnTo>
                  <a:lnTo>
                    <a:pt x="729797" y="948103"/>
                  </a:lnTo>
                  <a:lnTo>
                    <a:pt x="754665" y="936748"/>
                  </a:lnTo>
                  <a:lnTo>
                    <a:pt x="774202" y="916260"/>
                  </a:lnTo>
                  <a:lnTo>
                    <a:pt x="785301" y="887319"/>
                  </a:lnTo>
                  <a:lnTo>
                    <a:pt x="785252" y="868968"/>
                  </a:lnTo>
                  <a:lnTo>
                    <a:pt x="785130" y="849897"/>
                  </a:lnTo>
                  <a:lnTo>
                    <a:pt x="874006" y="849897"/>
                  </a:lnTo>
                  <a:lnTo>
                    <a:pt x="874006" y="913586"/>
                  </a:lnTo>
                  <a:lnTo>
                    <a:pt x="867759" y="949821"/>
                  </a:lnTo>
                  <a:close/>
                </a:path>
                <a:path w="874394" h="1049020">
                  <a:moveTo>
                    <a:pt x="695196" y="947448"/>
                  </a:moveTo>
                  <a:lnTo>
                    <a:pt x="534576" y="947448"/>
                  </a:lnTo>
                  <a:lnTo>
                    <a:pt x="567213" y="943226"/>
                  </a:lnTo>
                  <a:lnTo>
                    <a:pt x="587908" y="914918"/>
                  </a:lnTo>
                  <a:lnTo>
                    <a:pt x="595144" y="868968"/>
                  </a:lnTo>
                  <a:lnTo>
                    <a:pt x="634502" y="868968"/>
                  </a:lnTo>
                  <a:lnTo>
                    <a:pt x="637789" y="892121"/>
                  </a:lnTo>
                  <a:lnTo>
                    <a:pt x="653595" y="922333"/>
                  </a:lnTo>
                  <a:lnTo>
                    <a:pt x="676224" y="941399"/>
                  </a:lnTo>
                  <a:lnTo>
                    <a:pt x="695196" y="947448"/>
                  </a:lnTo>
                  <a:close/>
                </a:path>
                <a:path w="874394" h="1049020">
                  <a:moveTo>
                    <a:pt x="700416" y="949112"/>
                  </a:moveTo>
                  <a:lnTo>
                    <a:pt x="283291" y="949112"/>
                  </a:lnTo>
                  <a:lnTo>
                    <a:pt x="310885" y="944126"/>
                  </a:lnTo>
                  <a:lnTo>
                    <a:pt x="335780" y="930166"/>
                  </a:lnTo>
                  <a:lnTo>
                    <a:pt x="351905" y="910707"/>
                  </a:lnTo>
                  <a:lnTo>
                    <a:pt x="351905" y="946689"/>
                  </a:lnTo>
                  <a:lnTo>
                    <a:pt x="533333" y="946689"/>
                  </a:lnTo>
                  <a:lnTo>
                    <a:pt x="534576" y="947448"/>
                  </a:lnTo>
                  <a:lnTo>
                    <a:pt x="695196" y="947448"/>
                  </a:lnTo>
                  <a:lnTo>
                    <a:pt x="700416" y="949112"/>
                  </a:lnTo>
                  <a:close/>
                </a:path>
                <a:path w="874394" h="1049020">
                  <a:moveTo>
                    <a:pt x="530389" y="944890"/>
                  </a:moveTo>
                  <a:lnTo>
                    <a:pt x="436823" y="944890"/>
                  </a:lnTo>
                  <a:lnTo>
                    <a:pt x="486838" y="944170"/>
                  </a:lnTo>
                  <a:lnTo>
                    <a:pt x="491515" y="921142"/>
                  </a:lnTo>
                  <a:lnTo>
                    <a:pt x="530389" y="944890"/>
                  </a:lnTo>
                  <a:close/>
                </a:path>
                <a:path w="874394" h="1049020">
                  <a:moveTo>
                    <a:pt x="599821" y="406238"/>
                  </a:moveTo>
                  <a:lnTo>
                    <a:pt x="591186" y="406238"/>
                  </a:lnTo>
                  <a:lnTo>
                    <a:pt x="583967" y="405827"/>
                  </a:lnTo>
                  <a:lnTo>
                    <a:pt x="548367" y="373494"/>
                  </a:lnTo>
                  <a:lnTo>
                    <a:pt x="544477" y="324356"/>
                  </a:lnTo>
                  <a:lnTo>
                    <a:pt x="544409" y="112983"/>
                  </a:lnTo>
                  <a:lnTo>
                    <a:pt x="600181" y="112983"/>
                  </a:lnTo>
                  <a:lnTo>
                    <a:pt x="600181" y="337152"/>
                  </a:lnTo>
                  <a:lnTo>
                    <a:pt x="601947" y="345591"/>
                  </a:lnTo>
                  <a:lnTo>
                    <a:pt x="606748" y="352579"/>
                  </a:lnTo>
                  <a:lnTo>
                    <a:pt x="613843" y="357341"/>
                  </a:lnTo>
                  <a:lnTo>
                    <a:pt x="622490" y="359101"/>
                  </a:lnTo>
                  <a:lnTo>
                    <a:pt x="698053" y="359101"/>
                  </a:lnTo>
                  <a:lnTo>
                    <a:pt x="698053" y="377092"/>
                  </a:lnTo>
                  <a:lnTo>
                    <a:pt x="631486" y="377092"/>
                  </a:lnTo>
                  <a:lnTo>
                    <a:pt x="627983" y="383912"/>
                  </a:lnTo>
                  <a:lnTo>
                    <a:pt x="623975" y="389821"/>
                  </a:lnTo>
                  <a:lnTo>
                    <a:pt x="619494" y="394853"/>
                  </a:lnTo>
                  <a:lnTo>
                    <a:pt x="614574" y="399041"/>
                  </a:lnTo>
                  <a:lnTo>
                    <a:pt x="607738" y="403719"/>
                  </a:lnTo>
                  <a:lnTo>
                    <a:pt x="599821" y="406238"/>
                  </a:lnTo>
                  <a:close/>
                </a:path>
                <a:path w="874394" h="1049020">
                  <a:moveTo>
                    <a:pt x="698053" y="359101"/>
                  </a:moveTo>
                  <a:lnTo>
                    <a:pt x="622490" y="359101"/>
                  </a:lnTo>
                  <a:lnTo>
                    <a:pt x="631137" y="357392"/>
                  </a:lnTo>
                  <a:lnTo>
                    <a:pt x="638233" y="352714"/>
                  </a:lnTo>
                  <a:lnTo>
                    <a:pt x="643034" y="345743"/>
                  </a:lnTo>
                  <a:lnTo>
                    <a:pt x="644799" y="337152"/>
                  </a:lnTo>
                  <a:lnTo>
                    <a:pt x="644799" y="112983"/>
                  </a:lnTo>
                  <a:lnTo>
                    <a:pt x="698053" y="112983"/>
                  </a:lnTo>
                  <a:lnTo>
                    <a:pt x="698053" y="359101"/>
                  </a:lnTo>
                  <a:close/>
                </a:path>
                <a:path w="874394" h="1049020">
                  <a:moveTo>
                    <a:pt x="698053" y="400840"/>
                  </a:moveTo>
                  <a:lnTo>
                    <a:pt x="630406" y="400840"/>
                  </a:lnTo>
                  <a:lnTo>
                    <a:pt x="631486" y="377092"/>
                  </a:lnTo>
                  <a:lnTo>
                    <a:pt x="698053" y="377092"/>
                  </a:lnTo>
                  <a:lnTo>
                    <a:pt x="698053" y="400840"/>
                  </a:lnTo>
                  <a:close/>
                </a:path>
                <a:path w="874394" h="1049020">
                  <a:moveTo>
                    <a:pt x="275982" y="410556"/>
                  </a:moveTo>
                  <a:lnTo>
                    <a:pt x="211934" y="410556"/>
                  </a:lnTo>
                  <a:lnTo>
                    <a:pt x="211934" y="189625"/>
                  </a:lnTo>
                  <a:lnTo>
                    <a:pt x="131694" y="0"/>
                  </a:lnTo>
                  <a:lnTo>
                    <a:pt x="200780" y="0"/>
                  </a:lnTo>
                  <a:lnTo>
                    <a:pt x="241439" y="141049"/>
                  </a:lnTo>
                  <a:lnTo>
                    <a:pt x="295376" y="141049"/>
                  </a:lnTo>
                  <a:lnTo>
                    <a:pt x="275982" y="189625"/>
                  </a:lnTo>
                  <a:lnTo>
                    <a:pt x="275982" y="410556"/>
                  </a:lnTo>
                  <a:close/>
                </a:path>
                <a:path w="874394" h="1049020">
                  <a:moveTo>
                    <a:pt x="295376" y="141049"/>
                  </a:moveTo>
                  <a:lnTo>
                    <a:pt x="241439" y="141049"/>
                  </a:lnTo>
                  <a:lnTo>
                    <a:pt x="281739" y="359"/>
                  </a:lnTo>
                  <a:lnTo>
                    <a:pt x="351545" y="359"/>
                  </a:lnTo>
                  <a:lnTo>
                    <a:pt x="295376" y="141049"/>
                  </a:lnTo>
                  <a:close/>
                </a:path>
                <a:path w="874394" h="1049020">
                  <a:moveTo>
                    <a:pt x="426388" y="410556"/>
                  </a:moveTo>
                  <a:lnTo>
                    <a:pt x="387167" y="404079"/>
                  </a:lnTo>
                  <a:lnTo>
                    <a:pt x="358145" y="377205"/>
                  </a:lnTo>
                  <a:lnTo>
                    <a:pt x="347002" y="328202"/>
                  </a:lnTo>
                  <a:lnTo>
                    <a:pt x="346147" y="218411"/>
                  </a:lnTo>
                  <a:lnTo>
                    <a:pt x="346558" y="198778"/>
                  </a:lnTo>
                  <a:lnTo>
                    <a:pt x="352984" y="153643"/>
                  </a:lnTo>
                  <a:lnTo>
                    <a:pt x="377812" y="116222"/>
                  </a:lnTo>
                  <a:lnTo>
                    <a:pt x="423869" y="102189"/>
                  </a:lnTo>
                  <a:lnTo>
                    <a:pt x="435276" y="102785"/>
                  </a:lnTo>
                  <a:lnTo>
                    <a:pt x="472062" y="116109"/>
                  </a:lnTo>
                  <a:lnTo>
                    <a:pt x="497857" y="149730"/>
                  </a:lnTo>
                  <a:lnTo>
                    <a:pt x="497974" y="150045"/>
                  </a:lnTo>
                  <a:lnTo>
                    <a:pt x="426388" y="150045"/>
                  </a:lnTo>
                  <a:lnTo>
                    <a:pt x="415947" y="152378"/>
                  </a:lnTo>
                  <a:lnTo>
                    <a:pt x="407362" y="158726"/>
                  </a:lnTo>
                  <a:lnTo>
                    <a:pt x="401543" y="168109"/>
                  </a:lnTo>
                  <a:lnTo>
                    <a:pt x="399401" y="179550"/>
                  </a:lnTo>
                  <a:lnTo>
                    <a:pt x="399469" y="333200"/>
                  </a:lnTo>
                  <a:lnTo>
                    <a:pt x="401543" y="344275"/>
                  </a:lnTo>
                  <a:lnTo>
                    <a:pt x="407362" y="353659"/>
                  </a:lnTo>
                  <a:lnTo>
                    <a:pt x="415947" y="360006"/>
                  </a:lnTo>
                  <a:lnTo>
                    <a:pt x="426388" y="362340"/>
                  </a:lnTo>
                  <a:lnTo>
                    <a:pt x="497668" y="362340"/>
                  </a:lnTo>
                  <a:lnTo>
                    <a:pt x="494017" y="370655"/>
                  </a:lnTo>
                  <a:lnTo>
                    <a:pt x="463089" y="403000"/>
                  </a:lnTo>
                  <a:lnTo>
                    <a:pt x="436373" y="410083"/>
                  </a:lnTo>
                  <a:lnTo>
                    <a:pt x="426388" y="410556"/>
                  </a:lnTo>
                  <a:close/>
                </a:path>
                <a:path w="874394" h="1049020">
                  <a:moveTo>
                    <a:pt x="497668" y="362340"/>
                  </a:moveTo>
                  <a:lnTo>
                    <a:pt x="426388" y="362340"/>
                  </a:lnTo>
                  <a:lnTo>
                    <a:pt x="436828" y="360006"/>
                  </a:lnTo>
                  <a:lnTo>
                    <a:pt x="445413" y="353659"/>
                  </a:lnTo>
                  <a:lnTo>
                    <a:pt x="451232" y="344275"/>
                  </a:lnTo>
                  <a:lnTo>
                    <a:pt x="453306" y="333200"/>
                  </a:lnTo>
                  <a:lnTo>
                    <a:pt x="453374" y="179550"/>
                  </a:lnTo>
                  <a:lnTo>
                    <a:pt x="451232" y="168109"/>
                  </a:lnTo>
                  <a:lnTo>
                    <a:pt x="445413" y="158726"/>
                  </a:lnTo>
                  <a:lnTo>
                    <a:pt x="436828" y="152378"/>
                  </a:lnTo>
                  <a:lnTo>
                    <a:pt x="426388" y="150045"/>
                  </a:lnTo>
                  <a:lnTo>
                    <a:pt x="497974" y="150045"/>
                  </a:lnTo>
                  <a:lnTo>
                    <a:pt x="505706" y="197080"/>
                  </a:lnTo>
                  <a:lnTo>
                    <a:pt x="505908" y="211934"/>
                  </a:lnTo>
                  <a:lnTo>
                    <a:pt x="505799" y="295053"/>
                  </a:lnTo>
                  <a:lnTo>
                    <a:pt x="504087" y="333200"/>
                  </a:lnTo>
                  <a:lnTo>
                    <a:pt x="497767" y="362115"/>
                  </a:lnTo>
                  <a:lnTo>
                    <a:pt x="497668" y="362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09565" y="3225289"/>
            <a:ext cx="2468929" cy="2653612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789857" y="622042"/>
            <a:ext cx="108356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6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145" dirty="0">
                <a:solidFill>
                  <a:srgbClr val="FF5757"/>
                </a:solidFill>
              </a:rPr>
              <a:t>F</a:t>
            </a:r>
            <a:r>
              <a:rPr spc="-625" dirty="0">
                <a:solidFill>
                  <a:srgbClr val="FF5757"/>
                </a:solidFill>
              </a:rPr>
              <a:t>I</a:t>
            </a:r>
            <a:r>
              <a:rPr spc="-520" dirty="0">
                <a:solidFill>
                  <a:srgbClr val="FF5757"/>
                </a:solidFill>
              </a:rPr>
              <a:t>L</a:t>
            </a:r>
            <a:r>
              <a:rPr spc="-290" dirty="0">
                <a:solidFill>
                  <a:srgbClr val="FF5757"/>
                </a:solidFill>
              </a:rPr>
              <a:t>E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20" dirty="0">
                <a:solidFill>
                  <a:srgbClr val="FF5757"/>
                </a:solidFill>
              </a:rPr>
              <a:t>P</a:t>
            </a:r>
            <a:r>
              <a:rPr spc="140" dirty="0">
                <a:solidFill>
                  <a:srgbClr val="FF5757"/>
                </a:solidFill>
              </a:rPr>
              <a:t>A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-325" dirty="0">
                <a:solidFill>
                  <a:srgbClr val="FF5757"/>
                </a:solidFill>
              </a:rPr>
              <a:t>S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520" dirty="0">
                <a:solidFill>
                  <a:srgbClr val="FF5757"/>
                </a:solidFill>
              </a:rPr>
              <a:t>J</a:t>
            </a:r>
            <a:r>
              <a:rPr spc="140" dirty="0">
                <a:solidFill>
                  <a:srgbClr val="FF5757"/>
                </a:solidFill>
              </a:rPr>
              <a:t>A</a:t>
            </a:r>
            <a:r>
              <a:rPr spc="-540" dirty="0">
                <a:solidFill>
                  <a:srgbClr val="FF5757"/>
                </a:solidFill>
              </a:rPr>
              <a:t> </a:t>
            </a:r>
            <a:r>
              <a:rPr spc="195" dirty="0"/>
              <a:t>Y</a:t>
            </a:r>
            <a:r>
              <a:rPr spc="-5" dirty="0"/>
              <a:t>AN</a:t>
            </a:r>
            <a:r>
              <a:rPr spc="-55" dirty="0"/>
              <a:t>G</a:t>
            </a:r>
            <a:r>
              <a:rPr spc="-540" dirty="0"/>
              <a:t> </a:t>
            </a:r>
            <a:r>
              <a:rPr spc="-300" dirty="0"/>
              <a:t>D</a:t>
            </a:r>
            <a:r>
              <a:rPr spc="-5" dirty="0"/>
              <a:t>A</a:t>
            </a:r>
            <a:r>
              <a:rPr spc="20" dirty="0"/>
              <a:t>P</a:t>
            </a:r>
            <a:r>
              <a:rPr spc="-5" dirty="0"/>
              <a:t>A</a:t>
            </a:r>
            <a:r>
              <a:rPr spc="-40" dirty="0"/>
              <a:t>T</a:t>
            </a:r>
            <a:r>
              <a:rPr spc="-540" dirty="0"/>
              <a:t> </a:t>
            </a:r>
            <a:r>
              <a:rPr spc="-5" dirty="0"/>
              <a:t>AN</a:t>
            </a:r>
            <a:r>
              <a:rPr spc="-300" dirty="0"/>
              <a:t>D</a:t>
            </a:r>
            <a:r>
              <a:rPr spc="140" dirty="0"/>
              <a:t>A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33459" y="1291769"/>
            <a:ext cx="31483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04" dirty="0">
                <a:solidFill>
                  <a:srgbClr val="1C6179"/>
                </a:solidFill>
                <a:latin typeface="Verdana"/>
                <a:cs typeface="Verdana"/>
              </a:rPr>
              <a:t>B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200" dirty="0">
                <a:solidFill>
                  <a:srgbClr val="1C6179"/>
                </a:solidFill>
                <a:latin typeface="Verdana"/>
                <a:cs typeface="Verdana"/>
              </a:rPr>
              <a:t>G</a:t>
            </a:r>
            <a:r>
              <a:rPr sz="4800" spc="-625" dirty="0">
                <a:solidFill>
                  <a:srgbClr val="1C6179"/>
                </a:solidFill>
                <a:latin typeface="Verdana"/>
                <a:cs typeface="Verdana"/>
              </a:rPr>
              <a:t>I</a:t>
            </a:r>
            <a:r>
              <a:rPr sz="4800" spc="-15" dirty="0">
                <a:solidFill>
                  <a:srgbClr val="1C6179"/>
                </a:solidFill>
                <a:latin typeface="Verdana"/>
                <a:cs typeface="Verdana"/>
              </a:rPr>
              <a:t>K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AN</a:t>
            </a:r>
            <a:r>
              <a:rPr sz="4800" spc="505" dirty="0">
                <a:solidFill>
                  <a:srgbClr val="1C6179"/>
                </a:solidFill>
                <a:latin typeface="Verdana"/>
                <a:cs typeface="Verdana"/>
              </a:rPr>
              <a:t>?</a:t>
            </a:r>
            <a:endParaRPr sz="4800"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62850" y="7531203"/>
            <a:ext cx="6674484" cy="1721485"/>
            <a:chOff x="6062850" y="7531203"/>
            <a:chExt cx="6674484" cy="1721485"/>
          </a:xfrm>
        </p:grpSpPr>
        <p:sp>
          <p:nvSpPr>
            <p:cNvPr id="18" name="object 18"/>
            <p:cNvSpPr/>
            <p:nvPr/>
          </p:nvSpPr>
          <p:spPr>
            <a:xfrm>
              <a:off x="6491338" y="7531203"/>
              <a:ext cx="6245860" cy="1379220"/>
            </a:xfrm>
            <a:custGeom>
              <a:avLst/>
              <a:gdLst/>
              <a:ahLst/>
              <a:cxnLst/>
              <a:rect l="l" t="t" r="r" b="b"/>
              <a:pathLst>
                <a:path w="6245859" h="1379220">
                  <a:moveTo>
                    <a:pt x="6245833" y="1378804"/>
                  </a:moveTo>
                  <a:lnTo>
                    <a:pt x="0" y="1378804"/>
                  </a:lnTo>
                  <a:lnTo>
                    <a:pt x="0" y="0"/>
                  </a:lnTo>
                  <a:lnTo>
                    <a:pt x="6245833" y="0"/>
                  </a:lnTo>
                  <a:lnTo>
                    <a:pt x="6245833" y="1378804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62850" y="7531203"/>
              <a:ext cx="428625" cy="1721485"/>
            </a:xfrm>
            <a:custGeom>
              <a:avLst/>
              <a:gdLst/>
              <a:ahLst/>
              <a:cxnLst/>
              <a:rect l="l" t="t" r="r" b="b"/>
              <a:pathLst>
                <a:path w="428625" h="1721484">
                  <a:moveTo>
                    <a:pt x="0" y="1721226"/>
                  </a:moveTo>
                  <a:lnTo>
                    <a:pt x="0" y="342421"/>
                  </a:lnTo>
                  <a:lnTo>
                    <a:pt x="428487" y="0"/>
                  </a:lnTo>
                  <a:lnTo>
                    <a:pt x="428487" y="437768"/>
                  </a:lnTo>
                  <a:lnTo>
                    <a:pt x="428487" y="1378804"/>
                  </a:lnTo>
                  <a:lnTo>
                    <a:pt x="0" y="1721226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62850" y="8910007"/>
              <a:ext cx="6674484" cy="342900"/>
            </a:xfrm>
            <a:custGeom>
              <a:avLst/>
              <a:gdLst/>
              <a:ahLst/>
              <a:cxnLst/>
              <a:rect l="l" t="t" r="r" b="b"/>
              <a:pathLst>
                <a:path w="6674484" h="342900">
                  <a:moveTo>
                    <a:pt x="6245833" y="342421"/>
                  </a:moveTo>
                  <a:lnTo>
                    <a:pt x="0" y="342421"/>
                  </a:lnTo>
                  <a:lnTo>
                    <a:pt x="428487" y="0"/>
                  </a:lnTo>
                  <a:lnTo>
                    <a:pt x="6674321" y="0"/>
                  </a:lnTo>
                  <a:lnTo>
                    <a:pt x="6245833" y="342421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291276" y="6538618"/>
            <a:ext cx="9705975" cy="2096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0" dirty="0">
                <a:solidFill>
                  <a:srgbClr val="FF904D"/>
                </a:solidFill>
                <a:latin typeface="Tahoma"/>
                <a:cs typeface="Tahoma"/>
              </a:rPr>
              <a:t>P</a:t>
            </a:r>
            <a:r>
              <a:rPr sz="3200" b="1" spc="-60" dirty="0">
                <a:solidFill>
                  <a:srgbClr val="FF904D"/>
                </a:solidFill>
                <a:latin typeface="Tahoma"/>
                <a:cs typeface="Tahoma"/>
              </a:rPr>
              <a:t>D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F</a:t>
            </a:r>
            <a:r>
              <a:rPr sz="3200" b="1" spc="-75" dirty="0">
                <a:solidFill>
                  <a:srgbClr val="FF904D"/>
                </a:solidFill>
                <a:latin typeface="Tahoma"/>
                <a:cs typeface="Tahoma"/>
              </a:rPr>
              <a:t>,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 </a:t>
            </a:r>
            <a:r>
              <a:rPr sz="3200" b="1" spc="-60" dirty="0">
                <a:solidFill>
                  <a:srgbClr val="FF904D"/>
                </a:solidFill>
                <a:latin typeface="Tahoma"/>
                <a:cs typeface="Tahoma"/>
              </a:rPr>
              <a:t>D</a:t>
            </a:r>
            <a:r>
              <a:rPr sz="3200" b="1" spc="75" dirty="0">
                <a:solidFill>
                  <a:srgbClr val="FF904D"/>
                </a:solidFill>
                <a:latin typeface="Tahoma"/>
                <a:cs typeface="Tahoma"/>
              </a:rPr>
              <a:t>O</a:t>
            </a:r>
            <a:r>
              <a:rPr sz="3200" b="1" spc="-105" dirty="0">
                <a:solidFill>
                  <a:srgbClr val="FF904D"/>
                </a:solidFill>
                <a:latin typeface="Tahoma"/>
                <a:cs typeface="Tahoma"/>
              </a:rPr>
              <a:t>C</a:t>
            </a:r>
            <a:r>
              <a:rPr sz="3200" b="1" spc="-75" dirty="0">
                <a:solidFill>
                  <a:srgbClr val="FF904D"/>
                </a:solidFill>
                <a:latin typeface="Tahoma"/>
                <a:cs typeface="Tahoma"/>
              </a:rPr>
              <a:t>,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 </a:t>
            </a:r>
            <a:r>
              <a:rPr sz="3200" b="1" spc="-60" dirty="0">
                <a:solidFill>
                  <a:srgbClr val="FF904D"/>
                </a:solidFill>
                <a:latin typeface="Tahoma"/>
                <a:cs typeface="Tahoma"/>
              </a:rPr>
              <a:t>D</a:t>
            </a:r>
            <a:r>
              <a:rPr sz="3200" b="1" spc="75" dirty="0">
                <a:solidFill>
                  <a:srgbClr val="FF904D"/>
                </a:solidFill>
                <a:latin typeface="Tahoma"/>
                <a:cs typeface="Tahoma"/>
              </a:rPr>
              <a:t>O</a:t>
            </a:r>
            <a:r>
              <a:rPr sz="3200" b="1" spc="-105" dirty="0">
                <a:solidFill>
                  <a:srgbClr val="FF904D"/>
                </a:solidFill>
                <a:latin typeface="Tahoma"/>
                <a:cs typeface="Tahoma"/>
              </a:rPr>
              <a:t>C</a:t>
            </a:r>
            <a:r>
              <a:rPr sz="3200" b="1" spc="-65" dirty="0">
                <a:solidFill>
                  <a:srgbClr val="FF904D"/>
                </a:solidFill>
                <a:latin typeface="Tahoma"/>
                <a:cs typeface="Tahoma"/>
              </a:rPr>
              <a:t>X</a:t>
            </a:r>
            <a:r>
              <a:rPr sz="3200" b="1" spc="-75" dirty="0">
                <a:solidFill>
                  <a:srgbClr val="FF904D"/>
                </a:solidFill>
                <a:latin typeface="Tahoma"/>
                <a:cs typeface="Tahoma"/>
              </a:rPr>
              <a:t>,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 </a:t>
            </a:r>
            <a:r>
              <a:rPr sz="3200" b="1" spc="-100" dirty="0">
                <a:solidFill>
                  <a:srgbClr val="FF904D"/>
                </a:solidFill>
                <a:latin typeface="Tahoma"/>
                <a:cs typeface="Tahoma"/>
              </a:rPr>
              <a:t>PP</a:t>
            </a:r>
            <a:r>
              <a:rPr sz="3200" b="1" spc="-114" dirty="0">
                <a:solidFill>
                  <a:srgbClr val="FF904D"/>
                </a:solidFill>
                <a:latin typeface="Tahoma"/>
                <a:cs typeface="Tahoma"/>
              </a:rPr>
              <a:t>T</a:t>
            </a:r>
            <a:r>
              <a:rPr sz="3200" b="1" spc="-75" dirty="0">
                <a:solidFill>
                  <a:srgbClr val="FF904D"/>
                </a:solidFill>
                <a:latin typeface="Tahoma"/>
                <a:cs typeface="Tahoma"/>
              </a:rPr>
              <a:t>,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 </a:t>
            </a:r>
            <a:r>
              <a:rPr sz="3200" b="1" spc="-100" dirty="0">
                <a:solidFill>
                  <a:srgbClr val="FF904D"/>
                </a:solidFill>
                <a:latin typeface="Tahoma"/>
                <a:cs typeface="Tahoma"/>
              </a:rPr>
              <a:t>PP</a:t>
            </a:r>
            <a:r>
              <a:rPr sz="3200" b="1" spc="-114" dirty="0">
                <a:solidFill>
                  <a:srgbClr val="FF904D"/>
                </a:solidFill>
                <a:latin typeface="Tahoma"/>
                <a:cs typeface="Tahoma"/>
              </a:rPr>
              <a:t>T</a:t>
            </a:r>
            <a:r>
              <a:rPr sz="3200" b="1" spc="-65" dirty="0">
                <a:solidFill>
                  <a:srgbClr val="FF904D"/>
                </a:solidFill>
                <a:latin typeface="Tahoma"/>
                <a:cs typeface="Tahoma"/>
              </a:rPr>
              <a:t>X</a:t>
            </a:r>
            <a:r>
              <a:rPr sz="3200" b="1" spc="-75" dirty="0">
                <a:solidFill>
                  <a:srgbClr val="FF904D"/>
                </a:solidFill>
                <a:latin typeface="Tahoma"/>
                <a:cs typeface="Tahoma"/>
              </a:rPr>
              <a:t>,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 </a:t>
            </a:r>
            <a:r>
              <a:rPr sz="3200" b="1" spc="-65" dirty="0">
                <a:solidFill>
                  <a:srgbClr val="FF904D"/>
                </a:solidFill>
                <a:latin typeface="Tahoma"/>
                <a:cs typeface="Tahoma"/>
              </a:rPr>
              <a:t>X</a:t>
            </a:r>
            <a:r>
              <a:rPr sz="3200" b="1" spc="-30" dirty="0">
                <a:solidFill>
                  <a:srgbClr val="FF904D"/>
                </a:solidFill>
                <a:latin typeface="Tahoma"/>
                <a:cs typeface="Tahoma"/>
              </a:rPr>
              <a:t>L</a:t>
            </a:r>
            <a:r>
              <a:rPr sz="3200" b="1" spc="-270" dirty="0">
                <a:solidFill>
                  <a:srgbClr val="FF904D"/>
                </a:solidFill>
                <a:latin typeface="Tahoma"/>
                <a:cs typeface="Tahoma"/>
              </a:rPr>
              <a:t>S</a:t>
            </a:r>
            <a:r>
              <a:rPr sz="3200" b="1" spc="-75" dirty="0">
                <a:solidFill>
                  <a:srgbClr val="FF904D"/>
                </a:solidFill>
                <a:latin typeface="Tahoma"/>
                <a:cs typeface="Tahoma"/>
              </a:rPr>
              <a:t>,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 </a:t>
            </a:r>
            <a:r>
              <a:rPr sz="3200" b="1" spc="-65" dirty="0">
                <a:solidFill>
                  <a:srgbClr val="FF904D"/>
                </a:solidFill>
                <a:latin typeface="Tahoma"/>
                <a:cs typeface="Tahoma"/>
              </a:rPr>
              <a:t>X</a:t>
            </a:r>
            <a:r>
              <a:rPr sz="3200" b="1" spc="-30" dirty="0">
                <a:solidFill>
                  <a:srgbClr val="FF904D"/>
                </a:solidFill>
                <a:latin typeface="Tahoma"/>
                <a:cs typeface="Tahoma"/>
              </a:rPr>
              <a:t>L</a:t>
            </a:r>
            <a:r>
              <a:rPr sz="3200" b="1" spc="-270" dirty="0">
                <a:solidFill>
                  <a:srgbClr val="FF904D"/>
                </a:solidFill>
                <a:latin typeface="Tahoma"/>
                <a:cs typeface="Tahoma"/>
              </a:rPr>
              <a:t>S</a:t>
            </a:r>
            <a:r>
              <a:rPr sz="3200" b="1" spc="-65" dirty="0">
                <a:solidFill>
                  <a:srgbClr val="FF904D"/>
                </a:solidFill>
                <a:latin typeface="Tahoma"/>
                <a:cs typeface="Tahoma"/>
              </a:rPr>
              <a:t>X</a:t>
            </a:r>
            <a:r>
              <a:rPr sz="3200" b="1" spc="-75" dirty="0">
                <a:solidFill>
                  <a:srgbClr val="FF904D"/>
                </a:solidFill>
                <a:latin typeface="Tahoma"/>
                <a:cs typeface="Tahoma"/>
              </a:rPr>
              <a:t>,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 </a:t>
            </a:r>
            <a:r>
              <a:rPr sz="3200" b="1" spc="-550" dirty="0">
                <a:solidFill>
                  <a:srgbClr val="FF904D"/>
                </a:solidFill>
                <a:latin typeface="Tahoma"/>
                <a:cs typeface="Tahoma"/>
              </a:rPr>
              <a:t>J</a:t>
            </a:r>
            <a:r>
              <a:rPr sz="3200" b="1" spc="-100" dirty="0">
                <a:solidFill>
                  <a:srgbClr val="FF904D"/>
                </a:solidFill>
                <a:latin typeface="Tahoma"/>
                <a:cs typeface="Tahoma"/>
              </a:rPr>
              <a:t>P</a:t>
            </a:r>
            <a:r>
              <a:rPr sz="3200" b="1" spc="-75" dirty="0">
                <a:solidFill>
                  <a:srgbClr val="FF904D"/>
                </a:solidFill>
                <a:latin typeface="Tahoma"/>
                <a:cs typeface="Tahoma"/>
              </a:rPr>
              <a:t>G,</a:t>
            </a:r>
            <a:r>
              <a:rPr sz="3200" b="1" spc="-110" dirty="0">
                <a:solidFill>
                  <a:srgbClr val="FF904D"/>
                </a:solidFill>
                <a:latin typeface="Tahoma"/>
                <a:cs typeface="Tahoma"/>
              </a:rPr>
              <a:t> </a:t>
            </a:r>
            <a:r>
              <a:rPr sz="3200" b="1" spc="-550" dirty="0">
                <a:solidFill>
                  <a:srgbClr val="FF904D"/>
                </a:solidFill>
                <a:latin typeface="Tahoma"/>
                <a:cs typeface="Tahoma"/>
              </a:rPr>
              <a:t>J</a:t>
            </a:r>
            <a:r>
              <a:rPr sz="3200" b="1" spc="-100" dirty="0">
                <a:solidFill>
                  <a:srgbClr val="FF904D"/>
                </a:solidFill>
                <a:latin typeface="Tahoma"/>
                <a:cs typeface="Tahoma"/>
              </a:rPr>
              <a:t>P</a:t>
            </a:r>
            <a:r>
              <a:rPr sz="3200" b="1" spc="-185" dirty="0">
                <a:solidFill>
                  <a:srgbClr val="FF904D"/>
                </a:solidFill>
                <a:latin typeface="Tahoma"/>
                <a:cs typeface="Tahoma"/>
              </a:rPr>
              <a:t>E</a:t>
            </a:r>
            <a:r>
              <a:rPr sz="3200" b="1" spc="-70" dirty="0">
                <a:solidFill>
                  <a:srgbClr val="FF904D"/>
                </a:solidFill>
                <a:latin typeface="Tahoma"/>
                <a:cs typeface="Tahoma"/>
              </a:rPr>
              <a:t>G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800">
              <a:latin typeface="Tahoma"/>
              <a:cs typeface="Tahoma"/>
            </a:endParaRPr>
          </a:p>
          <a:p>
            <a:pPr marL="3370579" marR="2404110" indent="-223520">
              <a:lnSpc>
                <a:spcPct val="115399"/>
              </a:lnSpc>
            </a:pP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Anda</a:t>
            </a:r>
            <a:r>
              <a:rPr sz="2400" b="1" spc="-114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dapat</a:t>
            </a:r>
            <a:r>
              <a:rPr sz="2400" b="1" spc="-114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30" dirty="0">
                <a:solidFill>
                  <a:srgbClr val="535353"/>
                </a:solidFill>
                <a:latin typeface="Tahoma"/>
                <a:cs typeface="Tahoma"/>
              </a:rPr>
              <a:t>menambahkan </a:t>
            </a:r>
            <a:r>
              <a:rPr sz="2400" b="1" spc="-69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20" dirty="0">
                <a:solidFill>
                  <a:srgbClr val="535353"/>
                </a:solidFill>
                <a:latin typeface="Tahoma"/>
                <a:cs typeface="Tahoma"/>
              </a:rPr>
              <a:t>link</a:t>
            </a:r>
            <a:r>
              <a:rPr sz="2400" b="1" spc="-9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535353"/>
                </a:solidFill>
                <a:latin typeface="Tahoma"/>
                <a:cs typeface="Tahoma"/>
              </a:rPr>
              <a:t>pada</a:t>
            </a:r>
            <a:r>
              <a:rPr sz="24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25" dirty="0">
                <a:solidFill>
                  <a:srgbClr val="535353"/>
                </a:solidFill>
                <a:latin typeface="Tahoma"/>
                <a:cs typeface="Tahoma"/>
              </a:rPr>
              <a:t>kolom</a:t>
            </a:r>
            <a:r>
              <a:rPr sz="2400" b="1" spc="-9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catatan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340443" y="7140404"/>
            <a:ext cx="861060" cy="1251585"/>
            <a:chOff x="6340443" y="7140404"/>
            <a:chExt cx="861060" cy="1251585"/>
          </a:xfrm>
        </p:grpSpPr>
        <p:sp>
          <p:nvSpPr>
            <p:cNvPr id="23" name="object 23"/>
            <p:cNvSpPr/>
            <p:nvPr/>
          </p:nvSpPr>
          <p:spPr>
            <a:xfrm>
              <a:off x="6428425" y="7344836"/>
              <a:ext cx="659765" cy="913130"/>
            </a:xfrm>
            <a:custGeom>
              <a:avLst/>
              <a:gdLst/>
              <a:ahLst/>
              <a:cxnLst/>
              <a:rect l="l" t="t" r="r" b="b"/>
              <a:pathLst>
                <a:path w="659765" h="913129">
                  <a:moveTo>
                    <a:pt x="315808" y="913064"/>
                  </a:moveTo>
                  <a:lnTo>
                    <a:pt x="267323" y="912027"/>
                  </a:lnTo>
                  <a:lnTo>
                    <a:pt x="206978" y="881478"/>
                  </a:lnTo>
                  <a:lnTo>
                    <a:pt x="180235" y="822890"/>
                  </a:lnTo>
                  <a:lnTo>
                    <a:pt x="168819" y="748175"/>
                  </a:lnTo>
                  <a:lnTo>
                    <a:pt x="163149" y="708494"/>
                  </a:lnTo>
                  <a:lnTo>
                    <a:pt x="154456" y="669250"/>
                  </a:lnTo>
                  <a:lnTo>
                    <a:pt x="136905" y="622826"/>
                  </a:lnTo>
                  <a:lnTo>
                    <a:pt x="114015" y="581381"/>
                  </a:lnTo>
                  <a:lnTo>
                    <a:pt x="88206" y="543084"/>
                  </a:lnTo>
                  <a:lnTo>
                    <a:pt x="61895" y="506104"/>
                  </a:lnTo>
                  <a:lnTo>
                    <a:pt x="37500" y="468608"/>
                  </a:lnTo>
                  <a:lnTo>
                    <a:pt x="17441" y="428767"/>
                  </a:lnTo>
                  <a:lnTo>
                    <a:pt x="4134" y="384748"/>
                  </a:lnTo>
                  <a:lnTo>
                    <a:pt x="0" y="334722"/>
                  </a:lnTo>
                  <a:lnTo>
                    <a:pt x="2822" y="292500"/>
                  </a:lnTo>
                  <a:lnTo>
                    <a:pt x="10563" y="247416"/>
                  </a:lnTo>
                  <a:lnTo>
                    <a:pt x="24932" y="201226"/>
                  </a:lnTo>
                  <a:lnTo>
                    <a:pt x="47641" y="155684"/>
                  </a:lnTo>
                  <a:lnTo>
                    <a:pt x="80398" y="112544"/>
                  </a:lnTo>
                  <a:lnTo>
                    <a:pt x="124915" y="73562"/>
                  </a:lnTo>
                  <a:lnTo>
                    <a:pt x="162446" y="50634"/>
                  </a:lnTo>
                  <a:lnTo>
                    <a:pt x="202383" y="32262"/>
                  </a:lnTo>
                  <a:lnTo>
                    <a:pt x="250305" y="15759"/>
                  </a:lnTo>
                  <a:lnTo>
                    <a:pt x="300034" y="4639"/>
                  </a:lnTo>
                  <a:lnTo>
                    <a:pt x="350346" y="0"/>
                  </a:lnTo>
                  <a:lnTo>
                    <a:pt x="400016" y="2940"/>
                  </a:lnTo>
                  <a:lnTo>
                    <a:pt x="447818" y="14559"/>
                  </a:lnTo>
                  <a:lnTo>
                    <a:pt x="492528" y="35955"/>
                  </a:lnTo>
                  <a:lnTo>
                    <a:pt x="531675" y="66316"/>
                  </a:lnTo>
                  <a:lnTo>
                    <a:pt x="565687" y="102763"/>
                  </a:lnTo>
                  <a:lnTo>
                    <a:pt x="597279" y="145559"/>
                  </a:lnTo>
                  <a:lnTo>
                    <a:pt x="623620" y="191831"/>
                  </a:lnTo>
                  <a:lnTo>
                    <a:pt x="643533" y="241063"/>
                  </a:lnTo>
                  <a:lnTo>
                    <a:pt x="655843" y="292742"/>
                  </a:lnTo>
                  <a:lnTo>
                    <a:pt x="659204" y="346077"/>
                  </a:lnTo>
                  <a:lnTo>
                    <a:pt x="652856" y="399107"/>
                  </a:lnTo>
                  <a:lnTo>
                    <a:pt x="636499" y="449559"/>
                  </a:lnTo>
                  <a:lnTo>
                    <a:pt x="609831" y="495159"/>
                  </a:lnTo>
                  <a:lnTo>
                    <a:pt x="579041" y="529599"/>
                  </a:lnTo>
                  <a:lnTo>
                    <a:pt x="544603" y="561003"/>
                  </a:lnTo>
                  <a:lnTo>
                    <a:pt x="510167" y="592129"/>
                  </a:lnTo>
                  <a:lnTo>
                    <a:pt x="479383" y="625737"/>
                  </a:lnTo>
                  <a:lnTo>
                    <a:pt x="455901" y="664585"/>
                  </a:lnTo>
                  <a:lnTo>
                    <a:pt x="443394" y="706400"/>
                  </a:lnTo>
                  <a:lnTo>
                    <a:pt x="438547" y="750177"/>
                  </a:lnTo>
                  <a:lnTo>
                    <a:pt x="437024" y="794891"/>
                  </a:lnTo>
                  <a:lnTo>
                    <a:pt x="434487" y="839519"/>
                  </a:lnTo>
                  <a:lnTo>
                    <a:pt x="426599" y="883036"/>
                  </a:lnTo>
                  <a:lnTo>
                    <a:pt x="403570" y="906019"/>
                  </a:lnTo>
                  <a:lnTo>
                    <a:pt x="315808" y="913064"/>
                  </a:lnTo>
                  <a:close/>
                </a:path>
              </a:pathLst>
            </a:custGeom>
            <a:solidFill>
              <a:srgbClr val="F9B3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66448" y="8045522"/>
              <a:ext cx="333375" cy="346710"/>
            </a:xfrm>
            <a:custGeom>
              <a:avLst/>
              <a:gdLst/>
              <a:ahLst/>
              <a:cxnLst/>
              <a:rect l="l" t="t" r="r" b="b"/>
              <a:pathLst>
                <a:path w="333375" h="346709">
                  <a:moveTo>
                    <a:pt x="148226" y="346437"/>
                  </a:moveTo>
                  <a:lnTo>
                    <a:pt x="107533" y="337950"/>
                  </a:lnTo>
                  <a:lnTo>
                    <a:pt x="92616" y="316567"/>
                  </a:lnTo>
                  <a:lnTo>
                    <a:pt x="92890" y="309838"/>
                  </a:lnTo>
                  <a:lnTo>
                    <a:pt x="93623" y="303028"/>
                  </a:lnTo>
                  <a:lnTo>
                    <a:pt x="93902" y="296240"/>
                  </a:lnTo>
                  <a:lnTo>
                    <a:pt x="91140" y="288381"/>
                  </a:lnTo>
                  <a:lnTo>
                    <a:pt x="84661" y="285587"/>
                  </a:lnTo>
                  <a:lnTo>
                    <a:pt x="75992" y="283941"/>
                  </a:lnTo>
                  <a:lnTo>
                    <a:pt x="66659" y="279526"/>
                  </a:lnTo>
                  <a:lnTo>
                    <a:pt x="57271" y="272697"/>
                  </a:lnTo>
                  <a:lnTo>
                    <a:pt x="47753" y="266042"/>
                  </a:lnTo>
                  <a:lnTo>
                    <a:pt x="38602" y="258987"/>
                  </a:lnTo>
                  <a:lnTo>
                    <a:pt x="10222" y="202477"/>
                  </a:lnTo>
                  <a:lnTo>
                    <a:pt x="5278" y="147221"/>
                  </a:lnTo>
                  <a:lnTo>
                    <a:pt x="848" y="108467"/>
                  </a:lnTo>
                  <a:lnTo>
                    <a:pt x="0" y="65824"/>
                  </a:lnTo>
                  <a:lnTo>
                    <a:pt x="11055" y="28045"/>
                  </a:lnTo>
                  <a:lnTo>
                    <a:pt x="42336" y="3886"/>
                  </a:lnTo>
                  <a:lnTo>
                    <a:pt x="55742" y="1612"/>
                  </a:lnTo>
                  <a:lnTo>
                    <a:pt x="69651" y="2271"/>
                  </a:lnTo>
                  <a:lnTo>
                    <a:pt x="83596" y="4296"/>
                  </a:lnTo>
                  <a:lnTo>
                    <a:pt x="97110" y="6121"/>
                  </a:lnTo>
                  <a:lnTo>
                    <a:pt x="120851" y="7477"/>
                  </a:lnTo>
                  <a:lnTo>
                    <a:pt x="144731" y="7603"/>
                  </a:lnTo>
                  <a:lnTo>
                    <a:pt x="168620" y="7037"/>
                  </a:lnTo>
                  <a:lnTo>
                    <a:pt x="222292" y="5342"/>
                  </a:lnTo>
                  <a:lnTo>
                    <a:pt x="282044" y="2373"/>
                  </a:lnTo>
                  <a:lnTo>
                    <a:pt x="316442" y="48"/>
                  </a:lnTo>
                  <a:lnTo>
                    <a:pt x="321805" y="0"/>
                  </a:lnTo>
                  <a:lnTo>
                    <a:pt x="326688" y="6024"/>
                  </a:lnTo>
                  <a:lnTo>
                    <a:pt x="326928" y="9426"/>
                  </a:lnTo>
                  <a:lnTo>
                    <a:pt x="332577" y="153197"/>
                  </a:lnTo>
                  <a:lnTo>
                    <a:pt x="332937" y="164738"/>
                  </a:lnTo>
                  <a:lnTo>
                    <a:pt x="332727" y="176283"/>
                  </a:lnTo>
                  <a:lnTo>
                    <a:pt x="331413" y="187654"/>
                  </a:lnTo>
                  <a:lnTo>
                    <a:pt x="328460" y="198675"/>
                  </a:lnTo>
                  <a:lnTo>
                    <a:pt x="311865" y="224421"/>
                  </a:lnTo>
                  <a:lnTo>
                    <a:pt x="264813" y="266893"/>
                  </a:lnTo>
                  <a:lnTo>
                    <a:pt x="248406" y="292693"/>
                  </a:lnTo>
                  <a:lnTo>
                    <a:pt x="245995" y="300183"/>
                  </a:lnTo>
                  <a:lnTo>
                    <a:pt x="244989" y="303893"/>
                  </a:lnTo>
                  <a:lnTo>
                    <a:pt x="243525" y="307383"/>
                  </a:lnTo>
                  <a:lnTo>
                    <a:pt x="215556" y="334491"/>
                  </a:lnTo>
                  <a:lnTo>
                    <a:pt x="165887" y="345415"/>
                  </a:lnTo>
                  <a:lnTo>
                    <a:pt x="148226" y="346437"/>
                  </a:lnTo>
                  <a:close/>
                </a:path>
              </a:pathLst>
            </a:custGeom>
            <a:solidFill>
              <a:srgbClr val="CA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629959" y="7774494"/>
              <a:ext cx="208915" cy="264795"/>
            </a:xfrm>
            <a:custGeom>
              <a:avLst/>
              <a:gdLst/>
              <a:ahLst/>
              <a:cxnLst/>
              <a:rect l="l" t="t" r="r" b="b"/>
              <a:pathLst>
                <a:path w="208915" h="264795">
                  <a:moveTo>
                    <a:pt x="66730" y="264565"/>
                  </a:moveTo>
                  <a:lnTo>
                    <a:pt x="64265" y="219228"/>
                  </a:lnTo>
                  <a:lnTo>
                    <a:pt x="55225" y="174769"/>
                  </a:lnTo>
                  <a:lnTo>
                    <a:pt x="41365" y="131125"/>
                  </a:lnTo>
                  <a:lnTo>
                    <a:pt x="24442" y="88229"/>
                  </a:lnTo>
                  <a:lnTo>
                    <a:pt x="6212" y="46017"/>
                  </a:lnTo>
                  <a:lnTo>
                    <a:pt x="1974" y="34015"/>
                  </a:lnTo>
                  <a:lnTo>
                    <a:pt x="0" y="21462"/>
                  </a:lnTo>
                  <a:lnTo>
                    <a:pt x="1849" y="10193"/>
                  </a:lnTo>
                  <a:lnTo>
                    <a:pt x="9085" y="2045"/>
                  </a:lnTo>
                  <a:lnTo>
                    <a:pt x="15381" y="0"/>
                  </a:lnTo>
                  <a:lnTo>
                    <a:pt x="22036" y="368"/>
                  </a:lnTo>
                  <a:lnTo>
                    <a:pt x="48441" y="29886"/>
                  </a:lnTo>
                  <a:lnTo>
                    <a:pt x="51936" y="37757"/>
                  </a:lnTo>
                  <a:lnTo>
                    <a:pt x="57634" y="46989"/>
                  </a:lnTo>
                  <a:lnTo>
                    <a:pt x="94219" y="23478"/>
                  </a:lnTo>
                  <a:lnTo>
                    <a:pt x="109869" y="4377"/>
                  </a:lnTo>
                  <a:lnTo>
                    <a:pt x="115891" y="11940"/>
                  </a:lnTo>
                  <a:lnTo>
                    <a:pt x="155671" y="35704"/>
                  </a:lnTo>
                  <a:lnTo>
                    <a:pt x="164893" y="34119"/>
                  </a:lnTo>
                  <a:lnTo>
                    <a:pt x="172926" y="29400"/>
                  </a:lnTo>
                  <a:lnTo>
                    <a:pt x="177953" y="24930"/>
                  </a:lnTo>
                  <a:lnTo>
                    <a:pt x="181257" y="18127"/>
                  </a:lnTo>
                  <a:lnTo>
                    <a:pt x="187529" y="15747"/>
                  </a:lnTo>
                  <a:lnTo>
                    <a:pt x="194775" y="15340"/>
                  </a:lnTo>
                  <a:lnTo>
                    <a:pt x="201366" y="18832"/>
                  </a:lnTo>
                  <a:lnTo>
                    <a:pt x="206341" y="24984"/>
                  </a:lnTo>
                  <a:lnTo>
                    <a:pt x="208739" y="32558"/>
                  </a:lnTo>
                  <a:lnTo>
                    <a:pt x="208446" y="40317"/>
                  </a:lnTo>
                  <a:lnTo>
                    <a:pt x="206393" y="47839"/>
                  </a:lnTo>
                  <a:lnTo>
                    <a:pt x="203191" y="55106"/>
                  </a:lnTo>
                  <a:lnTo>
                    <a:pt x="199450" y="62100"/>
                  </a:lnTo>
                  <a:lnTo>
                    <a:pt x="174069" y="109675"/>
                  </a:lnTo>
                  <a:lnTo>
                    <a:pt x="152643" y="159160"/>
                  </a:lnTo>
                  <a:lnTo>
                    <a:pt x="139790" y="210184"/>
                  </a:lnTo>
                  <a:lnTo>
                    <a:pt x="140129" y="262379"/>
                  </a:lnTo>
                </a:path>
              </a:pathLst>
            </a:custGeom>
            <a:ln w="24075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0443" y="7297660"/>
              <a:ext cx="118270" cy="13317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53659" y="7156476"/>
              <a:ext cx="67015" cy="16035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779520" y="7152379"/>
              <a:ext cx="21590" cy="121285"/>
            </a:xfrm>
            <a:custGeom>
              <a:avLst/>
              <a:gdLst/>
              <a:ahLst/>
              <a:cxnLst/>
              <a:rect l="l" t="t" r="r" b="b"/>
              <a:pathLst>
                <a:path w="21590" h="121284">
                  <a:moveTo>
                    <a:pt x="0" y="120935"/>
                  </a:moveTo>
                  <a:lnTo>
                    <a:pt x="149" y="89972"/>
                  </a:lnTo>
                  <a:lnTo>
                    <a:pt x="3782" y="59228"/>
                  </a:lnTo>
                  <a:lnTo>
                    <a:pt x="10826" y="29104"/>
                  </a:lnTo>
                  <a:lnTo>
                    <a:pt x="21210" y="0"/>
                  </a:lnTo>
                </a:path>
              </a:pathLst>
            </a:custGeom>
            <a:ln w="23949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56720" y="7211738"/>
              <a:ext cx="90105" cy="1359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76395" y="7358889"/>
              <a:ext cx="124718" cy="9744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589298" y="8180500"/>
              <a:ext cx="289560" cy="87630"/>
            </a:xfrm>
            <a:custGeom>
              <a:avLst/>
              <a:gdLst/>
              <a:ahLst/>
              <a:cxnLst/>
              <a:rect l="l" t="t" r="r" b="b"/>
              <a:pathLst>
                <a:path w="289559" h="87629">
                  <a:moveTo>
                    <a:pt x="0" y="68703"/>
                  </a:moveTo>
                  <a:lnTo>
                    <a:pt x="23999" y="73537"/>
                  </a:lnTo>
                  <a:lnTo>
                    <a:pt x="48213" y="77017"/>
                  </a:lnTo>
                  <a:lnTo>
                    <a:pt x="72392" y="77811"/>
                  </a:lnTo>
                  <a:lnTo>
                    <a:pt x="96284" y="74582"/>
                  </a:lnTo>
                </a:path>
                <a:path w="289559" h="87629">
                  <a:moveTo>
                    <a:pt x="1963" y="7871"/>
                  </a:moveTo>
                  <a:lnTo>
                    <a:pt x="14395" y="9430"/>
                  </a:lnTo>
                  <a:lnTo>
                    <a:pt x="26836" y="10980"/>
                  </a:lnTo>
                  <a:lnTo>
                    <a:pt x="39277" y="12531"/>
                  </a:lnTo>
                  <a:lnTo>
                    <a:pt x="51709" y="14090"/>
                  </a:lnTo>
                </a:path>
                <a:path w="289559" h="87629">
                  <a:moveTo>
                    <a:pt x="197356" y="14624"/>
                  </a:moveTo>
                  <a:lnTo>
                    <a:pt x="206448" y="14034"/>
                  </a:lnTo>
                  <a:lnTo>
                    <a:pt x="215550" y="13434"/>
                  </a:lnTo>
                  <a:lnTo>
                    <a:pt x="224651" y="12834"/>
                  </a:lnTo>
                  <a:lnTo>
                    <a:pt x="233744" y="12244"/>
                  </a:lnTo>
                  <a:lnTo>
                    <a:pt x="248074" y="11137"/>
                  </a:lnTo>
                  <a:lnTo>
                    <a:pt x="262309" y="9219"/>
                  </a:lnTo>
                  <a:lnTo>
                    <a:pt x="276087" y="5753"/>
                  </a:lnTo>
                  <a:lnTo>
                    <a:pt x="289044" y="0"/>
                  </a:lnTo>
                </a:path>
                <a:path w="289559" h="87629">
                  <a:moveTo>
                    <a:pt x="208320" y="87118"/>
                  </a:moveTo>
                  <a:lnTo>
                    <a:pt x="220770" y="81320"/>
                  </a:lnTo>
                  <a:lnTo>
                    <a:pt x="233696" y="76702"/>
                  </a:lnTo>
                  <a:lnTo>
                    <a:pt x="246981" y="73295"/>
                  </a:lnTo>
                  <a:lnTo>
                    <a:pt x="260508" y="71132"/>
                  </a:lnTo>
                </a:path>
              </a:pathLst>
            </a:custGeom>
            <a:ln w="24116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7104" y="0"/>
            <a:ext cx="4743003" cy="70605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804" y="505"/>
            <a:ext cx="4654550" cy="10287635"/>
          </a:xfrm>
          <a:custGeom>
            <a:avLst/>
            <a:gdLst/>
            <a:ahLst/>
            <a:cxnLst/>
            <a:rect l="l" t="t" r="r" b="b"/>
            <a:pathLst>
              <a:path w="4654550" h="10287635">
                <a:moveTo>
                  <a:pt x="2539278" y="6274758"/>
                </a:moveTo>
                <a:lnTo>
                  <a:pt x="2713661" y="4441847"/>
                </a:lnTo>
                <a:lnTo>
                  <a:pt x="2731072" y="4392930"/>
                </a:lnTo>
                <a:lnTo>
                  <a:pt x="2740609" y="4292688"/>
                </a:lnTo>
                <a:lnTo>
                  <a:pt x="2758019" y="4243784"/>
                </a:lnTo>
                <a:lnTo>
                  <a:pt x="2767547" y="4143636"/>
                </a:lnTo>
                <a:lnTo>
                  <a:pt x="2784949" y="4094815"/>
                </a:lnTo>
                <a:lnTo>
                  <a:pt x="2614320" y="5888275"/>
                </a:lnTo>
                <a:lnTo>
                  <a:pt x="2622108" y="5940505"/>
                </a:lnTo>
                <a:lnTo>
                  <a:pt x="2612430" y="6042234"/>
                </a:lnTo>
                <a:lnTo>
                  <a:pt x="2620250" y="6094123"/>
                </a:lnTo>
                <a:lnTo>
                  <a:pt x="2615441" y="6144679"/>
                </a:lnTo>
                <a:lnTo>
                  <a:pt x="2631147" y="6247773"/>
                </a:lnTo>
                <a:lnTo>
                  <a:pt x="2626379" y="6297889"/>
                </a:lnTo>
                <a:lnTo>
                  <a:pt x="2698042" y="6751462"/>
                </a:lnTo>
                <a:lnTo>
                  <a:pt x="2718750" y="6801991"/>
                </a:lnTo>
                <a:lnTo>
                  <a:pt x="2726837" y="6851072"/>
                </a:lnTo>
                <a:lnTo>
                  <a:pt x="2747592" y="6901105"/>
                </a:lnTo>
                <a:lnTo>
                  <a:pt x="2755729" y="6949674"/>
                </a:lnTo>
                <a:lnTo>
                  <a:pt x="2776534" y="6999177"/>
                </a:lnTo>
                <a:lnTo>
                  <a:pt x="2784722" y="7047201"/>
                </a:lnTo>
                <a:lnTo>
                  <a:pt x="2805580" y="7096143"/>
                </a:lnTo>
                <a:lnTo>
                  <a:pt x="2813824" y="7143590"/>
                </a:lnTo>
                <a:lnTo>
                  <a:pt x="2876657" y="7287699"/>
                </a:lnTo>
                <a:lnTo>
                  <a:pt x="2960913" y="7474823"/>
                </a:lnTo>
                <a:lnTo>
                  <a:pt x="2990400" y="7567162"/>
                </a:lnTo>
                <a:lnTo>
                  <a:pt x="3559697" y="8824257"/>
                </a:lnTo>
                <a:lnTo>
                  <a:pt x="3580977" y="8868769"/>
                </a:lnTo>
                <a:lnTo>
                  <a:pt x="3602362" y="8912179"/>
                </a:lnTo>
                <a:lnTo>
                  <a:pt x="3623835" y="8954657"/>
                </a:lnTo>
                <a:lnTo>
                  <a:pt x="3658024" y="8997576"/>
                </a:lnTo>
                <a:lnTo>
                  <a:pt x="3679626" y="9038698"/>
                </a:lnTo>
                <a:lnTo>
                  <a:pt x="3713912" y="9080599"/>
                </a:lnTo>
                <a:lnTo>
                  <a:pt x="3735579" y="9121044"/>
                </a:lnTo>
                <a:lnTo>
                  <a:pt x="3791563" y="9203050"/>
                </a:lnTo>
                <a:lnTo>
                  <a:pt x="3825849" y="9244951"/>
                </a:lnTo>
                <a:lnTo>
                  <a:pt x="3847451" y="9286073"/>
                </a:lnTo>
                <a:lnTo>
                  <a:pt x="3881640" y="9328992"/>
                </a:lnTo>
                <a:lnTo>
                  <a:pt x="3891834" y="9355937"/>
                </a:lnTo>
                <a:lnTo>
                  <a:pt x="3902136" y="9381739"/>
                </a:lnTo>
                <a:lnTo>
                  <a:pt x="3899578" y="9408625"/>
                </a:lnTo>
                <a:lnTo>
                  <a:pt x="3883833" y="9440030"/>
                </a:lnTo>
                <a:lnTo>
                  <a:pt x="3870564" y="9445406"/>
                </a:lnTo>
                <a:lnTo>
                  <a:pt x="3862835" y="9526647"/>
                </a:lnTo>
                <a:lnTo>
                  <a:pt x="3845348" y="9576359"/>
                </a:lnTo>
                <a:lnTo>
                  <a:pt x="3840560" y="9626689"/>
                </a:lnTo>
                <a:lnTo>
                  <a:pt x="3805976" y="9722012"/>
                </a:lnTo>
                <a:lnTo>
                  <a:pt x="3776422" y="9764472"/>
                </a:lnTo>
                <a:lnTo>
                  <a:pt x="3747575" y="9799498"/>
                </a:lnTo>
                <a:lnTo>
                  <a:pt x="3779778" y="9461013"/>
                </a:lnTo>
                <a:lnTo>
                  <a:pt x="3771281" y="9416238"/>
                </a:lnTo>
                <a:lnTo>
                  <a:pt x="3749378" y="9378269"/>
                </a:lnTo>
                <a:lnTo>
                  <a:pt x="3713799" y="9349967"/>
                </a:lnTo>
                <a:lnTo>
                  <a:pt x="3702562" y="9333986"/>
                </a:lnTo>
                <a:lnTo>
                  <a:pt x="3691488" y="9316288"/>
                </a:lnTo>
                <a:lnTo>
                  <a:pt x="3701104" y="9215224"/>
                </a:lnTo>
                <a:lnTo>
                  <a:pt x="3690384" y="9193808"/>
                </a:lnTo>
                <a:lnTo>
                  <a:pt x="3656130" y="9151574"/>
                </a:lnTo>
                <a:lnTo>
                  <a:pt x="3613012" y="9068414"/>
                </a:lnTo>
                <a:lnTo>
                  <a:pt x="3578863" y="9025081"/>
                </a:lnTo>
                <a:lnTo>
                  <a:pt x="3514552" y="8896496"/>
                </a:lnTo>
                <a:lnTo>
                  <a:pt x="3493185" y="8852902"/>
                </a:lnTo>
                <a:lnTo>
                  <a:pt x="3459210" y="8807739"/>
                </a:lnTo>
                <a:lnTo>
                  <a:pt x="3437913" y="8763412"/>
                </a:lnTo>
                <a:lnTo>
                  <a:pt x="3395550" y="8672311"/>
                </a:lnTo>
                <a:lnTo>
                  <a:pt x="3365845" y="8582270"/>
                </a:lnTo>
                <a:lnTo>
                  <a:pt x="3006298" y="7802333"/>
                </a:lnTo>
                <a:lnTo>
                  <a:pt x="2997807" y="7757488"/>
                </a:lnTo>
                <a:lnTo>
                  <a:pt x="2807637" y="7342703"/>
                </a:lnTo>
                <a:lnTo>
                  <a:pt x="2799200" y="7297292"/>
                </a:lnTo>
                <a:lnTo>
                  <a:pt x="2736137" y="7155598"/>
                </a:lnTo>
                <a:lnTo>
                  <a:pt x="2727815" y="7108978"/>
                </a:lnTo>
                <a:lnTo>
                  <a:pt x="2685965" y="7012492"/>
                </a:lnTo>
                <a:lnTo>
                  <a:pt x="2677722" y="6965047"/>
                </a:lnTo>
                <a:lnTo>
                  <a:pt x="2656860" y="6916141"/>
                </a:lnTo>
                <a:lnTo>
                  <a:pt x="2640493" y="6819987"/>
                </a:lnTo>
                <a:lnTo>
                  <a:pt x="2619701" y="6770349"/>
                </a:lnTo>
                <a:lnTo>
                  <a:pt x="2539278" y="6274758"/>
                </a:lnTo>
                <a:close/>
              </a:path>
              <a:path w="4654550" h="10287635">
                <a:moveTo>
                  <a:pt x="10142" y="7397266"/>
                </a:moveTo>
                <a:lnTo>
                  <a:pt x="20332" y="7407909"/>
                </a:lnTo>
                <a:lnTo>
                  <a:pt x="55913" y="7436193"/>
                </a:lnTo>
                <a:lnTo>
                  <a:pt x="104220" y="7464803"/>
                </a:lnTo>
                <a:lnTo>
                  <a:pt x="139964" y="7491376"/>
                </a:lnTo>
                <a:lnTo>
                  <a:pt x="188426" y="7518361"/>
                </a:lnTo>
                <a:lnTo>
                  <a:pt x="224428" y="7542224"/>
                </a:lnTo>
                <a:lnTo>
                  <a:pt x="273167" y="7566293"/>
                </a:lnTo>
                <a:lnTo>
                  <a:pt x="322004" y="7589341"/>
                </a:lnTo>
                <a:lnTo>
                  <a:pt x="358297" y="7610146"/>
                </a:lnTo>
                <a:lnTo>
                  <a:pt x="407334" y="7631090"/>
                </a:lnTo>
                <a:lnTo>
                  <a:pt x="456474" y="7650949"/>
                </a:lnTo>
                <a:lnTo>
                  <a:pt x="505719" y="7669702"/>
                </a:lnTo>
                <a:lnTo>
                  <a:pt x="555071" y="7687327"/>
                </a:lnTo>
                <a:lnTo>
                  <a:pt x="604533" y="7703801"/>
                </a:lnTo>
                <a:lnTo>
                  <a:pt x="654107" y="7719105"/>
                </a:lnTo>
                <a:lnTo>
                  <a:pt x="703794" y="7733215"/>
                </a:lnTo>
                <a:lnTo>
                  <a:pt x="753596" y="7746109"/>
                </a:lnTo>
                <a:lnTo>
                  <a:pt x="803517" y="7757768"/>
                </a:lnTo>
                <a:lnTo>
                  <a:pt x="853557" y="7768168"/>
                </a:lnTo>
                <a:lnTo>
                  <a:pt x="903718" y="7777288"/>
                </a:lnTo>
                <a:lnTo>
                  <a:pt x="953732" y="7787959"/>
                </a:lnTo>
                <a:lnTo>
                  <a:pt x="990940" y="7799149"/>
                </a:lnTo>
                <a:lnTo>
                  <a:pt x="1040628" y="7813248"/>
                </a:lnTo>
                <a:lnTo>
                  <a:pt x="1090155" y="7829036"/>
                </a:lnTo>
                <a:lnTo>
                  <a:pt x="1139524" y="7846494"/>
                </a:lnTo>
                <a:lnTo>
                  <a:pt x="1188735" y="7865606"/>
                </a:lnTo>
                <a:lnTo>
                  <a:pt x="1225147" y="7885152"/>
                </a:lnTo>
                <a:lnTo>
                  <a:pt x="1274048" y="7907520"/>
                </a:lnTo>
                <a:lnTo>
                  <a:pt x="1310154" y="7930288"/>
                </a:lnTo>
                <a:lnTo>
                  <a:pt x="1358752" y="7955844"/>
                </a:lnTo>
                <a:lnTo>
                  <a:pt x="1394558" y="7981765"/>
                </a:lnTo>
                <a:lnTo>
                  <a:pt x="1442860" y="8010439"/>
                </a:lnTo>
                <a:lnTo>
                  <a:pt x="1478372" y="8039444"/>
                </a:lnTo>
                <a:lnTo>
                  <a:pt x="1513740" y="8069965"/>
                </a:lnTo>
                <a:lnTo>
                  <a:pt x="1548966" y="8101986"/>
                </a:lnTo>
                <a:lnTo>
                  <a:pt x="1584051" y="8135488"/>
                </a:lnTo>
                <a:lnTo>
                  <a:pt x="1618996" y="8170455"/>
                </a:lnTo>
                <a:lnTo>
                  <a:pt x="1653804" y="8206870"/>
                </a:lnTo>
                <a:lnTo>
                  <a:pt x="1688475" y="8244715"/>
                </a:lnTo>
                <a:lnTo>
                  <a:pt x="1723012" y="8283973"/>
                </a:lnTo>
                <a:lnTo>
                  <a:pt x="1744773" y="8323424"/>
                </a:lnTo>
                <a:lnTo>
                  <a:pt x="1779046" y="8365457"/>
                </a:lnTo>
                <a:lnTo>
                  <a:pt x="1813162" y="8409148"/>
                </a:lnTo>
                <a:lnTo>
                  <a:pt x="1834611" y="8451884"/>
                </a:lnTo>
                <a:lnTo>
                  <a:pt x="1902744" y="8540283"/>
                </a:lnTo>
                <a:lnTo>
                  <a:pt x="1979613" y="8670958"/>
                </a:lnTo>
                <a:lnTo>
                  <a:pt x="2047747" y="8759358"/>
                </a:lnTo>
                <a:lnTo>
                  <a:pt x="2069196" y="8802094"/>
                </a:lnTo>
                <a:lnTo>
                  <a:pt x="2103311" y="8845785"/>
                </a:lnTo>
                <a:lnTo>
                  <a:pt x="2137656" y="8887061"/>
                </a:lnTo>
                <a:lnTo>
                  <a:pt x="2159358" y="8927140"/>
                </a:lnTo>
                <a:lnTo>
                  <a:pt x="2193712" y="8968322"/>
                </a:lnTo>
                <a:lnTo>
                  <a:pt x="2215443" y="9008094"/>
                </a:lnTo>
                <a:lnTo>
                  <a:pt x="2249846" y="9048755"/>
                </a:lnTo>
                <a:lnTo>
                  <a:pt x="2271647" y="9087792"/>
                </a:lnTo>
                <a:lnTo>
                  <a:pt x="2306141" y="9127505"/>
                </a:lnTo>
                <a:lnTo>
                  <a:pt x="2340695" y="9166584"/>
                </a:lnTo>
                <a:lnTo>
                  <a:pt x="2375320" y="9204922"/>
                </a:lnTo>
                <a:lnTo>
                  <a:pt x="2397382" y="9241210"/>
                </a:lnTo>
                <a:lnTo>
                  <a:pt x="2432178" y="9277747"/>
                </a:lnTo>
                <a:lnTo>
                  <a:pt x="2467075" y="9313222"/>
                </a:lnTo>
                <a:lnTo>
                  <a:pt x="2502083" y="9347530"/>
                </a:lnTo>
                <a:lnTo>
                  <a:pt x="2549855" y="9381766"/>
                </a:lnTo>
                <a:lnTo>
                  <a:pt x="2585116" y="9413418"/>
                </a:lnTo>
                <a:lnTo>
                  <a:pt x="2620518" y="9443583"/>
                </a:lnTo>
                <a:lnTo>
                  <a:pt x="2668715" y="9473356"/>
                </a:lnTo>
                <a:lnTo>
                  <a:pt x="2704430" y="9500224"/>
                </a:lnTo>
                <a:lnTo>
                  <a:pt x="2752854" y="9527610"/>
                </a:lnTo>
                <a:lnTo>
                  <a:pt x="2788703" y="9553086"/>
                </a:lnTo>
                <a:lnTo>
                  <a:pt x="2837274" y="9578925"/>
                </a:lnTo>
                <a:lnTo>
                  <a:pt x="2873294" y="9602587"/>
                </a:lnTo>
                <a:lnTo>
                  <a:pt x="2922064" y="9626344"/>
                </a:lnTo>
                <a:lnTo>
                  <a:pt x="2970951" y="9648858"/>
                </a:lnTo>
                <a:lnTo>
                  <a:pt x="3007327" y="9668792"/>
                </a:lnTo>
                <a:lnTo>
                  <a:pt x="3056489" y="9688419"/>
                </a:lnTo>
                <a:lnTo>
                  <a:pt x="3105807" y="9706401"/>
                </a:lnTo>
                <a:lnTo>
                  <a:pt x="3155295" y="9722605"/>
                </a:lnTo>
                <a:lnTo>
                  <a:pt x="3204965" y="9736896"/>
                </a:lnTo>
                <a:lnTo>
                  <a:pt x="3242186" y="9747936"/>
                </a:lnTo>
                <a:lnTo>
                  <a:pt x="3292259" y="9757999"/>
                </a:lnTo>
                <a:lnTo>
                  <a:pt x="3342551" y="9765747"/>
                </a:lnTo>
                <a:lnTo>
                  <a:pt x="3393076" y="9771045"/>
                </a:lnTo>
                <a:lnTo>
                  <a:pt x="3456490" y="9774964"/>
                </a:lnTo>
                <a:lnTo>
                  <a:pt x="3507638" y="9773716"/>
                </a:lnTo>
                <a:lnTo>
                  <a:pt x="3559250" y="9767598"/>
                </a:lnTo>
                <a:lnTo>
                  <a:pt x="3598692" y="9755299"/>
                </a:lnTo>
                <a:lnTo>
                  <a:pt x="3638618" y="9737911"/>
                </a:lnTo>
                <a:lnTo>
                  <a:pt x="3679039" y="9715323"/>
                </a:lnTo>
                <a:lnTo>
                  <a:pt x="3707322" y="9686224"/>
                </a:lnTo>
                <a:lnTo>
                  <a:pt x="3736121" y="9651707"/>
                </a:lnTo>
                <a:lnTo>
                  <a:pt x="3752803" y="9610458"/>
                </a:lnTo>
                <a:lnTo>
                  <a:pt x="3770021" y="9563571"/>
                </a:lnTo>
                <a:lnTo>
                  <a:pt x="3747575" y="9799498"/>
                </a:lnTo>
                <a:lnTo>
                  <a:pt x="3706725" y="9826592"/>
                </a:lnTo>
                <a:lnTo>
                  <a:pt x="3679092" y="9848862"/>
                </a:lnTo>
                <a:lnTo>
                  <a:pt x="3639322" y="9864606"/>
                </a:lnTo>
                <a:lnTo>
                  <a:pt x="3587348" y="9874526"/>
                </a:lnTo>
                <a:lnTo>
                  <a:pt x="3548391" y="9881732"/>
                </a:lnTo>
                <a:lnTo>
                  <a:pt x="3509739" y="9885724"/>
                </a:lnTo>
                <a:lnTo>
                  <a:pt x="3458683" y="9886002"/>
                </a:lnTo>
                <a:lnTo>
                  <a:pt x="3407820" y="9884251"/>
                </a:lnTo>
                <a:lnTo>
                  <a:pt x="3357187" y="9880085"/>
                </a:lnTo>
                <a:lnTo>
                  <a:pt x="3306773" y="9873624"/>
                </a:lnTo>
                <a:lnTo>
                  <a:pt x="3256565" y="9864988"/>
                </a:lnTo>
                <a:lnTo>
                  <a:pt x="3169368" y="9842866"/>
                </a:lnTo>
                <a:lnTo>
                  <a:pt x="3119713" y="9828417"/>
                </a:lnTo>
                <a:lnTo>
                  <a:pt x="3070220" y="9812268"/>
                </a:lnTo>
                <a:lnTo>
                  <a:pt x="3033521" y="9795743"/>
                </a:lnTo>
                <a:lnTo>
                  <a:pt x="2984317" y="9776554"/>
                </a:lnTo>
                <a:lnTo>
                  <a:pt x="2935241" y="9756024"/>
                </a:lnTo>
                <a:lnTo>
                  <a:pt x="2898924" y="9735474"/>
                </a:lnTo>
                <a:lnTo>
                  <a:pt x="2850069" y="9712619"/>
                </a:lnTo>
                <a:lnTo>
                  <a:pt x="2813950" y="9689983"/>
                </a:lnTo>
                <a:lnTo>
                  <a:pt x="2765271" y="9665280"/>
                </a:lnTo>
                <a:lnTo>
                  <a:pt x="2729306" y="9641034"/>
                </a:lnTo>
                <a:lnTo>
                  <a:pt x="2680757" y="9614960"/>
                </a:lnTo>
                <a:lnTo>
                  <a:pt x="2645074" y="9587747"/>
                </a:lnTo>
                <a:lnTo>
                  <a:pt x="2596881" y="9557931"/>
                </a:lnTo>
                <a:lnTo>
                  <a:pt x="2561459" y="9527982"/>
                </a:lnTo>
                <a:lnTo>
                  <a:pt x="2513514" y="9495558"/>
                </a:lnTo>
                <a:lnTo>
                  <a:pt x="2478327" y="9463128"/>
                </a:lnTo>
                <a:lnTo>
                  <a:pt x="2443250" y="9429554"/>
                </a:lnTo>
                <a:lnTo>
                  <a:pt x="2408275" y="9394900"/>
                </a:lnTo>
                <a:lnTo>
                  <a:pt x="2373396" y="9359230"/>
                </a:lnTo>
                <a:lnTo>
                  <a:pt x="2338608" y="9322609"/>
                </a:lnTo>
                <a:lnTo>
                  <a:pt x="2303905" y="9285099"/>
                </a:lnTo>
                <a:lnTo>
                  <a:pt x="2269280" y="9246766"/>
                </a:lnTo>
                <a:lnTo>
                  <a:pt x="2247370" y="9208876"/>
                </a:lnTo>
                <a:lnTo>
                  <a:pt x="2212883" y="9169087"/>
                </a:lnTo>
                <a:lnTo>
                  <a:pt x="2178457" y="9128667"/>
                </a:lnTo>
                <a:lnTo>
                  <a:pt x="2156727" y="9088882"/>
                </a:lnTo>
                <a:lnTo>
                  <a:pt x="2122403" y="9047391"/>
                </a:lnTo>
                <a:lnTo>
                  <a:pt x="2088120" y="9005460"/>
                </a:lnTo>
                <a:lnTo>
                  <a:pt x="2066516" y="8964357"/>
                </a:lnTo>
                <a:lnTo>
                  <a:pt x="2032298" y="8921741"/>
                </a:lnTo>
                <a:lnTo>
                  <a:pt x="2010747" y="8880079"/>
                </a:lnTo>
                <a:lnTo>
                  <a:pt x="1976474" y="8838053"/>
                </a:lnTo>
                <a:lnTo>
                  <a:pt x="1954866" y="8796981"/>
                </a:lnTo>
                <a:lnTo>
                  <a:pt x="1920635" y="8754514"/>
                </a:lnTo>
                <a:lnTo>
                  <a:pt x="1899059" y="8713113"/>
                </a:lnTo>
                <a:lnTo>
                  <a:pt x="1809072" y="8586228"/>
                </a:lnTo>
                <a:lnTo>
                  <a:pt x="1787496" y="8544826"/>
                </a:lnTo>
                <a:lnTo>
                  <a:pt x="1753264" y="8502359"/>
                </a:lnTo>
                <a:lnTo>
                  <a:pt x="1731657" y="8461288"/>
                </a:lnTo>
                <a:lnTo>
                  <a:pt x="1697383" y="8419261"/>
                </a:lnTo>
                <a:lnTo>
                  <a:pt x="1675604" y="8380000"/>
                </a:lnTo>
                <a:lnTo>
                  <a:pt x="1641060" y="8340812"/>
                </a:lnTo>
                <a:lnTo>
                  <a:pt x="1619035" y="8304136"/>
                </a:lnTo>
                <a:lnTo>
                  <a:pt x="1584239" y="8267598"/>
                </a:lnTo>
                <a:lnTo>
                  <a:pt x="1549313" y="8232431"/>
                </a:lnTo>
                <a:lnTo>
                  <a:pt x="1514253" y="8198668"/>
                </a:lnTo>
                <a:lnTo>
                  <a:pt x="1479057" y="8166340"/>
                </a:lnTo>
                <a:lnTo>
                  <a:pt x="1443721" y="8135478"/>
                </a:lnTo>
                <a:lnTo>
                  <a:pt x="1408242" y="8106115"/>
                </a:lnTo>
                <a:lnTo>
                  <a:pt x="1359975" y="8077079"/>
                </a:lnTo>
                <a:lnTo>
                  <a:pt x="1324203" y="8050807"/>
                </a:lnTo>
                <a:lnTo>
                  <a:pt x="1288279" y="8026128"/>
                </a:lnTo>
                <a:lnTo>
                  <a:pt x="1239557" y="8001872"/>
                </a:lnTo>
                <a:lnTo>
                  <a:pt x="1203321" y="7980474"/>
                </a:lnTo>
                <a:lnTo>
                  <a:pt x="1154281" y="7959562"/>
                </a:lnTo>
                <a:lnTo>
                  <a:pt x="1105078" y="7940370"/>
                </a:lnTo>
                <a:lnTo>
                  <a:pt x="1068350" y="7924132"/>
                </a:lnTo>
                <a:lnTo>
                  <a:pt x="1018811" y="7908474"/>
                </a:lnTo>
                <a:lnTo>
                  <a:pt x="969098" y="7894631"/>
                </a:lnTo>
                <a:lnTo>
                  <a:pt x="919210" y="7882633"/>
                </a:lnTo>
                <a:lnTo>
                  <a:pt x="881787" y="7873717"/>
                </a:lnTo>
                <a:lnTo>
                  <a:pt x="831625" y="7864597"/>
                </a:lnTo>
                <a:lnTo>
                  <a:pt x="781585" y="7854197"/>
                </a:lnTo>
                <a:lnTo>
                  <a:pt x="731665" y="7842539"/>
                </a:lnTo>
                <a:lnTo>
                  <a:pt x="681862" y="7829644"/>
                </a:lnTo>
                <a:lnTo>
                  <a:pt x="632175" y="7815534"/>
                </a:lnTo>
                <a:lnTo>
                  <a:pt x="582602" y="7800231"/>
                </a:lnTo>
                <a:lnTo>
                  <a:pt x="533140" y="7783756"/>
                </a:lnTo>
                <a:lnTo>
                  <a:pt x="483787" y="7766132"/>
                </a:lnTo>
                <a:lnTo>
                  <a:pt x="434542" y="7747379"/>
                </a:lnTo>
                <a:lnTo>
                  <a:pt x="385402" y="7727519"/>
                </a:lnTo>
                <a:lnTo>
                  <a:pt x="336365" y="7706575"/>
                </a:lnTo>
                <a:lnTo>
                  <a:pt x="287429" y="7684568"/>
                </a:lnTo>
                <a:lnTo>
                  <a:pt x="251236" y="7662722"/>
                </a:lnTo>
                <a:lnTo>
                  <a:pt x="202496" y="7638654"/>
                </a:lnTo>
                <a:lnTo>
                  <a:pt x="153852" y="7613587"/>
                </a:lnTo>
                <a:lnTo>
                  <a:pt x="118094" y="7587165"/>
                </a:lnTo>
                <a:lnTo>
                  <a:pt x="69761" y="7558814"/>
                </a:lnTo>
                <a:lnTo>
                  <a:pt x="21503" y="7529692"/>
                </a:lnTo>
                <a:lnTo>
                  <a:pt x="10198" y="7514428"/>
                </a:lnTo>
                <a:lnTo>
                  <a:pt x="10142" y="7397266"/>
                </a:lnTo>
                <a:close/>
              </a:path>
              <a:path w="4654550" h="10287635">
                <a:moveTo>
                  <a:pt x="2857399" y="4137854"/>
                </a:moveTo>
                <a:lnTo>
                  <a:pt x="2916553" y="3516093"/>
                </a:lnTo>
                <a:lnTo>
                  <a:pt x="3192017" y="2766178"/>
                </a:lnTo>
                <a:lnTo>
                  <a:pt x="3221846" y="2720830"/>
                </a:lnTo>
                <a:lnTo>
                  <a:pt x="3256199" y="2627927"/>
                </a:lnTo>
                <a:lnTo>
                  <a:pt x="3286009" y="2582786"/>
                </a:lnTo>
                <a:lnTo>
                  <a:pt x="3320319" y="2490338"/>
                </a:lnTo>
                <a:lnTo>
                  <a:pt x="3350081" y="2445694"/>
                </a:lnTo>
                <a:lnTo>
                  <a:pt x="3384307" y="2354127"/>
                </a:lnTo>
                <a:lnTo>
                  <a:pt x="3414058" y="2309603"/>
                </a:lnTo>
                <a:lnTo>
                  <a:pt x="3431163" y="2263910"/>
                </a:lnTo>
                <a:lnTo>
                  <a:pt x="3460907" y="2219450"/>
                </a:lnTo>
                <a:lnTo>
                  <a:pt x="3495103" y="2128200"/>
                </a:lnTo>
                <a:lnTo>
                  <a:pt x="3524841" y="2083809"/>
                </a:lnTo>
                <a:lnTo>
                  <a:pt x="3618495" y="1903975"/>
                </a:lnTo>
                <a:lnTo>
                  <a:pt x="3652675" y="1812889"/>
                </a:lnTo>
                <a:lnTo>
                  <a:pt x="3682409" y="1768545"/>
                </a:lnTo>
                <a:lnTo>
                  <a:pt x="3699500" y="1722992"/>
                </a:lnTo>
                <a:lnTo>
                  <a:pt x="3729235" y="1678631"/>
                </a:lnTo>
                <a:lnTo>
                  <a:pt x="3763424" y="1587461"/>
                </a:lnTo>
                <a:lnTo>
                  <a:pt x="3793164" y="1543051"/>
                </a:lnTo>
                <a:lnTo>
                  <a:pt x="3810263" y="1497414"/>
                </a:lnTo>
                <a:lnTo>
                  <a:pt x="3840008" y="1452954"/>
                </a:lnTo>
                <a:lnTo>
                  <a:pt x="3891331" y="1315770"/>
                </a:lnTo>
                <a:lnTo>
                  <a:pt x="3921089" y="1271170"/>
                </a:lnTo>
                <a:lnTo>
                  <a:pt x="3955426" y="1178443"/>
                </a:lnTo>
                <a:lnTo>
                  <a:pt x="3985291" y="1132716"/>
                </a:lnTo>
                <a:lnTo>
                  <a:pt x="4019745" y="1038757"/>
                </a:lnTo>
                <a:lnTo>
                  <a:pt x="4049617" y="992958"/>
                </a:lnTo>
                <a:lnTo>
                  <a:pt x="4096716" y="900179"/>
                </a:lnTo>
                <a:lnTo>
                  <a:pt x="4131161" y="806314"/>
                </a:lnTo>
                <a:lnTo>
                  <a:pt x="4161019" y="760660"/>
                </a:lnTo>
                <a:lnTo>
                  <a:pt x="4195429" y="667168"/>
                </a:lnTo>
                <a:lnTo>
                  <a:pt x="4225263" y="621761"/>
                </a:lnTo>
                <a:lnTo>
                  <a:pt x="4242445" y="575260"/>
                </a:lnTo>
                <a:lnTo>
                  <a:pt x="4272258" y="530084"/>
                </a:lnTo>
                <a:lnTo>
                  <a:pt x="4289415" y="483840"/>
                </a:lnTo>
                <a:lnTo>
                  <a:pt x="4319200" y="438947"/>
                </a:lnTo>
                <a:lnTo>
                  <a:pt x="4336328" y="393012"/>
                </a:lnTo>
                <a:lnTo>
                  <a:pt x="4366082" y="348455"/>
                </a:lnTo>
                <a:lnTo>
                  <a:pt x="4383175" y="302884"/>
                </a:lnTo>
                <a:lnTo>
                  <a:pt x="4412892" y="258717"/>
                </a:lnTo>
                <a:lnTo>
                  <a:pt x="4429945" y="213561"/>
                </a:lnTo>
                <a:lnTo>
                  <a:pt x="4489271" y="126352"/>
                </a:lnTo>
                <a:lnTo>
                  <a:pt x="4506440" y="79987"/>
                </a:lnTo>
                <a:lnTo>
                  <a:pt x="4536286" y="34460"/>
                </a:lnTo>
                <a:lnTo>
                  <a:pt x="4552273" y="104"/>
                </a:lnTo>
                <a:lnTo>
                  <a:pt x="4654371" y="106"/>
                </a:lnTo>
                <a:lnTo>
                  <a:pt x="4638027" y="37801"/>
                </a:lnTo>
                <a:lnTo>
                  <a:pt x="4608368" y="81358"/>
                </a:lnTo>
                <a:lnTo>
                  <a:pt x="4591395" y="125675"/>
                </a:lnTo>
                <a:lnTo>
                  <a:pt x="4561822" y="168325"/>
                </a:lnTo>
                <a:lnTo>
                  <a:pt x="4544939" y="211692"/>
                </a:lnTo>
                <a:lnTo>
                  <a:pt x="4530110" y="233057"/>
                </a:lnTo>
                <a:lnTo>
                  <a:pt x="4485789" y="297044"/>
                </a:lnTo>
                <a:lnTo>
                  <a:pt x="4468836" y="341141"/>
                </a:lnTo>
                <a:lnTo>
                  <a:pt x="4439227" y="384176"/>
                </a:lnTo>
                <a:lnTo>
                  <a:pt x="4422248" y="428552"/>
                </a:lnTo>
                <a:lnTo>
                  <a:pt x="4392613" y="471859"/>
                </a:lnTo>
                <a:lnTo>
                  <a:pt x="4375609" y="516500"/>
                </a:lnTo>
                <a:lnTo>
                  <a:pt x="4345949" y="560065"/>
                </a:lnTo>
                <a:lnTo>
                  <a:pt x="4328921" y="604956"/>
                </a:lnTo>
                <a:lnTo>
                  <a:pt x="4299238" y="648765"/>
                </a:lnTo>
                <a:lnTo>
                  <a:pt x="4248054" y="784489"/>
                </a:lnTo>
                <a:lnTo>
                  <a:pt x="4218328" y="828745"/>
                </a:lnTo>
                <a:lnTo>
                  <a:pt x="4184135" y="919968"/>
                </a:lnTo>
                <a:lnTo>
                  <a:pt x="4154381" y="964523"/>
                </a:lnTo>
                <a:lnTo>
                  <a:pt x="4120133" y="1056315"/>
                </a:lnTo>
                <a:lnTo>
                  <a:pt x="4056059" y="1193434"/>
                </a:lnTo>
                <a:lnTo>
                  <a:pt x="4021622" y="1287209"/>
                </a:lnTo>
                <a:lnTo>
                  <a:pt x="3991767" y="1332827"/>
                </a:lnTo>
                <a:lnTo>
                  <a:pt x="3974559" y="1379610"/>
                </a:lnTo>
                <a:lnTo>
                  <a:pt x="3944711" y="1425154"/>
                </a:lnTo>
                <a:lnTo>
                  <a:pt x="3910310" y="1518556"/>
                </a:lnTo>
                <a:lnTo>
                  <a:pt x="3880471" y="1564016"/>
                </a:lnTo>
                <a:lnTo>
                  <a:pt x="3863276" y="1610659"/>
                </a:lnTo>
                <a:lnTo>
                  <a:pt x="3833440" y="1656082"/>
                </a:lnTo>
                <a:lnTo>
                  <a:pt x="3816247" y="1702695"/>
                </a:lnTo>
                <a:lnTo>
                  <a:pt x="3786413" y="1748096"/>
                </a:lnTo>
                <a:lnTo>
                  <a:pt x="3769223" y="1794694"/>
                </a:lnTo>
                <a:lnTo>
                  <a:pt x="3705007" y="1933289"/>
                </a:lnTo>
                <a:lnTo>
                  <a:pt x="3675172" y="1978699"/>
                </a:lnTo>
                <a:lnTo>
                  <a:pt x="3657979" y="2025325"/>
                </a:lnTo>
                <a:lnTo>
                  <a:pt x="3628141" y="2070765"/>
                </a:lnTo>
                <a:lnTo>
                  <a:pt x="3610944" y="2117428"/>
                </a:lnTo>
                <a:lnTo>
                  <a:pt x="3581102" y="2162912"/>
                </a:lnTo>
                <a:lnTo>
                  <a:pt x="3546696" y="2256374"/>
                </a:lnTo>
                <a:lnTo>
                  <a:pt x="3516845" y="2301954"/>
                </a:lnTo>
                <a:lnTo>
                  <a:pt x="3499633" y="2348775"/>
                </a:lnTo>
                <a:lnTo>
                  <a:pt x="3469774" y="2394436"/>
                </a:lnTo>
                <a:lnTo>
                  <a:pt x="3435469" y="2486833"/>
                </a:lnTo>
                <a:lnTo>
                  <a:pt x="3405733" y="2531193"/>
                </a:lnTo>
                <a:lnTo>
                  <a:pt x="3371526" y="2622558"/>
                </a:lnTo>
                <a:lnTo>
                  <a:pt x="3341768" y="2667158"/>
                </a:lnTo>
                <a:lnTo>
                  <a:pt x="3290376" y="2805066"/>
                </a:lnTo>
                <a:lnTo>
                  <a:pt x="3260586" y="2850003"/>
                </a:lnTo>
                <a:lnTo>
                  <a:pt x="2985024" y="3600944"/>
                </a:lnTo>
                <a:lnTo>
                  <a:pt x="2980363" y="3649938"/>
                </a:lnTo>
                <a:lnTo>
                  <a:pt x="2945724" y="3745844"/>
                </a:lnTo>
                <a:lnTo>
                  <a:pt x="2941031" y="3795165"/>
                </a:lnTo>
                <a:lnTo>
                  <a:pt x="2923685" y="3843396"/>
                </a:lnTo>
                <a:lnTo>
                  <a:pt x="2918971" y="3892942"/>
                </a:lnTo>
                <a:lnTo>
                  <a:pt x="2901601" y="3941427"/>
                </a:lnTo>
                <a:lnTo>
                  <a:pt x="2896873" y="3991120"/>
                </a:lnTo>
                <a:lnTo>
                  <a:pt x="2879502" y="4039617"/>
                </a:lnTo>
                <a:lnTo>
                  <a:pt x="2874773" y="4089329"/>
                </a:lnTo>
                <a:lnTo>
                  <a:pt x="2857399" y="4137854"/>
                </a:lnTo>
                <a:close/>
              </a:path>
              <a:path w="4654550" h="10287635">
                <a:moveTo>
                  <a:pt x="3680524" y="9297447"/>
                </a:moveTo>
                <a:lnTo>
                  <a:pt x="3694899" y="9280439"/>
                </a:lnTo>
                <a:lnTo>
                  <a:pt x="3691488" y="9316288"/>
                </a:lnTo>
                <a:lnTo>
                  <a:pt x="3680524" y="9297447"/>
                </a:lnTo>
                <a:close/>
              </a:path>
              <a:path w="4654550" h="10287635">
                <a:moveTo>
                  <a:pt x="3878667" y="92"/>
                </a:moveTo>
                <a:lnTo>
                  <a:pt x="4552322" y="0"/>
                </a:lnTo>
                <a:lnTo>
                  <a:pt x="3878667" y="92"/>
                </a:lnTo>
                <a:close/>
              </a:path>
              <a:path w="4654550" h="10287635">
                <a:moveTo>
                  <a:pt x="3914405" y="519"/>
                </a:moveTo>
                <a:lnTo>
                  <a:pt x="4003722" y="358"/>
                </a:lnTo>
                <a:lnTo>
                  <a:pt x="4003501" y="2678"/>
                </a:lnTo>
                <a:lnTo>
                  <a:pt x="4011743" y="50135"/>
                </a:lnTo>
                <a:lnTo>
                  <a:pt x="4003108" y="140902"/>
                </a:lnTo>
                <a:lnTo>
                  <a:pt x="3986283" y="183652"/>
                </a:lnTo>
                <a:lnTo>
                  <a:pt x="3969622" y="224687"/>
                </a:lnTo>
                <a:lnTo>
                  <a:pt x="3925312" y="288154"/>
                </a:lnTo>
                <a:lnTo>
                  <a:pt x="3946424" y="66241"/>
                </a:lnTo>
                <a:lnTo>
                  <a:pt x="3937437" y="26614"/>
                </a:lnTo>
                <a:lnTo>
                  <a:pt x="3914405" y="519"/>
                </a:lnTo>
                <a:close/>
              </a:path>
              <a:path w="4654550" h="10287635">
                <a:moveTo>
                  <a:pt x="2094893" y="4375180"/>
                </a:moveTo>
                <a:lnTo>
                  <a:pt x="2129756" y="4008738"/>
                </a:lnTo>
                <a:lnTo>
                  <a:pt x="2614469" y="2668532"/>
                </a:lnTo>
                <a:lnTo>
                  <a:pt x="2636473" y="2571344"/>
                </a:lnTo>
                <a:lnTo>
                  <a:pt x="2913743" y="1802444"/>
                </a:lnTo>
                <a:lnTo>
                  <a:pt x="2943675" y="1756012"/>
                </a:lnTo>
                <a:lnTo>
                  <a:pt x="2995454" y="1614045"/>
                </a:lnTo>
                <a:lnTo>
                  <a:pt x="3025321" y="1568299"/>
                </a:lnTo>
                <a:lnTo>
                  <a:pt x="3042524" y="1521567"/>
                </a:lnTo>
                <a:lnTo>
                  <a:pt x="3072348" y="1476272"/>
                </a:lnTo>
                <a:lnTo>
                  <a:pt x="3089505" y="1430027"/>
                </a:lnTo>
                <a:lnTo>
                  <a:pt x="3119280" y="1385256"/>
                </a:lnTo>
                <a:lnTo>
                  <a:pt x="3136383" y="1339571"/>
                </a:lnTo>
                <a:lnTo>
                  <a:pt x="3195788" y="1251545"/>
                </a:lnTo>
                <a:lnTo>
                  <a:pt x="3212799" y="1206835"/>
                </a:lnTo>
                <a:lnTo>
                  <a:pt x="3301548" y="1078551"/>
                </a:lnTo>
                <a:lnTo>
                  <a:pt x="3772302" y="421417"/>
                </a:lnTo>
                <a:lnTo>
                  <a:pt x="3802287" y="374434"/>
                </a:lnTo>
                <a:lnTo>
                  <a:pt x="3862038" y="282758"/>
                </a:lnTo>
                <a:lnTo>
                  <a:pt x="3879380" y="234573"/>
                </a:lnTo>
                <a:lnTo>
                  <a:pt x="3894109" y="213847"/>
                </a:lnTo>
                <a:lnTo>
                  <a:pt x="3908730" y="194265"/>
                </a:lnTo>
                <a:lnTo>
                  <a:pt x="3910707" y="173480"/>
                </a:lnTo>
                <a:lnTo>
                  <a:pt x="3925436" y="152754"/>
                </a:lnTo>
                <a:lnTo>
                  <a:pt x="3929582" y="109182"/>
                </a:lnTo>
                <a:lnTo>
                  <a:pt x="3946424" y="66241"/>
                </a:lnTo>
                <a:lnTo>
                  <a:pt x="3925312" y="288154"/>
                </a:lnTo>
                <a:lnTo>
                  <a:pt x="3910538" y="309343"/>
                </a:lnTo>
                <a:lnTo>
                  <a:pt x="3864077" y="395417"/>
                </a:lnTo>
                <a:lnTo>
                  <a:pt x="3847171" y="439024"/>
                </a:lnTo>
                <a:lnTo>
                  <a:pt x="3788100" y="523547"/>
                </a:lnTo>
                <a:lnTo>
                  <a:pt x="3771230" y="566778"/>
                </a:lnTo>
                <a:lnTo>
                  <a:pt x="3712269" y="650148"/>
                </a:lnTo>
                <a:lnTo>
                  <a:pt x="3695472" y="692602"/>
                </a:lnTo>
                <a:lnTo>
                  <a:pt x="3607370" y="814085"/>
                </a:lnTo>
                <a:lnTo>
                  <a:pt x="3519605" y="932031"/>
                </a:lnTo>
                <a:lnTo>
                  <a:pt x="3477678" y="970446"/>
                </a:lnTo>
                <a:lnTo>
                  <a:pt x="3360245" y="1132040"/>
                </a:lnTo>
                <a:lnTo>
                  <a:pt x="3343458" y="1174401"/>
                </a:lnTo>
                <a:lnTo>
                  <a:pt x="3225458" y="1341953"/>
                </a:lnTo>
                <a:lnTo>
                  <a:pt x="3208534" y="1385751"/>
                </a:lnTo>
                <a:lnTo>
                  <a:pt x="3178940" y="1428622"/>
                </a:lnTo>
                <a:lnTo>
                  <a:pt x="3161964" y="1472967"/>
                </a:lnTo>
                <a:lnTo>
                  <a:pt x="3132320" y="1516376"/>
                </a:lnTo>
                <a:lnTo>
                  <a:pt x="3115293" y="1561249"/>
                </a:lnTo>
                <a:lnTo>
                  <a:pt x="3085599" y="1605179"/>
                </a:lnTo>
                <a:lnTo>
                  <a:pt x="3068524" y="1650565"/>
                </a:lnTo>
                <a:lnTo>
                  <a:pt x="3038781" y="1694998"/>
                </a:lnTo>
                <a:lnTo>
                  <a:pt x="2312616" y="3695813"/>
                </a:lnTo>
                <a:lnTo>
                  <a:pt x="2307931" y="3745061"/>
                </a:lnTo>
                <a:lnTo>
                  <a:pt x="2151824" y="4179064"/>
                </a:lnTo>
                <a:lnTo>
                  <a:pt x="2147079" y="4228933"/>
                </a:lnTo>
                <a:lnTo>
                  <a:pt x="2094893" y="4375180"/>
                </a:lnTo>
                <a:close/>
              </a:path>
              <a:path w="4654550" h="10287635">
                <a:moveTo>
                  <a:pt x="8496" y="3911862"/>
                </a:moveTo>
                <a:lnTo>
                  <a:pt x="23325" y="3890087"/>
                </a:lnTo>
                <a:lnTo>
                  <a:pt x="40194" y="3846873"/>
                </a:lnTo>
                <a:lnTo>
                  <a:pt x="158302" y="3678179"/>
                </a:lnTo>
                <a:lnTo>
                  <a:pt x="175188" y="3634780"/>
                </a:lnTo>
                <a:lnTo>
                  <a:pt x="293322" y="3465816"/>
                </a:lnTo>
                <a:lnTo>
                  <a:pt x="310218" y="3422312"/>
                </a:lnTo>
                <a:lnTo>
                  <a:pt x="428407" y="3252776"/>
                </a:lnTo>
                <a:lnTo>
                  <a:pt x="445320" y="3209092"/>
                </a:lnTo>
                <a:lnTo>
                  <a:pt x="534016" y="3081364"/>
                </a:lnTo>
                <a:lnTo>
                  <a:pt x="550949" y="3037480"/>
                </a:lnTo>
                <a:lnTo>
                  <a:pt x="610116" y="2951945"/>
                </a:lnTo>
                <a:lnTo>
                  <a:pt x="627066" y="2907881"/>
                </a:lnTo>
                <a:lnTo>
                  <a:pt x="715750" y="2780273"/>
                </a:lnTo>
                <a:lnTo>
                  <a:pt x="732613" y="2737118"/>
                </a:lnTo>
                <a:lnTo>
                  <a:pt x="820981" y="2612844"/>
                </a:lnTo>
                <a:lnTo>
                  <a:pt x="967742" y="2411160"/>
                </a:lnTo>
                <a:lnTo>
                  <a:pt x="1009658" y="2372866"/>
                </a:lnTo>
                <a:lnTo>
                  <a:pt x="1097311" y="2256100"/>
                </a:lnTo>
                <a:lnTo>
                  <a:pt x="1139116" y="2218966"/>
                </a:lnTo>
                <a:lnTo>
                  <a:pt x="1197355" y="2143184"/>
                </a:lnTo>
                <a:lnTo>
                  <a:pt x="1239075" y="2106947"/>
                </a:lnTo>
                <a:lnTo>
                  <a:pt x="1268122" y="2069812"/>
                </a:lnTo>
                <a:lnTo>
                  <a:pt x="1309784" y="2034187"/>
                </a:lnTo>
                <a:lnTo>
                  <a:pt x="1338773" y="1997669"/>
                </a:lnTo>
                <a:lnTo>
                  <a:pt x="1380375" y="1962667"/>
                </a:lnTo>
                <a:lnTo>
                  <a:pt x="1409304" y="1926777"/>
                </a:lnTo>
                <a:lnTo>
                  <a:pt x="1451006" y="1890730"/>
                </a:lnTo>
                <a:lnTo>
                  <a:pt x="1480085" y="1853263"/>
                </a:lnTo>
                <a:lnTo>
                  <a:pt x="1521827" y="1816796"/>
                </a:lnTo>
                <a:lnTo>
                  <a:pt x="1550943" y="1778942"/>
                </a:lnTo>
                <a:lnTo>
                  <a:pt x="1592718" y="1742122"/>
                </a:lnTo>
                <a:lnTo>
                  <a:pt x="1651024" y="1665636"/>
                </a:lnTo>
                <a:lnTo>
                  <a:pt x="1692838" y="1628408"/>
                </a:lnTo>
                <a:lnTo>
                  <a:pt x="1722019" y="1589875"/>
                </a:lnTo>
                <a:lnTo>
                  <a:pt x="1763851" y="1552457"/>
                </a:lnTo>
                <a:lnTo>
                  <a:pt x="1793046" y="1513767"/>
                </a:lnTo>
                <a:lnTo>
                  <a:pt x="1834890" y="1476225"/>
                </a:lnTo>
                <a:lnTo>
                  <a:pt x="1893301" y="1398640"/>
                </a:lnTo>
                <a:lnTo>
                  <a:pt x="1935151" y="1361035"/>
                </a:lnTo>
                <a:lnTo>
                  <a:pt x="2064594" y="1207288"/>
                </a:lnTo>
                <a:lnTo>
                  <a:pt x="2106423" y="1169905"/>
                </a:lnTo>
                <a:lnTo>
                  <a:pt x="2164766" y="1093033"/>
                </a:lnTo>
                <a:lnTo>
                  <a:pt x="2206563" y="1055981"/>
                </a:lnTo>
                <a:lnTo>
                  <a:pt x="2235704" y="1017869"/>
                </a:lnTo>
                <a:lnTo>
                  <a:pt x="2277472" y="981119"/>
                </a:lnTo>
                <a:lnTo>
                  <a:pt x="2306649" y="942621"/>
                </a:lnTo>
                <a:lnTo>
                  <a:pt x="2365207" y="863490"/>
                </a:lnTo>
                <a:lnTo>
                  <a:pt x="2424019" y="781691"/>
                </a:lnTo>
                <a:lnTo>
                  <a:pt x="2440871" y="738654"/>
                </a:lnTo>
                <a:lnTo>
                  <a:pt x="2500025" y="653252"/>
                </a:lnTo>
                <a:lnTo>
                  <a:pt x="2517037" y="608535"/>
                </a:lnTo>
                <a:lnTo>
                  <a:pt x="2546740" y="564513"/>
                </a:lnTo>
                <a:lnTo>
                  <a:pt x="2580995" y="472649"/>
                </a:lnTo>
                <a:lnTo>
                  <a:pt x="2610827" y="427266"/>
                </a:lnTo>
                <a:lnTo>
                  <a:pt x="2662450" y="286933"/>
                </a:lnTo>
                <a:lnTo>
                  <a:pt x="2692250" y="241892"/>
                </a:lnTo>
                <a:lnTo>
                  <a:pt x="2709381" y="195921"/>
                </a:lnTo>
                <a:lnTo>
                  <a:pt x="2739130" y="151413"/>
                </a:lnTo>
                <a:lnTo>
                  <a:pt x="2756213" y="105954"/>
                </a:lnTo>
                <a:lnTo>
                  <a:pt x="2785915" y="61938"/>
                </a:lnTo>
                <a:lnTo>
                  <a:pt x="2802953" y="16949"/>
                </a:lnTo>
                <a:lnTo>
                  <a:pt x="2817315" y="75"/>
                </a:lnTo>
                <a:lnTo>
                  <a:pt x="3878667" y="92"/>
                </a:lnTo>
                <a:lnTo>
                  <a:pt x="2906602" y="227"/>
                </a:lnTo>
                <a:lnTo>
                  <a:pt x="2890258" y="37931"/>
                </a:lnTo>
                <a:lnTo>
                  <a:pt x="2830965" y="124792"/>
                </a:lnTo>
                <a:lnTo>
                  <a:pt x="2796900" y="214661"/>
                </a:lnTo>
                <a:lnTo>
                  <a:pt x="2767204" y="258603"/>
                </a:lnTo>
                <a:lnTo>
                  <a:pt x="2750139" y="303879"/>
                </a:lnTo>
                <a:lnTo>
                  <a:pt x="2720420" y="348079"/>
                </a:lnTo>
                <a:lnTo>
                  <a:pt x="2669065" y="485589"/>
                </a:lnTo>
                <a:lnTo>
                  <a:pt x="2639284" y="530426"/>
                </a:lnTo>
                <a:lnTo>
                  <a:pt x="2622156" y="576374"/>
                </a:lnTo>
                <a:lnTo>
                  <a:pt x="2592402" y="620932"/>
                </a:lnTo>
                <a:lnTo>
                  <a:pt x="2575317" y="666412"/>
                </a:lnTo>
                <a:lnTo>
                  <a:pt x="2545626" y="710316"/>
                </a:lnTo>
                <a:lnTo>
                  <a:pt x="2528621" y="754956"/>
                </a:lnTo>
                <a:lnTo>
                  <a:pt x="2469496" y="840055"/>
                </a:lnTo>
                <a:lnTo>
                  <a:pt x="2440035" y="881531"/>
                </a:lnTo>
                <a:lnTo>
                  <a:pt x="2410654" y="922166"/>
                </a:lnTo>
                <a:lnTo>
                  <a:pt x="2381362" y="961867"/>
                </a:lnTo>
                <a:lnTo>
                  <a:pt x="2352168" y="1000541"/>
                </a:lnTo>
                <a:lnTo>
                  <a:pt x="2281214" y="1075879"/>
                </a:lnTo>
                <a:lnTo>
                  <a:pt x="2222907" y="1152376"/>
                </a:lnTo>
                <a:lnTo>
                  <a:pt x="2181113" y="1189390"/>
                </a:lnTo>
                <a:lnTo>
                  <a:pt x="2122820" y="1265736"/>
                </a:lnTo>
                <a:lnTo>
                  <a:pt x="2081036" y="1302650"/>
                </a:lnTo>
                <a:lnTo>
                  <a:pt x="2022767" y="1378744"/>
                </a:lnTo>
                <a:lnTo>
                  <a:pt x="1980997" y="1415508"/>
                </a:lnTo>
                <a:lnTo>
                  <a:pt x="1922762" y="1491251"/>
                </a:lnTo>
                <a:lnTo>
                  <a:pt x="1881011" y="1527814"/>
                </a:lnTo>
                <a:lnTo>
                  <a:pt x="1822819" y="1603105"/>
                </a:lnTo>
                <a:lnTo>
                  <a:pt x="1781092" y="1639416"/>
                </a:lnTo>
                <a:lnTo>
                  <a:pt x="1722952" y="1714155"/>
                </a:lnTo>
                <a:lnTo>
                  <a:pt x="1681254" y="1750165"/>
                </a:lnTo>
                <a:lnTo>
                  <a:pt x="1652209" y="1787266"/>
                </a:lnTo>
                <a:lnTo>
                  <a:pt x="1610533" y="1823047"/>
                </a:lnTo>
                <a:lnTo>
                  <a:pt x="1581512" y="1859909"/>
                </a:lnTo>
                <a:lnTo>
                  <a:pt x="1539859" y="1895439"/>
                </a:lnTo>
                <a:lnTo>
                  <a:pt x="1481879" y="1968498"/>
                </a:lnTo>
                <a:lnTo>
                  <a:pt x="1440266" y="2003610"/>
                </a:lnTo>
                <a:lnTo>
                  <a:pt x="1411254" y="2040376"/>
                </a:lnTo>
                <a:lnTo>
                  <a:pt x="1369566" y="2076283"/>
                </a:lnTo>
                <a:lnTo>
                  <a:pt x="1340488" y="2113732"/>
                </a:lnTo>
                <a:lnTo>
                  <a:pt x="1298735" y="2150316"/>
                </a:lnTo>
                <a:lnTo>
                  <a:pt x="1269594" y="2188437"/>
                </a:lnTo>
                <a:lnTo>
                  <a:pt x="1227778" y="2225686"/>
                </a:lnTo>
                <a:lnTo>
                  <a:pt x="1169339" y="2303570"/>
                </a:lnTo>
                <a:lnTo>
                  <a:pt x="1127430" y="2341793"/>
                </a:lnTo>
                <a:lnTo>
                  <a:pt x="1039452" y="2461975"/>
                </a:lnTo>
                <a:lnTo>
                  <a:pt x="997424" y="2501456"/>
                </a:lnTo>
                <a:lnTo>
                  <a:pt x="850064" y="2709421"/>
                </a:lnTo>
                <a:lnTo>
                  <a:pt x="820508" y="2751902"/>
                </a:lnTo>
                <a:lnTo>
                  <a:pt x="803567" y="2795875"/>
                </a:lnTo>
                <a:lnTo>
                  <a:pt x="714654" y="2925887"/>
                </a:lnTo>
                <a:lnTo>
                  <a:pt x="697661" y="2970411"/>
                </a:lnTo>
                <a:lnTo>
                  <a:pt x="638408" y="3056842"/>
                </a:lnTo>
                <a:lnTo>
                  <a:pt x="621434" y="3101161"/>
                </a:lnTo>
                <a:lnTo>
                  <a:pt x="532618" y="3230150"/>
                </a:lnTo>
                <a:lnTo>
                  <a:pt x="515666" y="3274241"/>
                </a:lnTo>
                <a:lnTo>
                  <a:pt x="367753" y="3488032"/>
                </a:lnTo>
                <a:lnTo>
                  <a:pt x="262120" y="3659689"/>
                </a:lnTo>
                <a:lnTo>
                  <a:pt x="232556" y="3702251"/>
                </a:lnTo>
                <a:lnTo>
                  <a:pt x="215636" y="3746002"/>
                </a:lnTo>
                <a:lnTo>
                  <a:pt x="97395" y="3916089"/>
                </a:lnTo>
                <a:lnTo>
                  <a:pt x="80487" y="3959718"/>
                </a:lnTo>
                <a:lnTo>
                  <a:pt x="21400" y="4044414"/>
                </a:lnTo>
                <a:lnTo>
                  <a:pt x="8569" y="4065753"/>
                </a:lnTo>
                <a:lnTo>
                  <a:pt x="8496" y="3911862"/>
                </a:lnTo>
                <a:close/>
              </a:path>
              <a:path w="4654550" h="10287635">
                <a:moveTo>
                  <a:pt x="10705" y="4961364"/>
                </a:moveTo>
                <a:lnTo>
                  <a:pt x="14159" y="4925060"/>
                </a:lnTo>
                <a:lnTo>
                  <a:pt x="49031" y="4826712"/>
                </a:lnTo>
                <a:lnTo>
                  <a:pt x="83522" y="4732363"/>
                </a:lnTo>
                <a:lnTo>
                  <a:pt x="113350" y="4687028"/>
                </a:lnTo>
                <a:lnTo>
                  <a:pt x="147605" y="4595160"/>
                </a:lnTo>
                <a:lnTo>
                  <a:pt x="177320" y="4551006"/>
                </a:lnTo>
                <a:lnTo>
                  <a:pt x="194358" y="4506014"/>
                </a:lnTo>
                <a:lnTo>
                  <a:pt x="224005" y="4462578"/>
                </a:lnTo>
                <a:lnTo>
                  <a:pt x="240977" y="4418278"/>
                </a:lnTo>
                <a:lnTo>
                  <a:pt x="270561" y="4375507"/>
                </a:lnTo>
                <a:lnTo>
                  <a:pt x="287473" y="4331844"/>
                </a:lnTo>
                <a:lnTo>
                  <a:pt x="405419" y="4164853"/>
                </a:lnTo>
                <a:lnTo>
                  <a:pt x="422201" y="4122546"/>
                </a:lnTo>
                <a:lnTo>
                  <a:pt x="451605" y="4081673"/>
                </a:lnTo>
                <a:lnTo>
                  <a:pt x="656922" y="3800877"/>
                </a:lnTo>
                <a:lnTo>
                  <a:pt x="698840" y="3762562"/>
                </a:lnTo>
                <a:lnTo>
                  <a:pt x="845082" y="3566332"/>
                </a:lnTo>
                <a:lnTo>
                  <a:pt x="887075" y="3527229"/>
                </a:lnTo>
                <a:lnTo>
                  <a:pt x="1004452" y="3366220"/>
                </a:lnTo>
                <a:lnTo>
                  <a:pt x="1105077" y="3247198"/>
                </a:lnTo>
                <a:lnTo>
                  <a:pt x="1280791" y="3009384"/>
                </a:lnTo>
                <a:lnTo>
                  <a:pt x="1322675" y="2971420"/>
                </a:lnTo>
                <a:lnTo>
                  <a:pt x="1381193" y="2892707"/>
                </a:lnTo>
                <a:lnTo>
                  <a:pt x="1423051" y="2855012"/>
                </a:lnTo>
                <a:lnTo>
                  <a:pt x="1452242" y="2816369"/>
                </a:lnTo>
                <a:lnTo>
                  <a:pt x="1494055" y="2779149"/>
                </a:lnTo>
                <a:lnTo>
                  <a:pt x="1523208" y="2740910"/>
                </a:lnTo>
                <a:lnTo>
                  <a:pt x="1606761" y="2667239"/>
                </a:lnTo>
                <a:lnTo>
                  <a:pt x="1635883" y="2629329"/>
                </a:lnTo>
                <a:lnTo>
                  <a:pt x="1677644" y="2592658"/>
                </a:lnTo>
                <a:lnTo>
                  <a:pt x="1719521" y="2554763"/>
                </a:lnTo>
                <a:lnTo>
                  <a:pt x="1748705" y="2516198"/>
                </a:lnTo>
                <a:lnTo>
                  <a:pt x="1874083" y="2405180"/>
                </a:lnTo>
                <a:lnTo>
                  <a:pt x="1903267" y="2366615"/>
                </a:lnTo>
                <a:lnTo>
                  <a:pt x="1945144" y="2328719"/>
                </a:lnTo>
                <a:lnTo>
                  <a:pt x="1986690" y="2294305"/>
                </a:lnTo>
                <a:lnTo>
                  <a:pt x="2044503" y="2223004"/>
                </a:lnTo>
                <a:lnTo>
                  <a:pt x="2086059" y="2188490"/>
                </a:lnTo>
                <a:lnTo>
                  <a:pt x="2114978" y="2152706"/>
                </a:lnTo>
                <a:lnTo>
                  <a:pt x="2156548" y="2118042"/>
                </a:lnTo>
                <a:lnTo>
                  <a:pt x="2185485" y="2082075"/>
                </a:lnTo>
                <a:lnTo>
                  <a:pt x="2227075" y="2047194"/>
                </a:lnTo>
                <a:lnTo>
                  <a:pt x="2285010" y="1974610"/>
                </a:lnTo>
                <a:lnTo>
                  <a:pt x="2326644" y="1939279"/>
                </a:lnTo>
                <a:lnTo>
                  <a:pt x="2384679" y="1865645"/>
                </a:lnTo>
                <a:lnTo>
                  <a:pt x="2414003" y="1825599"/>
                </a:lnTo>
                <a:lnTo>
                  <a:pt x="2456030" y="1786134"/>
                </a:lnTo>
                <a:lnTo>
                  <a:pt x="2603472" y="1577301"/>
                </a:lnTo>
                <a:lnTo>
                  <a:pt x="2645635" y="1536408"/>
                </a:lnTo>
                <a:lnTo>
                  <a:pt x="2822697" y="1284416"/>
                </a:lnTo>
                <a:lnTo>
                  <a:pt x="2864868" y="1243431"/>
                </a:lnTo>
                <a:lnTo>
                  <a:pt x="3160753" y="815247"/>
                </a:lnTo>
                <a:lnTo>
                  <a:pt x="3190532" y="770422"/>
                </a:lnTo>
                <a:lnTo>
                  <a:pt x="3310126" y="586117"/>
                </a:lnTo>
                <a:lnTo>
                  <a:pt x="3327398" y="538658"/>
                </a:lnTo>
                <a:lnTo>
                  <a:pt x="3357279" y="492761"/>
                </a:lnTo>
                <a:lnTo>
                  <a:pt x="3476006" y="317567"/>
                </a:lnTo>
                <a:lnTo>
                  <a:pt x="3493054" y="272474"/>
                </a:lnTo>
                <a:lnTo>
                  <a:pt x="3581978" y="142341"/>
                </a:lnTo>
                <a:lnTo>
                  <a:pt x="3641035" y="57966"/>
                </a:lnTo>
                <a:lnTo>
                  <a:pt x="3670131" y="20328"/>
                </a:lnTo>
                <a:lnTo>
                  <a:pt x="3684808" y="150"/>
                </a:lnTo>
                <a:lnTo>
                  <a:pt x="3863399" y="276"/>
                </a:lnTo>
                <a:lnTo>
                  <a:pt x="3837355" y="5836"/>
                </a:lnTo>
                <a:lnTo>
                  <a:pt x="3809765" y="27648"/>
                </a:lnTo>
                <a:lnTo>
                  <a:pt x="3781849" y="52892"/>
                </a:lnTo>
                <a:lnTo>
                  <a:pt x="3752651" y="91601"/>
                </a:lnTo>
                <a:lnTo>
                  <a:pt x="3694037" y="171330"/>
                </a:lnTo>
                <a:lnTo>
                  <a:pt x="3651995" y="210946"/>
                </a:lnTo>
                <a:lnTo>
                  <a:pt x="3635192" y="253470"/>
                </a:lnTo>
                <a:lnTo>
                  <a:pt x="3517122" y="421768"/>
                </a:lnTo>
                <a:lnTo>
                  <a:pt x="3500132" y="466255"/>
                </a:lnTo>
                <a:lnTo>
                  <a:pt x="3470515" y="509379"/>
                </a:lnTo>
                <a:lnTo>
                  <a:pt x="3453557" y="553527"/>
                </a:lnTo>
                <a:lnTo>
                  <a:pt x="3364875" y="681110"/>
                </a:lnTo>
                <a:lnTo>
                  <a:pt x="3348002" y="724364"/>
                </a:lnTo>
                <a:lnTo>
                  <a:pt x="3230213" y="889709"/>
                </a:lnTo>
                <a:lnTo>
                  <a:pt x="3142204" y="1010213"/>
                </a:lnTo>
                <a:lnTo>
                  <a:pt x="2995960" y="1206455"/>
                </a:lnTo>
                <a:lnTo>
                  <a:pt x="2878457" y="1368787"/>
                </a:lnTo>
                <a:lnTo>
                  <a:pt x="2861688" y="1410948"/>
                </a:lnTo>
                <a:lnTo>
                  <a:pt x="2685485" y="1653904"/>
                </a:lnTo>
                <a:lnTo>
                  <a:pt x="2597759" y="1771439"/>
                </a:lnTo>
                <a:lnTo>
                  <a:pt x="2539490" y="1847535"/>
                </a:lnTo>
                <a:lnTo>
                  <a:pt x="2497777" y="1883703"/>
                </a:lnTo>
                <a:lnTo>
                  <a:pt x="2439766" y="1957087"/>
                </a:lnTo>
                <a:lnTo>
                  <a:pt x="2397879" y="1995078"/>
                </a:lnTo>
                <a:lnTo>
                  <a:pt x="2368638" y="2034245"/>
                </a:lnTo>
                <a:lnTo>
                  <a:pt x="2326760" y="2072154"/>
                </a:lnTo>
                <a:lnTo>
                  <a:pt x="2297532" y="2111183"/>
                </a:lnTo>
                <a:lnTo>
                  <a:pt x="2255671" y="2148899"/>
                </a:lnTo>
                <a:lnTo>
                  <a:pt x="2226467" y="2187681"/>
                </a:lnTo>
                <a:lnTo>
                  <a:pt x="2184635" y="2225094"/>
                </a:lnTo>
                <a:lnTo>
                  <a:pt x="2155465" y="2263518"/>
                </a:lnTo>
                <a:lnTo>
                  <a:pt x="2071904" y="2337273"/>
                </a:lnTo>
                <a:lnTo>
                  <a:pt x="2042804" y="2374954"/>
                </a:lnTo>
                <a:lnTo>
                  <a:pt x="2001219" y="2409782"/>
                </a:lnTo>
                <a:lnTo>
                  <a:pt x="1972309" y="2445462"/>
                </a:lnTo>
                <a:lnTo>
                  <a:pt x="1930781" y="2479687"/>
                </a:lnTo>
                <a:lnTo>
                  <a:pt x="1901910" y="2514965"/>
                </a:lnTo>
                <a:lnTo>
                  <a:pt x="1860401" y="2548989"/>
                </a:lnTo>
                <a:lnTo>
                  <a:pt x="1831530" y="2584267"/>
                </a:lnTo>
                <a:lnTo>
                  <a:pt x="1790002" y="2618492"/>
                </a:lnTo>
                <a:lnTo>
                  <a:pt x="1761093" y="2654172"/>
                </a:lnTo>
                <a:lnTo>
                  <a:pt x="1719507" y="2689000"/>
                </a:lnTo>
                <a:lnTo>
                  <a:pt x="1677850" y="2724577"/>
                </a:lnTo>
                <a:lnTo>
                  <a:pt x="1648782" y="2761930"/>
                </a:lnTo>
                <a:lnTo>
                  <a:pt x="1607016" y="2798652"/>
                </a:lnTo>
                <a:lnTo>
                  <a:pt x="1577839" y="2837148"/>
                </a:lnTo>
                <a:lnTo>
                  <a:pt x="1535964" y="2875014"/>
                </a:lnTo>
                <a:lnTo>
                  <a:pt x="1506678" y="2914655"/>
                </a:lnTo>
                <a:lnTo>
                  <a:pt x="1464695" y="2953665"/>
                </a:lnTo>
                <a:lnTo>
                  <a:pt x="1435300" y="2994450"/>
                </a:lnTo>
                <a:lnTo>
                  <a:pt x="1376720" y="3073806"/>
                </a:lnTo>
                <a:lnTo>
                  <a:pt x="1334782" y="3112347"/>
                </a:lnTo>
                <a:lnTo>
                  <a:pt x="1158940" y="3351501"/>
                </a:lnTo>
                <a:lnTo>
                  <a:pt x="1087667" y="3430190"/>
                </a:lnTo>
                <a:lnTo>
                  <a:pt x="911767" y="3669969"/>
                </a:lnTo>
                <a:lnTo>
                  <a:pt x="840496" y="3748628"/>
                </a:lnTo>
                <a:lnTo>
                  <a:pt x="635380" y="4027304"/>
                </a:lnTo>
                <a:lnTo>
                  <a:pt x="593450" y="4065756"/>
                </a:lnTo>
                <a:lnTo>
                  <a:pt x="505351" y="4187201"/>
                </a:lnTo>
                <a:lnTo>
                  <a:pt x="446408" y="4270386"/>
                </a:lnTo>
                <a:lnTo>
                  <a:pt x="429520" y="4313803"/>
                </a:lnTo>
                <a:lnTo>
                  <a:pt x="370347" y="4399399"/>
                </a:lnTo>
                <a:lnTo>
                  <a:pt x="353351" y="4443953"/>
                </a:lnTo>
                <a:lnTo>
                  <a:pt x="293974" y="4531688"/>
                </a:lnTo>
                <a:lnTo>
                  <a:pt x="259762" y="4623104"/>
                </a:lnTo>
                <a:lnTo>
                  <a:pt x="229971" y="4668051"/>
                </a:lnTo>
                <a:lnTo>
                  <a:pt x="74639" y="5093909"/>
                </a:lnTo>
                <a:lnTo>
                  <a:pt x="57089" y="5144286"/>
                </a:lnTo>
                <a:lnTo>
                  <a:pt x="9315" y="5646431"/>
                </a:lnTo>
                <a:lnTo>
                  <a:pt x="9049" y="5082522"/>
                </a:lnTo>
                <a:lnTo>
                  <a:pt x="10705" y="4961364"/>
                </a:lnTo>
                <a:close/>
              </a:path>
              <a:path w="4654550" h="10287635">
                <a:moveTo>
                  <a:pt x="581" y="8554143"/>
                </a:moveTo>
                <a:lnTo>
                  <a:pt x="13409" y="8553396"/>
                </a:lnTo>
                <a:lnTo>
                  <a:pt x="65130" y="8546127"/>
                </a:lnTo>
                <a:lnTo>
                  <a:pt x="103962" y="8540241"/>
                </a:lnTo>
                <a:lnTo>
                  <a:pt x="155186" y="8538199"/>
                </a:lnTo>
                <a:lnTo>
                  <a:pt x="206153" y="8538852"/>
                </a:lnTo>
                <a:lnTo>
                  <a:pt x="256859" y="8542256"/>
                </a:lnTo>
                <a:lnTo>
                  <a:pt x="294654" y="8547263"/>
                </a:lnTo>
                <a:lnTo>
                  <a:pt x="344821" y="8556333"/>
                </a:lnTo>
                <a:lnTo>
                  <a:pt x="394710" y="8568319"/>
                </a:lnTo>
                <a:lnTo>
                  <a:pt x="444316" y="8583276"/>
                </a:lnTo>
                <a:lnTo>
                  <a:pt x="481350" y="8596288"/>
                </a:lnTo>
                <a:lnTo>
                  <a:pt x="530981" y="8610991"/>
                </a:lnTo>
                <a:lnTo>
                  <a:pt x="580567" y="8626159"/>
                </a:lnTo>
                <a:lnTo>
                  <a:pt x="630111" y="8641773"/>
                </a:lnTo>
                <a:lnTo>
                  <a:pt x="679615" y="8657810"/>
                </a:lnTo>
                <a:lnTo>
                  <a:pt x="729080" y="8674250"/>
                </a:lnTo>
                <a:lnTo>
                  <a:pt x="765866" y="8689868"/>
                </a:lnTo>
                <a:lnTo>
                  <a:pt x="815261" y="8707049"/>
                </a:lnTo>
                <a:lnTo>
                  <a:pt x="864624" y="8724570"/>
                </a:lnTo>
                <a:lnTo>
                  <a:pt x="913956" y="8742408"/>
                </a:lnTo>
                <a:lnTo>
                  <a:pt x="950617" y="8759339"/>
                </a:lnTo>
                <a:lnTo>
                  <a:pt x="999895" y="8777749"/>
                </a:lnTo>
                <a:lnTo>
                  <a:pt x="1048960" y="8798391"/>
                </a:lnTo>
                <a:lnTo>
                  <a:pt x="1085241" y="8819321"/>
                </a:lnTo>
                <a:lnTo>
                  <a:pt x="1134026" y="8842914"/>
                </a:lnTo>
                <a:lnTo>
                  <a:pt x="1182675" y="8867938"/>
                </a:lnTo>
                <a:lnTo>
                  <a:pt x="1218547" y="8893160"/>
                </a:lnTo>
                <a:lnTo>
                  <a:pt x="1254289" y="8919753"/>
                </a:lnTo>
                <a:lnTo>
                  <a:pt x="1302546" y="8948890"/>
                </a:lnTo>
                <a:lnTo>
                  <a:pt x="1338036" y="8978136"/>
                </a:lnTo>
                <a:lnTo>
                  <a:pt x="1373404" y="9008664"/>
                </a:lnTo>
                <a:lnTo>
                  <a:pt x="1408652" y="9040444"/>
                </a:lnTo>
                <a:lnTo>
                  <a:pt x="1443784" y="9073446"/>
                </a:lnTo>
                <a:lnTo>
                  <a:pt x="1478803" y="9107640"/>
                </a:lnTo>
                <a:lnTo>
                  <a:pt x="1513711" y="9142997"/>
                </a:lnTo>
                <a:lnTo>
                  <a:pt x="1548512" y="9179486"/>
                </a:lnTo>
                <a:lnTo>
                  <a:pt x="1583207" y="9217078"/>
                </a:lnTo>
                <a:lnTo>
                  <a:pt x="1617801" y="9255744"/>
                </a:lnTo>
                <a:lnTo>
                  <a:pt x="1639652" y="9294250"/>
                </a:lnTo>
                <a:lnTo>
                  <a:pt x="1708159" y="9378729"/>
                </a:lnTo>
                <a:lnTo>
                  <a:pt x="1729795" y="9419496"/>
                </a:lnTo>
                <a:lnTo>
                  <a:pt x="1832737" y="9544301"/>
                </a:lnTo>
                <a:lnTo>
                  <a:pt x="1854444" y="9584323"/>
                </a:lnTo>
                <a:lnTo>
                  <a:pt x="1888812" y="9625357"/>
                </a:lnTo>
                <a:lnTo>
                  <a:pt x="1992029" y="9747279"/>
                </a:lnTo>
                <a:lnTo>
                  <a:pt x="2013829" y="9786318"/>
                </a:lnTo>
                <a:lnTo>
                  <a:pt x="2117277" y="9905808"/>
                </a:lnTo>
                <a:lnTo>
                  <a:pt x="2220906" y="10023401"/>
                </a:lnTo>
                <a:lnTo>
                  <a:pt x="2290095" y="10100711"/>
                </a:lnTo>
                <a:lnTo>
                  <a:pt x="2359368" y="10177130"/>
                </a:lnTo>
                <a:lnTo>
                  <a:pt x="2428728" y="10252640"/>
                </a:lnTo>
                <a:lnTo>
                  <a:pt x="2463712" y="10287202"/>
                </a:lnTo>
                <a:lnTo>
                  <a:pt x="2348860" y="10287582"/>
                </a:lnTo>
                <a:lnTo>
                  <a:pt x="2186181" y="10120205"/>
                </a:lnTo>
                <a:lnTo>
                  <a:pt x="2116669" y="10046293"/>
                </a:lnTo>
                <a:lnTo>
                  <a:pt x="2081942" y="10009030"/>
                </a:lnTo>
                <a:lnTo>
                  <a:pt x="2059881" y="9972730"/>
                </a:lnTo>
                <a:lnTo>
                  <a:pt x="1990552" y="9896897"/>
                </a:lnTo>
                <a:lnTo>
                  <a:pt x="1955931" y="9858514"/>
                </a:lnTo>
                <a:lnTo>
                  <a:pt x="1921344" y="9819783"/>
                </a:lnTo>
                <a:lnTo>
                  <a:pt x="1899227" y="9784073"/>
                </a:lnTo>
                <a:lnTo>
                  <a:pt x="1864529" y="9746501"/>
                </a:lnTo>
                <a:lnTo>
                  <a:pt x="1829888" y="9708343"/>
                </a:lnTo>
                <a:lnTo>
                  <a:pt x="1795295" y="9669672"/>
                </a:lnTo>
                <a:lnTo>
                  <a:pt x="1773387" y="9631765"/>
                </a:lnTo>
                <a:lnTo>
                  <a:pt x="1738870" y="9592289"/>
                </a:lnTo>
                <a:lnTo>
                  <a:pt x="1717025" y="9553723"/>
                </a:lnTo>
                <a:lnTo>
                  <a:pt x="1682557" y="9513734"/>
                </a:lnTo>
                <a:lnTo>
                  <a:pt x="1660746" y="9474802"/>
                </a:lnTo>
                <a:lnTo>
                  <a:pt x="1626300" y="9434594"/>
                </a:lnTo>
                <a:lnTo>
                  <a:pt x="1604585" y="9394658"/>
                </a:lnTo>
                <a:lnTo>
                  <a:pt x="1570132" y="9354512"/>
                </a:lnTo>
                <a:lnTo>
                  <a:pt x="1535584" y="9315373"/>
                </a:lnTo>
                <a:lnTo>
                  <a:pt x="1500938" y="9277259"/>
                </a:lnTo>
                <a:lnTo>
                  <a:pt x="1466193" y="9240187"/>
                </a:lnTo>
                <a:lnTo>
                  <a:pt x="1431347" y="9204173"/>
                </a:lnTo>
                <a:lnTo>
                  <a:pt x="1396399" y="9169234"/>
                </a:lnTo>
                <a:lnTo>
                  <a:pt x="1361347" y="9135386"/>
                </a:lnTo>
                <a:lnTo>
                  <a:pt x="1326190" y="9102647"/>
                </a:lnTo>
                <a:lnTo>
                  <a:pt x="1290926" y="9071032"/>
                </a:lnTo>
                <a:lnTo>
                  <a:pt x="1255553" y="9040559"/>
                </a:lnTo>
                <a:lnTo>
                  <a:pt x="1207427" y="9010042"/>
                </a:lnTo>
                <a:lnTo>
                  <a:pt x="1171832" y="8981902"/>
                </a:lnTo>
                <a:lnTo>
                  <a:pt x="1123481" y="8953750"/>
                </a:lnTo>
                <a:lnTo>
                  <a:pt x="1087658" y="8928010"/>
                </a:lnTo>
                <a:lnTo>
                  <a:pt x="1039075" y="8902291"/>
                </a:lnTo>
                <a:lnTo>
                  <a:pt x="1003018" y="8879017"/>
                </a:lnTo>
                <a:lnTo>
                  <a:pt x="954197" y="8855799"/>
                </a:lnTo>
                <a:lnTo>
                  <a:pt x="905256" y="8833855"/>
                </a:lnTo>
                <a:lnTo>
                  <a:pt x="856191" y="8813202"/>
                </a:lnTo>
                <a:lnTo>
                  <a:pt x="819645" y="8795061"/>
                </a:lnTo>
                <a:lnTo>
                  <a:pt x="770330" y="8777042"/>
                </a:lnTo>
                <a:lnTo>
                  <a:pt x="720887" y="8760364"/>
                </a:lnTo>
                <a:lnTo>
                  <a:pt x="671315" y="8745044"/>
                </a:lnTo>
                <a:lnTo>
                  <a:pt x="621613" y="8731099"/>
                </a:lnTo>
                <a:lnTo>
                  <a:pt x="571778" y="8718546"/>
                </a:lnTo>
                <a:lnTo>
                  <a:pt x="522087" y="8704478"/>
                </a:lnTo>
                <a:lnTo>
                  <a:pt x="472385" y="8690519"/>
                </a:lnTo>
                <a:lnTo>
                  <a:pt x="422628" y="8677147"/>
                </a:lnTo>
                <a:lnTo>
                  <a:pt x="385413" y="8666039"/>
                </a:lnTo>
                <a:lnTo>
                  <a:pt x="335408" y="8655266"/>
                </a:lnTo>
                <a:lnTo>
                  <a:pt x="285212" y="8646507"/>
                </a:lnTo>
                <a:lnTo>
                  <a:pt x="234780" y="8640237"/>
                </a:lnTo>
                <a:lnTo>
                  <a:pt x="184065" y="8636933"/>
                </a:lnTo>
                <a:lnTo>
                  <a:pt x="133022" y="8637070"/>
                </a:lnTo>
                <a:lnTo>
                  <a:pt x="81607" y="8641125"/>
                </a:lnTo>
                <a:lnTo>
                  <a:pt x="68964" y="8639922"/>
                </a:lnTo>
                <a:lnTo>
                  <a:pt x="17119" y="8648495"/>
                </a:lnTo>
                <a:lnTo>
                  <a:pt x="4187" y="8650331"/>
                </a:lnTo>
                <a:lnTo>
                  <a:pt x="581" y="8554143"/>
                </a:lnTo>
                <a:close/>
              </a:path>
              <a:path w="4654550" h="10287635">
                <a:moveTo>
                  <a:pt x="2808422" y="4384462"/>
                </a:moveTo>
                <a:lnTo>
                  <a:pt x="2877526" y="3658118"/>
                </a:lnTo>
                <a:lnTo>
                  <a:pt x="2911971" y="3564254"/>
                </a:lnTo>
                <a:lnTo>
                  <a:pt x="2847930" y="4237372"/>
                </a:lnTo>
                <a:lnTo>
                  <a:pt x="2830550" y="4285969"/>
                </a:lnTo>
                <a:lnTo>
                  <a:pt x="2825809" y="4335799"/>
                </a:lnTo>
                <a:lnTo>
                  <a:pt x="2808422" y="4384462"/>
                </a:lnTo>
                <a:close/>
              </a:path>
              <a:path w="4654550" h="10287635">
                <a:moveTo>
                  <a:pt x="2749800" y="4732448"/>
                </a:moveTo>
                <a:lnTo>
                  <a:pt x="2838521" y="3799914"/>
                </a:lnTo>
                <a:lnTo>
                  <a:pt x="2872950" y="3706217"/>
                </a:lnTo>
                <a:lnTo>
                  <a:pt x="2798921" y="4484317"/>
                </a:lnTo>
                <a:lnTo>
                  <a:pt x="2781522" y="4533111"/>
                </a:lnTo>
                <a:lnTo>
                  <a:pt x="2767221" y="4683425"/>
                </a:lnTo>
                <a:lnTo>
                  <a:pt x="2749800" y="4732448"/>
                </a:lnTo>
                <a:close/>
              </a:path>
              <a:path w="4654550" h="10287635">
                <a:moveTo>
                  <a:pt x="2717975" y="4932860"/>
                </a:moveTo>
                <a:lnTo>
                  <a:pt x="2816580" y="3896434"/>
                </a:lnTo>
                <a:lnTo>
                  <a:pt x="2833954" y="3847909"/>
                </a:lnTo>
                <a:lnTo>
                  <a:pt x="2735424" y="4883545"/>
                </a:lnTo>
                <a:lnTo>
                  <a:pt x="2717975" y="4932860"/>
                </a:lnTo>
                <a:close/>
              </a:path>
              <a:path w="4654550" h="10287635">
                <a:moveTo>
                  <a:pt x="2686153" y="5133245"/>
                </a:moveTo>
                <a:lnTo>
                  <a:pt x="2794455" y="3994905"/>
                </a:lnTo>
                <a:lnTo>
                  <a:pt x="2811842" y="3946237"/>
                </a:lnTo>
                <a:lnTo>
                  <a:pt x="2703578" y="5084189"/>
                </a:lnTo>
                <a:lnTo>
                  <a:pt x="2686153" y="5133245"/>
                </a:lnTo>
                <a:close/>
              </a:path>
              <a:path w="4654550" h="10287635">
                <a:moveTo>
                  <a:pt x="2536031" y="6174796"/>
                </a:moveTo>
                <a:lnTo>
                  <a:pt x="2686723" y="4590898"/>
                </a:lnTo>
                <a:lnTo>
                  <a:pt x="2704128" y="4542041"/>
                </a:lnTo>
                <a:lnTo>
                  <a:pt x="2543969" y="6225449"/>
                </a:lnTo>
                <a:lnTo>
                  <a:pt x="2536031" y="6174796"/>
                </a:lnTo>
                <a:close/>
              </a:path>
              <a:path w="4654550" h="10287635">
                <a:moveTo>
                  <a:pt x="2532835" y="6074297"/>
                </a:moveTo>
                <a:lnTo>
                  <a:pt x="2659815" y="4739630"/>
                </a:lnTo>
                <a:lnTo>
                  <a:pt x="2677208" y="4690903"/>
                </a:lnTo>
                <a:lnTo>
                  <a:pt x="2540749" y="6125211"/>
                </a:lnTo>
                <a:lnTo>
                  <a:pt x="2532835" y="6074297"/>
                </a:lnTo>
                <a:close/>
              </a:path>
              <a:path w="4654550" h="10287635">
                <a:moveTo>
                  <a:pt x="2529684" y="5973325"/>
                </a:moveTo>
                <a:lnTo>
                  <a:pt x="2628309" y="4936698"/>
                </a:lnTo>
                <a:lnTo>
                  <a:pt x="2645601" y="4889031"/>
                </a:lnTo>
                <a:lnTo>
                  <a:pt x="2537576" y="6024468"/>
                </a:lnTo>
                <a:lnTo>
                  <a:pt x="2529684" y="5973325"/>
                </a:lnTo>
                <a:close/>
              </a:path>
              <a:path w="4654550" h="10287635">
                <a:moveTo>
                  <a:pt x="2531351" y="5821717"/>
                </a:moveTo>
                <a:lnTo>
                  <a:pt x="2596984" y="5131855"/>
                </a:lnTo>
                <a:lnTo>
                  <a:pt x="2614308" y="5083861"/>
                </a:lnTo>
                <a:lnTo>
                  <a:pt x="2539215" y="5873144"/>
                </a:lnTo>
                <a:lnTo>
                  <a:pt x="2531351" y="5821717"/>
                </a:lnTo>
                <a:close/>
              </a:path>
              <a:path w="4654550" h="10287635">
                <a:moveTo>
                  <a:pt x="4645" y="9181879"/>
                </a:moveTo>
                <a:lnTo>
                  <a:pt x="16715" y="9189100"/>
                </a:lnTo>
                <a:lnTo>
                  <a:pt x="51975" y="9220764"/>
                </a:lnTo>
                <a:lnTo>
                  <a:pt x="99898" y="9253413"/>
                </a:lnTo>
                <a:lnTo>
                  <a:pt x="135199" y="9284643"/>
                </a:lnTo>
                <a:lnTo>
                  <a:pt x="170520" y="9315656"/>
                </a:lnTo>
                <a:lnTo>
                  <a:pt x="218505" y="9347656"/>
                </a:lnTo>
                <a:lnTo>
                  <a:pt x="253868" y="9378236"/>
                </a:lnTo>
                <a:lnTo>
                  <a:pt x="301894" y="9409802"/>
                </a:lnTo>
                <a:lnTo>
                  <a:pt x="337298" y="9439949"/>
                </a:lnTo>
                <a:lnTo>
                  <a:pt x="385366" y="9471082"/>
                </a:lnTo>
                <a:lnTo>
                  <a:pt x="420811" y="9500795"/>
                </a:lnTo>
                <a:lnTo>
                  <a:pt x="468919" y="9531495"/>
                </a:lnTo>
                <a:lnTo>
                  <a:pt x="504406" y="9560775"/>
                </a:lnTo>
                <a:lnTo>
                  <a:pt x="552556" y="9591041"/>
                </a:lnTo>
                <a:lnTo>
                  <a:pt x="588196" y="9618700"/>
                </a:lnTo>
                <a:lnTo>
                  <a:pt x="636655" y="9645719"/>
                </a:lnTo>
                <a:lnTo>
                  <a:pt x="672649" y="9669664"/>
                </a:lnTo>
                <a:lnTo>
                  <a:pt x="721466" y="9692915"/>
                </a:lnTo>
                <a:lnTo>
                  <a:pt x="757824" y="9713037"/>
                </a:lnTo>
                <a:lnTo>
                  <a:pt x="807010" y="9732409"/>
                </a:lnTo>
                <a:lnTo>
                  <a:pt x="856385" y="9749800"/>
                </a:lnTo>
                <a:lnTo>
                  <a:pt x="893308" y="9763980"/>
                </a:lnTo>
                <a:lnTo>
                  <a:pt x="943067" y="9777328"/>
                </a:lnTo>
                <a:lnTo>
                  <a:pt x="993023" y="9788613"/>
                </a:lnTo>
                <a:lnTo>
                  <a:pt x="1043178" y="9797807"/>
                </a:lnTo>
                <a:lnTo>
                  <a:pt x="1092988" y="9810627"/>
                </a:lnTo>
                <a:lnTo>
                  <a:pt x="1142580" y="9825736"/>
                </a:lnTo>
                <a:lnTo>
                  <a:pt x="1179311" y="9841930"/>
                </a:lnTo>
                <a:lnTo>
                  <a:pt x="1228467" y="9861615"/>
                </a:lnTo>
                <a:lnTo>
                  <a:pt x="1277406" y="9883588"/>
                </a:lnTo>
                <a:lnTo>
                  <a:pt x="1326128" y="9907849"/>
                </a:lnTo>
                <a:lnTo>
                  <a:pt x="1361988" y="9933196"/>
                </a:lnTo>
                <a:lnTo>
                  <a:pt x="1458598" y="9990473"/>
                </a:lnTo>
                <a:lnTo>
                  <a:pt x="1494290" y="10017590"/>
                </a:lnTo>
                <a:lnTo>
                  <a:pt x="1590991" y="10073903"/>
                </a:lnTo>
                <a:lnTo>
                  <a:pt x="1626713" y="10100707"/>
                </a:lnTo>
                <a:lnTo>
                  <a:pt x="1675086" y="10128625"/>
                </a:lnTo>
                <a:lnTo>
                  <a:pt x="1710824" y="10155257"/>
                </a:lnTo>
                <a:lnTo>
                  <a:pt x="1807607" y="10210713"/>
                </a:lnTo>
                <a:lnTo>
                  <a:pt x="1843364" y="10237144"/>
                </a:lnTo>
                <a:lnTo>
                  <a:pt x="1891770" y="10264727"/>
                </a:lnTo>
                <a:lnTo>
                  <a:pt x="1927915" y="10287080"/>
                </a:lnTo>
                <a:lnTo>
                  <a:pt x="1736537" y="10287269"/>
                </a:lnTo>
                <a:lnTo>
                  <a:pt x="1712084" y="10276109"/>
                </a:lnTo>
                <a:lnTo>
                  <a:pt x="1676318" y="10249772"/>
                </a:lnTo>
                <a:lnTo>
                  <a:pt x="1627946" y="10221831"/>
                </a:lnTo>
                <a:lnTo>
                  <a:pt x="1579617" y="10193450"/>
                </a:lnTo>
                <a:lnTo>
                  <a:pt x="1543977" y="10165792"/>
                </a:lnTo>
                <a:lnTo>
                  <a:pt x="1495743" y="10136410"/>
                </a:lnTo>
                <a:lnTo>
                  <a:pt x="1460033" y="10109477"/>
                </a:lnTo>
                <a:lnTo>
                  <a:pt x="1411631" y="10081861"/>
                </a:lnTo>
                <a:lnTo>
                  <a:pt x="1375808" y="10056115"/>
                </a:lnTo>
                <a:lnTo>
                  <a:pt x="1339908" y="10031183"/>
                </a:lnTo>
                <a:lnTo>
                  <a:pt x="1291274" y="10006008"/>
                </a:lnTo>
                <a:lnTo>
                  <a:pt x="1255177" y="9983145"/>
                </a:lnTo>
                <a:lnTo>
                  <a:pt x="1206318" y="9960332"/>
                </a:lnTo>
                <a:lnTo>
                  <a:pt x="1169969" y="9940123"/>
                </a:lnTo>
                <a:lnTo>
                  <a:pt x="1120829" y="9920259"/>
                </a:lnTo>
                <a:lnTo>
                  <a:pt x="1071529" y="9902090"/>
                </a:lnTo>
                <a:lnTo>
                  <a:pt x="1034695" y="9886964"/>
                </a:lnTo>
                <a:lnTo>
                  <a:pt x="985030" y="9872624"/>
                </a:lnTo>
                <a:lnTo>
                  <a:pt x="935162" y="9860419"/>
                </a:lnTo>
                <a:lnTo>
                  <a:pt x="885077" y="9850495"/>
                </a:lnTo>
                <a:lnTo>
                  <a:pt x="835134" y="9839073"/>
                </a:lnTo>
                <a:lnTo>
                  <a:pt x="785482" y="9824597"/>
                </a:lnTo>
                <a:lnTo>
                  <a:pt x="748737" y="9808546"/>
                </a:lnTo>
                <a:lnTo>
                  <a:pt x="699587" y="9788789"/>
                </a:lnTo>
                <a:lnTo>
                  <a:pt x="650650" y="9766805"/>
                </a:lnTo>
                <a:lnTo>
                  <a:pt x="601898" y="9742867"/>
                </a:lnTo>
                <a:lnTo>
                  <a:pt x="565948" y="9718454"/>
                </a:lnTo>
                <a:lnTo>
                  <a:pt x="517489" y="9691435"/>
                </a:lnTo>
                <a:lnTo>
                  <a:pt x="481781" y="9664492"/>
                </a:lnTo>
                <a:lnTo>
                  <a:pt x="433510" y="9635492"/>
                </a:lnTo>
                <a:lnTo>
                  <a:pt x="397938" y="9607118"/>
                </a:lnTo>
                <a:lnTo>
                  <a:pt x="349857" y="9576123"/>
                </a:lnTo>
                <a:lnTo>
                  <a:pt x="314466" y="9545842"/>
                </a:lnTo>
                <a:lnTo>
                  <a:pt x="279119" y="9515096"/>
                </a:lnTo>
                <a:lnTo>
                  <a:pt x="231172" y="9482702"/>
                </a:lnTo>
                <a:lnTo>
                  <a:pt x="195908" y="9451087"/>
                </a:lnTo>
                <a:lnTo>
                  <a:pt x="148039" y="9417867"/>
                </a:lnTo>
                <a:lnTo>
                  <a:pt x="112849" y="9385468"/>
                </a:lnTo>
                <a:lnTo>
                  <a:pt x="65051" y="9351507"/>
                </a:lnTo>
                <a:lnTo>
                  <a:pt x="29928" y="9318409"/>
                </a:lnTo>
                <a:lnTo>
                  <a:pt x="6495" y="9296527"/>
                </a:lnTo>
                <a:lnTo>
                  <a:pt x="4645" y="9181879"/>
                </a:lnTo>
                <a:close/>
              </a:path>
              <a:path w="4654550" h="10287635">
                <a:moveTo>
                  <a:pt x="1848647" y="7097536"/>
                </a:moveTo>
                <a:lnTo>
                  <a:pt x="1862213" y="6954942"/>
                </a:lnTo>
                <a:lnTo>
                  <a:pt x="1869998" y="7007209"/>
                </a:lnTo>
                <a:lnTo>
                  <a:pt x="1863031" y="7080433"/>
                </a:lnTo>
                <a:lnTo>
                  <a:pt x="1848647" y="7097536"/>
                </a:lnTo>
                <a:close/>
              </a:path>
              <a:path w="4654550" h="10287635">
                <a:moveTo>
                  <a:pt x="1767247" y="6880392"/>
                </a:moveTo>
                <a:lnTo>
                  <a:pt x="1867647" y="5825100"/>
                </a:lnTo>
                <a:lnTo>
                  <a:pt x="1875505" y="5876600"/>
                </a:lnTo>
                <a:lnTo>
                  <a:pt x="1861160" y="6027372"/>
                </a:lnTo>
                <a:lnTo>
                  <a:pt x="1868945" y="6079638"/>
                </a:lnTo>
                <a:lnTo>
                  <a:pt x="1859229" y="6181766"/>
                </a:lnTo>
                <a:lnTo>
                  <a:pt x="1867013" y="6234033"/>
                </a:lnTo>
                <a:lnTo>
                  <a:pt x="1857297" y="6336161"/>
                </a:lnTo>
                <a:lnTo>
                  <a:pt x="1865082" y="6388427"/>
                </a:lnTo>
                <a:lnTo>
                  <a:pt x="1855365" y="6490555"/>
                </a:lnTo>
                <a:lnTo>
                  <a:pt x="1863150" y="6542822"/>
                </a:lnTo>
                <a:lnTo>
                  <a:pt x="1858292" y="6593886"/>
                </a:lnTo>
                <a:lnTo>
                  <a:pt x="1869003" y="6749483"/>
                </a:lnTo>
                <a:lnTo>
                  <a:pt x="1859286" y="6851611"/>
                </a:lnTo>
                <a:lnTo>
                  <a:pt x="1867071" y="6903878"/>
                </a:lnTo>
                <a:lnTo>
                  <a:pt x="1846905" y="7115842"/>
                </a:lnTo>
                <a:lnTo>
                  <a:pt x="1818136" y="7150048"/>
                </a:lnTo>
                <a:lnTo>
                  <a:pt x="1806808" y="7135020"/>
                </a:lnTo>
                <a:lnTo>
                  <a:pt x="1795535" y="7119420"/>
                </a:lnTo>
                <a:lnTo>
                  <a:pt x="1784371" y="7102676"/>
                </a:lnTo>
                <a:lnTo>
                  <a:pt x="1773370" y="7084217"/>
                </a:lnTo>
                <a:lnTo>
                  <a:pt x="1775097" y="6931967"/>
                </a:lnTo>
                <a:lnTo>
                  <a:pt x="1767247" y="6880392"/>
                </a:lnTo>
                <a:close/>
              </a:path>
              <a:path w="4654550" h="10287635">
                <a:moveTo>
                  <a:pt x="2033134" y="4622047"/>
                </a:moveTo>
                <a:lnTo>
                  <a:pt x="2072975" y="4203289"/>
                </a:lnTo>
                <a:lnTo>
                  <a:pt x="2125048" y="4058224"/>
                </a:lnTo>
                <a:lnTo>
                  <a:pt x="2090133" y="4425209"/>
                </a:lnTo>
                <a:lnTo>
                  <a:pt x="2072728" y="4474069"/>
                </a:lnTo>
                <a:lnTo>
                  <a:pt x="2067961" y="4524166"/>
                </a:lnTo>
                <a:lnTo>
                  <a:pt x="2033134" y="4622047"/>
                </a:lnTo>
                <a:close/>
              </a:path>
              <a:path w="4654550" h="10287635">
                <a:moveTo>
                  <a:pt x="9315" y="5646431"/>
                </a:moveTo>
                <a:lnTo>
                  <a:pt x="32736" y="5400262"/>
                </a:lnTo>
                <a:lnTo>
                  <a:pt x="72382" y="5654001"/>
                </a:lnTo>
                <a:lnTo>
                  <a:pt x="93178" y="5703595"/>
                </a:lnTo>
                <a:lnTo>
                  <a:pt x="101409" y="5751173"/>
                </a:lnTo>
                <a:lnTo>
                  <a:pt x="122360" y="5799140"/>
                </a:lnTo>
                <a:lnTo>
                  <a:pt x="143389" y="5846293"/>
                </a:lnTo>
                <a:lnTo>
                  <a:pt x="164494" y="5892633"/>
                </a:lnTo>
                <a:lnTo>
                  <a:pt x="185678" y="5938160"/>
                </a:lnTo>
                <a:lnTo>
                  <a:pt x="206939" y="5982872"/>
                </a:lnTo>
                <a:lnTo>
                  <a:pt x="228277" y="6026772"/>
                </a:lnTo>
                <a:lnTo>
                  <a:pt x="249692" y="6069857"/>
                </a:lnTo>
                <a:lnTo>
                  <a:pt x="283828" y="6113332"/>
                </a:lnTo>
                <a:lnTo>
                  <a:pt x="305398" y="6154790"/>
                </a:lnTo>
                <a:lnTo>
                  <a:pt x="339689" y="6196638"/>
                </a:lnTo>
                <a:lnTo>
                  <a:pt x="374057" y="6237672"/>
                </a:lnTo>
                <a:lnTo>
                  <a:pt x="395860" y="6276690"/>
                </a:lnTo>
                <a:lnTo>
                  <a:pt x="430383" y="6316096"/>
                </a:lnTo>
                <a:lnTo>
                  <a:pt x="465032" y="6354173"/>
                </a:lnTo>
                <a:lnTo>
                  <a:pt x="534246" y="6431220"/>
                </a:lnTo>
                <a:lnTo>
                  <a:pt x="603341" y="6509519"/>
                </a:lnTo>
                <a:lnTo>
                  <a:pt x="672310" y="6589140"/>
                </a:lnTo>
                <a:lnTo>
                  <a:pt x="741146" y="6670156"/>
                </a:lnTo>
                <a:lnTo>
                  <a:pt x="762869" y="6710006"/>
                </a:lnTo>
                <a:lnTo>
                  <a:pt x="797200" y="6751435"/>
                </a:lnTo>
                <a:lnTo>
                  <a:pt x="831494" y="6793248"/>
                </a:lnTo>
                <a:lnTo>
                  <a:pt x="865750" y="6835454"/>
                </a:lnTo>
                <a:lnTo>
                  <a:pt x="887326" y="6876860"/>
                </a:lnTo>
                <a:lnTo>
                  <a:pt x="921505" y="6919879"/>
                </a:lnTo>
                <a:lnTo>
                  <a:pt x="955644" y="6963319"/>
                </a:lnTo>
                <a:lnTo>
                  <a:pt x="977217" y="7004748"/>
                </a:lnTo>
                <a:lnTo>
                  <a:pt x="1011611" y="7045509"/>
                </a:lnTo>
                <a:lnTo>
                  <a:pt x="1046189" y="7084345"/>
                </a:lnTo>
                <a:lnTo>
                  <a:pt x="1080954" y="7121201"/>
                </a:lnTo>
                <a:lnTo>
                  <a:pt x="1115914" y="7156020"/>
                </a:lnTo>
                <a:lnTo>
                  <a:pt x="1151072" y="7188750"/>
                </a:lnTo>
                <a:lnTo>
                  <a:pt x="1186434" y="7219333"/>
                </a:lnTo>
                <a:lnTo>
                  <a:pt x="1234649" y="7248920"/>
                </a:lnTo>
                <a:lnTo>
                  <a:pt x="1270435" y="7275047"/>
                </a:lnTo>
                <a:lnTo>
                  <a:pt x="1319084" y="7300067"/>
                </a:lnTo>
                <a:lnTo>
                  <a:pt x="1367958" y="7322721"/>
                </a:lnTo>
                <a:lnTo>
                  <a:pt x="1417251" y="7340976"/>
                </a:lnTo>
                <a:lnTo>
                  <a:pt x="1466707" y="7357515"/>
                </a:lnTo>
                <a:lnTo>
                  <a:pt x="1516489" y="7370621"/>
                </a:lnTo>
                <a:lnTo>
                  <a:pt x="1579404" y="7379782"/>
                </a:lnTo>
                <a:lnTo>
                  <a:pt x="1630275" y="7381447"/>
                </a:lnTo>
                <a:lnTo>
                  <a:pt x="1669864" y="7367608"/>
                </a:lnTo>
                <a:lnTo>
                  <a:pt x="1710650" y="7341183"/>
                </a:lnTo>
                <a:lnTo>
                  <a:pt x="1739827" y="7302686"/>
                </a:lnTo>
                <a:lnTo>
                  <a:pt x="1753586" y="7292162"/>
                </a:lnTo>
                <a:lnTo>
                  <a:pt x="1767072" y="7284497"/>
                </a:lnTo>
                <a:lnTo>
                  <a:pt x="1793093" y="7279180"/>
                </a:lnTo>
                <a:lnTo>
                  <a:pt x="1806525" y="7272088"/>
                </a:lnTo>
                <a:lnTo>
                  <a:pt x="1804702" y="7291252"/>
                </a:lnTo>
                <a:lnTo>
                  <a:pt x="1815467" y="7312191"/>
                </a:lnTo>
                <a:lnTo>
                  <a:pt x="1812202" y="7346515"/>
                </a:lnTo>
                <a:lnTo>
                  <a:pt x="1795801" y="7384806"/>
                </a:lnTo>
                <a:lnTo>
                  <a:pt x="1754602" y="7415567"/>
                </a:lnTo>
                <a:lnTo>
                  <a:pt x="1726595" y="7441768"/>
                </a:lnTo>
                <a:lnTo>
                  <a:pt x="1686554" y="7460361"/>
                </a:lnTo>
                <a:lnTo>
                  <a:pt x="1634540" y="7470707"/>
                </a:lnTo>
                <a:lnTo>
                  <a:pt x="1583258" y="7473367"/>
                </a:lnTo>
                <a:lnTo>
                  <a:pt x="1532767" y="7467702"/>
                </a:lnTo>
                <a:lnTo>
                  <a:pt x="1482967" y="7454787"/>
                </a:lnTo>
                <a:lnTo>
                  <a:pt x="1433333" y="7440115"/>
                </a:lnTo>
                <a:lnTo>
                  <a:pt x="1396538" y="7424596"/>
                </a:lnTo>
                <a:lnTo>
                  <a:pt x="1347322" y="7405530"/>
                </a:lnTo>
                <a:lnTo>
                  <a:pt x="1298358" y="7383828"/>
                </a:lnTo>
                <a:lnTo>
                  <a:pt x="1262121" y="7362429"/>
                </a:lnTo>
                <a:lnTo>
                  <a:pt x="1213432" y="7337836"/>
                </a:lnTo>
                <a:lnTo>
                  <a:pt x="1177571" y="7312496"/>
                </a:lnTo>
                <a:lnTo>
                  <a:pt x="1129248" y="7284047"/>
                </a:lnTo>
                <a:lnTo>
                  <a:pt x="1093745" y="7254936"/>
                </a:lnTo>
                <a:lnTo>
                  <a:pt x="1058416" y="7224002"/>
                </a:lnTo>
                <a:lnTo>
                  <a:pt x="1023257" y="7191289"/>
                </a:lnTo>
                <a:lnTo>
                  <a:pt x="988262" y="7156839"/>
                </a:lnTo>
                <a:lnTo>
                  <a:pt x="953429" y="7120694"/>
                </a:lnTo>
                <a:lnTo>
                  <a:pt x="931396" y="7084099"/>
                </a:lnTo>
                <a:lnTo>
                  <a:pt x="896873" y="7044690"/>
                </a:lnTo>
                <a:lnTo>
                  <a:pt x="875143" y="7004917"/>
                </a:lnTo>
                <a:lnTo>
                  <a:pt x="840792" y="6963696"/>
                </a:lnTo>
                <a:lnTo>
                  <a:pt x="819058" y="6923963"/>
                </a:lnTo>
                <a:lnTo>
                  <a:pt x="784653" y="6883313"/>
                </a:lnTo>
                <a:lnTo>
                  <a:pt x="762864" y="6844153"/>
                </a:lnTo>
                <a:lnTo>
                  <a:pt x="693919" y="6764284"/>
                </a:lnTo>
                <a:lnTo>
                  <a:pt x="672048" y="6725981"/>
                </a:lnTo>
                <a:lnTo>
                  <a:pt x="602939" y="6647829"/>
                </a:lnTo>
                <a:lnTo>
                  <a:pt x="568344" y="6609181"/>
                </a:lnTo>
                <a:lnTo>
                  <a:pt x="546365" y="6572023"/>
                </a:lnTo>
                <a:lnTo>
                  <a:pt x="477038" y="6496159"/>
                </a:lnTo>
                <a:lnTo>
                  <a:pt x="407603" y="6421439"/>
                </a:lnTo>
                <a:lnTo>
                  <a:pt x="372845" y="6384508"/>
                </a:lnTo>
                <a:lnTo>
                  <a:pt x="338229" y="6346078"/>
                </a:lnTo>
                <a:lnTo>
                  <a:pt x="316349" y="6307868"/>
                </a:lnTo>
                <a:lnTo>
                  <a:pt x="281919" y="6267489"/>
                </a:lnTo>
                <a:lnTo>
                  <a:pt x="247579" y="6226164"/>
                </a:lnTo>
                <a:lnTo>
                  <a:pt x="225970" y="6185111"/>
                </a:lnTo>
                <a:lnTo>
                  <a:pt x="191805" y="6141944"/>
                </a:lnTo>
                <a:lnTo>
                  <a:pt x="170367" y="6099086"/>
                </a:lnTo>
                <a:lnTo>
                  <a:pt x="136371" y="6054149"/>
                </a:lnTo>
                <a:lnTo>
                  <a:pt x="115098" y="6009557"/>
                </a:lnTo>
                <a:lnTo>
                  <a:pt x="93906" y="5964124"/>
                </a:lnTo>
                <a:lnTo>
                  <a:pt x="72792" y="5917870"/>
                </a:lnTo>
                <a:lnTo>
                  <a:pt x="30792" y="5822965"/>
                </a:lnTo>
                <a:lnTo>
                  <a:pt x="9902" y="5774350"/>
                </a:lnTo>
                <a:lnTo>
                  <a:pt x="9375" y="5772752"/>
                </a:lnTo>
                <a:lnTo>
                  <a:pt x="9315" y="5646431"/>
                </a:lnTo>
                <a:close/>
              </a:path>
              <a:path w="4654550" h="10287635">
                <a:moveTo>
                  <a:pt x="1983952" y="4870810"/>
                </a:moveTo>
                <a:lnTo>
                  <a:pt x="2033513" y="4349888"/>
                </a:lnTo>
                <a:lnTo>
                  <a:pt x="2068253" y="4252920"/>
                </a:lnTo>
                <a:lnTo>
                  <a:pt x="2028360" y="4672233"/>
                </a:lnTo>
                <a:lnTo>
                  <a:pt x="2010940" y="4721241"/>
                </a:lnTo>
                <a:lnTo>
                  <a:pt x="2001379" y="4821735"/>
                </a:lnTo>
                <a:lnTo>
                  <a:pt x="1983952" y="4870810"/>
                </a:lnTo>
                <a:close/>
              </a:path>
              <a:path w="4654550" h="10287635">
                <a:moveTo>
                  <a:pt x="1925143" y="5220768"/>
                </a:moveTo>
                <a:lnTo>
                  <a:pt x="1994018" y="4496825"/>
                </a:lnTo>
                <a:lnTo>
                  <a:pt x="2028780" y="4399631"/>
                </a:lnTo>
                <a:lnTo>
                  <a:pt x="1974380" y="4971421"/>
                </a:lnTo>
                <a:lnTo>
                  <a:pt x="1956949" y="5020546"/>
                </a:lnTo>
                <a:lnTo>
                  <a:pt x="1942578" y="5171602"/>
                </a:lnTo>
                <a:lnTo>
                  <a:pt x="1925143" y="5220768"/>
                </a:lnTo>
                <a:close/>
              </a:path>
              <a:path w="4654550" h="10287635">
                <a:moveTo>
                  <a:pt x="1768994" y="6727933"/>
                </a:moveTo>
                <a:lnTo>
                  <a:pt x="1971885" y="4595377"/>
                </a:lnTo>
                <a:lnTo>
                  <a:pt x="1989275" y="4546683"/>
                </a:lnTo>
                <a:lnTo>
                  <a:pt x="1776838" y="6779583"/>
                </a:lnTo>
                <a:lnTo>
                  <a:pt x="1768994" y="6727933"/>
                </a:lnTo>
                <a:close/>
              </a:path>
              <a:path w="4654550" h="10287635">
                <a:moveTo>
                  <a:pt x="1765961" y="6625725"/>
                </a:moveTo>
                <a:lnTo>
                  <a:pt x="1949736" y="4694086"/>
                </a:lnTo>
                <a:lnTo>
                  <a:pt x="1967134" y="4645313"/>
                </a:lnTo>
                <a:lnTo>
                  <a:pt x="1773797" y="6677450"/>
                </a:lnTo>
                <a:lnTo>
                  <a:pt x="1765961" y="6625725"/>
                </a:lnTo>
                <a:close/>
              </a:path>
              <a:path w="4654550" h="10287635">
                <a:moveTo>
                  <a:pt x="1762945" y="6523338"/>
                </a:moveTo>
                <a:lnTo>
                  <a:pt x="1927573" y="4792954"/>
                </a:lnTo>
                <a:lnTo>
                  <a:pt x="1944978" y="4744101"/>
                </a:lnTo>
                <a:lnTo>
                  <a:pt x="1770772" y="6575158"/>
                </a:lnTo>
                <a:lnTo>
                  <a:pt x="1762945" y="6523338"/>
                </a:lnTo>
                <a:close/>
              </a:path>
              <a:path w="4654550" h="10287635">
                <a:moveTo>
                  <a:pt x="1764782" y="6369933"/>
                </a:moveTo>
                <a:lnTo>
                  <a:pt x="1900620" y="4942161"/>
                </a:lnTo>
                <a:lnTo>
                  <a:pt x="1918037" y="4893186"/>
                </a:lnTo>
                <a:lnTo>
                  <a:pt x="1772592" y="6421933"/>
                </a:lnTo>
                <a:lnTo>
                  <a:pt x="1764782" y="6369933"/>
                </a:lnTo>
                <a:close/>
              </a:path>
              <a:path w="4654550" h="10287635">
                <a:moveTo>
                  <a:pt x="1771542" y="6164790"/>
                </a:moveTo>
                <a:lnTo>
                  <a:pt x="1868842" y="5142086"/>
                </a:lnTo>
                <a:lnTo>
                  <a:pt x="1886275" y="5092944"/>
                </a:lnTo>
                <a:lnTo>
                  <a:pt x="1779323" y="6217100"/>
                </a:lnTo>
                <a:lnTo>
                  <a:pt x="1771542" y="6164790"/>
                </a:lnTo>
                <a:close/>
              </a:path>
              <a:path w="4654550" h="10287635">
                <a:moveTo>
                  <a:pt x="7512" y="5767107"/>
                </a:moveTo>
                <a:lnTo>
                  <a:pt x="9375" y="5772752"/>
                </a:lnTo>
                <a:lnTo>
                  <a:pt x="10142" y="7397266"/>
                </a:lnTo>
                <a:lnTo>
                  <a:pt x="8728" y="7395788"/>
                </a:lnTo>
                <a:lnTo>
                  <a:pt x="7512" y="5767107"/>
                </a:lnTo>
                <a:close/>
              </a:path>
              <a:path w="4654550" h="10287635">
                <a:moveTo>
                  <a:pt x="9049" y="5082522"/>
                </a:moveTo>
                <a:lnTo>
                  <a:pt x="9375" y="5772752"/>
                </a:lnTo>
                <a:lnTo>
                  <a:pt x="7512" y="5767107"/>
                </a:lnTo>
                <a:lnTo>
                  <a:pt x="7107" y="5224567"/>
                </a:lnTo>
                <a:lnTo>
                  <a:pt x="9049" y="5082522"/>
                </a:lnTo>
                <a:close/>
              </a:path>
              <a:path w="4654550" h="10287635">
                <a:moveTo>
                  <a:pt x="7107" y="5224567"/>
                </a:moveTo>
                <a:lnTo>
                  <a:pt x="7512" y="5767107"/>
                </a:lnTo>
                <a:lnTo>
                  <a:pt x="0" y="5744347"/>
                </a:lnTo>
                <a:lnTo>
                  <a:pt x="7107" y="5224567"/>
                </a:lnTo>
                <a:close/>
              </a:path>
              <a:path w="4654550" h="10287635">
                <a:moveTo>
                  <a:pt x="6244" y="4069618"/>
                </a:moveTo>
                <a:lnTo>
                  <a:pt x="8569" y="4065753"/>
                </a:lnTo>
                <a:lnTo>
                  <a:pt x="9049" y="5082522"/>
                </a:lnTo>
                <a:lnTo>
                  <a:pt x="7107" y="5224567"/>
                </a:lnTo>
                <a:lnTo>
                  <a:pt x="6244" y="4069618"/>
                </a:lnTo>
                <a:close/>
              </a:path>
            </a:pathLst>
          </a:custGeom>
          <a:solidFill>
            <a:srgbClr val="DAE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28719" y="2397978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757" y="3487233"/>
            <a:ext cx="8181974" cy="2867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88163" y="3487233"/>
            <a:ext cx="7391399" cy="46100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388182" y="2442823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19426" y="2369783"/>
            <a:ext cx="400304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Pilih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kelas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akan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dibagikan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informasi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940126" y="206776"/>
            <a:ext cx="105352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9" dirty="0"/>
              <a:t>7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204" dirty="0"/>
              <a:t>B</a:t>
            </a:r>
            <a:r>
              <a:rPr spc="-5" dirty="0"/>
              <a:t>A</a:t>
            </a:r>
            <a:r>
              <a:rPr spc="-200" dirty="0"/>
              <a:t>G</a:t>
            </a:r>
            <a:r>
              <a:rPr spc="-5" dirty="0"/>
              <a:t>A</a:t>
            </a:r>
            <a:r>
              <a:rPr spc="-625" dirty="0"/>
              <a:t>I</a:t>
            </a:r>
            <a:r>
              <a:rPr spc="345" dirty="0"/>
              <a:t>M</a:t>
            </a:r>
            <a:r>
              <a:rPr spc="-5" dirty="0"/>
              <a:t>AN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170" dirty="0"/>
              <a:t>C</a:t>
            </a:r>
            <a:r>
              <a:rPr spc="-5" dirty="0"/>
              <a:t>A</a:t>
            </a:r>
            <a:r>
              <a:rPr spc="-280" dirty="0"/>
              <a:t>R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204" dirty="0">
                <a:solidFill>
                  <a:srgbClr val="FF5757"/>
                </a:solidFill>
              </a:rPr>
              <a:t>B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200" dirty="0">
                <a:solidFill>
                  <a:srgbClr val="FF5757"/>
                </a:solidFill>
              </a:rPr>
              <a:t>G</a:t>
            </a:r>
            <a:r>
              <a:rPr spc="-625" dirty="0">
                <a:solidFill>
                  <a:srgbClr val="FF5757"/>
                </a:solidFill>
              </a:rPr>
              <a:t>I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140" dirty="0">
                <a:solidFill>
                  <a:srgbClr val="FF5757"/>
                </a:solidFill>
              </a:rPr>
              <a:t>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34245" y="876503"/>
            <a:ext cx="7546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625" dirty="0">
                <a:solidFill>
                  <a:srgbClr val="FF5757"/>
                </a:solidFill>
                <a:latin typeface="Verdana"/>
                <a:cs typeface="Verdana"/>
              </a:rPr>
              <a:t>I</a:t>
            </a:r>
            <a:r>
              <a:rPr sz="4800" spc="-5" dirty="0">
                <a:solidFill>
                  <a:srgbClr val="FF5757"/>
                </a:solidFill>
                <a:latin typeface="Verdana"/>
                <a:cs typeface="Verdana"/>
              </a:rPr>
              <a:t>N</a:t>
            </a:r>
            <a:r>
              <a:rPr sz="4800" spc="-145" dirty="0">
                <a:solidFill>
                  <a:srgbClr val="FF5757"/>
                </a:solidFill>
                <a:latin typeface="Verdana"/>
                <a:cs typeface="Verdana"/>
              </a:rPr>
              <a:t>FO</a:t>
            </a:r>
            <a:r>
              <a:rPr sz="4800" spc="-280" dirty="0">
                <a:solidFill>
                  <a:srgbClr val="FF5757"/>
                </a:solidFill>
                <a:latin typeface="Verdana"/>
                <a:cs typeface="Verdana"/>
              </a:rPr>
              <a:t>R</a:t>
            </a:r>
            <a:r>
              <a:rPr sz="4800" spc="345" dirty="0">
                <a:solidFill>
                  <a:srgbClr val="FF5757"/>
                </a:solidFill>
                <a:latin typeface="Verdana"/>
                <a:cs typeface="Verdana"/>
              </a:rPr>
              <a:t>M</a:t>
            </a:r>
            <a:r>
              <a:rPr sz="4800" spc="-5" dirty="0">
                <a:solidFill>
                  <a:srgbClr val="FF5757"/>
                </a:solidFill>
                <a:latin typeface="Verdana"/>
                <a:cs typeface="Verdana"/>
              </a:rPr>
              <a:t>A</a:t>
            </a:r>
            <a:r>
              <a:rPr sz="4800" spc="-325" dirty="0">
                <a:solidFill>
                  <a:srgbClr val="FF5757"/>
                </a:solidFill>
                <a:latin typeface="Verdana"/>
                <a:cs typeface="Verdana"/>
              </a:rPr>
              <a:t>S</a:t>
            </a:r>
            <a:r>
              <a:rPr sz="4800" spc="-480" dirty="0">
                <a:solidFill>
                  <a:srgbClr val="FF5757"/>
                </a:solidFill>
                <a:latin typeface="Verdana"/>
                <a:cs typeface="Verdana"/>
              </a:rPr>
              <a:t>I</a:t>
            </a:r>
            <a:r>
              <a:rPr sz="4800" spc="-540" dirty="0">
                <a:solidFill>
                  <a:srgbClr val="FF5757"/>
                </a:solidFill>
                <a:latin typeface="Verdana"/>
                <a:cs typeface="Verdana"/>
              </a:rPr>
              <a:t> </a:t>
            </a:r>
            <a:r>
              <a:rPr sz="4800" spc="20" dirty="0">
                <a:solidFill>
                  <a:srgbClr val="1C6179"/>
                </a:solidFill>
                <a:latin typeface="Verdana"/>
                <a:cs typeface="Verdana"/>
              </a:rPr>
              <a:t>P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300" dirty="0">
                <a:solidFill>
                  <a:srgbClr val="1C6179"/>
                </a:solidFill>
                <a:latin typeface="Verdana"/>
                <a:cs typeface="Verdana"/>
              </a:rPr>
              <a:t>D</a:t>
            </a:r>
            <a:r>
              <a:rPr sz="4800" spc="140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540" dirty="0">
                <a:solidFill>
                  <a:srgbClr val="1C6179"/>
                </a:solidFill>
                <a:latin typeface="Verdana"/>
                <a:cs typeface="Verdana"/>
              </a:rPr>
              <a:t> </a:t>
            </a:r>
            <a:r>
              <a:rPr sz="4800" spc="-15" dirty="0">
                <a:solidFill>
                  <a:srgbClr val="1C6179"/>
                </a:solidFill>
                <a:latin typeface="Verdana"/>
                <a:cs typeface="Verdana"/>
              </a:rPr>
              <a:t>K</a:t>
            </a:r>
            <a:r>
              <a:rPr sz="4800" spc="-434" dirty="0">
                <a:solidFill>
                  <a:srgbClr val="1C6179"/>
                </a:solidFill>
                <a:latin typeface="Verdana"/>
                <a:cs typeface="Verdana"/>
              </a:rPr>
              <a:t>E</a:t>
            </a:r>
            <a:r>
              <a:rPr sz="4800" spc="-520" dirty="0">
                <a:solidFill>
                  <a:srgbClr val="1C6179"/>
                </a:solidFill>
                <a:latin typeface="Verdana"/>
                <a:cs typeface="Verdana"/>
              </a:rPr>
              <a:t>L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325" dirty="0">
                <a:solidFill>
                  <a:srgbClr val="1C6179"/>
                </a:solidFill>
                <a:latin typeface="Verdana"/>
                <a:cs typeface="Verdana"/>
              </a:rPr>
              <a:t>S</a:t>
            </a:r>
            <a:r>
              <a:rPr sz="4800" spc="505" dirty="0">
                <a:solidFill>
                  <a:srgbClr val="1C6179"/>
                </a:solidFill>
                <a:latin typeface="Verdana"/>
                <a:cs typeface="Verdana"/>
              </a:rPr>
              <a:t>?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78889" y="2414628"/>
            <a:ext cx="400304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Pilih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kelas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akan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dibagikan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informasi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31883" y="5067300"/>
            <a:ext cx="4256396" cy="395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727472" y="4946457"/>
            <a:ext cx="4256396" cy="395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21252" y="5936236"/>
            <a:ext cx="4256396" cy="197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7102" y="0"/>
            <a:ext cx="4743003" cy="70604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804" y="500"/>
            <a:ext cx="4654550" cy="10287635"/>
          </a:xfrm>
          <a:custGeom>
            <a:avLst/>
            <a:gdLst/>
            <a:ahLst/>
            <a:cxnLst/>
            <a:rect l="l" t="t" r="r" b="b"/>
            <a:pathLst>
              <a:path w="4654550" h="10287635">
                <a:moveTo>
                  <a:pt x="2539278" y="6274752"/>
                </a:moveTo>
                <a:lnTo>
                  <a:pt x="2713661" y="4441841"/>
                </a:lnTo>
                <a:lnTo>
                  <a:pt x="2731072" y="4392924"/>
                </a:lnTo>
                <a:lnTo>
                  <a:pt x="2740609" y="4292682"/>
                </a:lnTo>
                <a:lnTo>
                  <a:pt x="2758019" y="4243778"/>
                </a:lnTo>
                <a:lnTo>
                  <a:pt x="2767547" y="4143630"/>
                </a:lnTo>
                <a:lnTo>
                  <a:pt x="2784949" y="4094809"/>
                </a:lnTo>
                <a:lnTo>
                  <a:pt x="2614320" y="5888269"/>
                </a:lnTo>
                <a:lnTo>
                  <a:pt x="2622108" y="5940499"/>
                </a:lnTo>
                <a:lnTo>
                  <a:pt x="2612430" y="6042229"/>
                </a:lnTo>
                <a:lnTo>
                  <a:pt x="2620250" y="6094117"/>
                </a:lnTo>
                <a:lnTo>
                  <a:pt x="2615441" y="6144673"/>
                </a:lnTo>
                <a:lnTo>
                  <a:pt x="2631147" y="6247767"/>
                </a:lnTo>
                <a:lnTo>
                  <a:pt x="2626379" y="6297883"/>
                </a:lnTo>
                <a:lnTo>
                  <a:pt x="2698042" y="6751456"/>
                </a:lnTo>
                <a:lnTo>
                  <a:pt x="2718750" y="6801985"/>
                </a:lnTo>
                <a:lnTo>
                  <a:pt x="2726837" y="6851067"/>
                </a:lnTo>
                <a:lnTo>
                  <a:pt x="2747592" y="6901099"/>
                </a:lnTo>
                <a:lnTo>
                  <a:pt x="2755729" y="6949668"/>
                </a:lnTo>
                <a:lnTo>
                  <a:pt x="2776533" y="6999172"/>
                </a:lnTo>
                <a:lnTo>
                  <a:pt x="2784722" y="7047196"/>
                </a:lnTo>
                <a:lnTo>
                  <a:pt x="2805580" y="7096138"/>
                </a:lnTo>
                <a:lnTo>
                  <a:pt x="2813824" y="7143584"/>
                </a:lnTo>
                <a:lnTo>
                  <a:pt x="2876657" y="7287693"/>
                </a:lnTo>
                <a:lnTo>
                  <a:pt x="2960913" y="7474817"/>
                </a:lnTo>
                <a:lnTo>
                  <a:pt x="2990400" y="7567156"/>
                </a:lnTo>
                <a:lnTo>
                  <a:pt x="3129434" y="7875575"/>
                </a:lnTo>
                <a:lnTo>
                  <a:pt x="3559697" y="8824251"/>
                </a:lnTo>
                <a:lnTo>
                  <a:pt x="3580977" y="8868763"/>
                </a:lnTo>
                <a:lnTo>
                  <a:pt x="3602362" y="8912173"/>
                </a:lnTo>
                <a:lnTo>
                  <a:pt x="3623835" y="8954652"/>
                </a:lnTo>
                <a:lnTo>
                  <a:pt x="3658024" y="8997570"/>
                </a:lnTo>
                <a:lnTo>
                  <a:pt x="3679626" y="9038692"/>
                </a:lnTo>
                <a:lnTo>
                  <a:pt x="3713912" y="9080594"/>
                </a:lnTo>
                <a:lnTo>
                  <a:pt x="3735579" y="9121038"/>
                </a:lnTo>
                <a:lnTo>
                  <a:pt x="3791563" y="9203044"/>
                </a:lnTo>
                <a:lnTo>
                  <a:pt x="3825849" y="9244945"/>
                </a:lnTo>
                <a:lnTo>
                  <a:pt x="3847451" y="9286068"/>
                </a:lnTo>
                <a:lnTo>
                  <a:pt x="3881640" y="9328986"/>
                </a:lnTo>
                <a:lnTo>
                  <a:pt x="3891834" y="9355931"/>
                </a:lnTo>
                <a:lnTo>
                  <a:pt x="3902136" y="9381733"/>
                </a:lnTo>
                <a:lnTo>
                  <a:pt x="3899578" y="9408620"/>
                </a:lnTo>
                <a:lnTo>
                  <a:pt x="3883833" y="9440024"/>
                </a:lnTo>
                <a:lnTo>
                  <a:pt x="3870564" y="9445400"/>
                </a:lnTo>
                <a:lnTo>
                  <a:pt x="3862835" y="9526642"/>
                </a:lnTo>
                <a:lnTo>
                  <a:pt x="3845348" y="9576354"/>
                </a:lnTo>
                <a:lnTo>
                  <a:pt x="3840560" y="9626683"/>
                </a:lnTo>
                <a:lnTo>
                  <a:pt x="3805976" y="9722007"/>
                </a:lnTo>
                <a:lnTo>
                  <a:pt x="3776422" y="9764466"/>
                </a:lnTo>
                <a:lnTo>
                  <a:pt x="3747575" y="9799493"/>
                </a:lnTo>
                <a:lnTo>
                  <a:pt x="3779778" y="9461007"/>
                </a:lnTo>
                <a:lnTo>
                  <a:pt x="3771281" y="9416232"/>
                </a:lnTo>
                <a:lnTo>
                  <a:pt x="3749378" y="9378263"/>
                </a:lnTo>
                <a:lnTo>
                  <a:pt x="3713799" y="9349961"/>
                </a:lnTo>
                <a:lnTo>
                  <a:pt x="3702562" y="9333980"/>
                </a:lnTo>
                <a:lnTo>
                  <a:pt x="3691488" y="9316283"/>
                </a:lnTo>
                <a:lnTo>
                  <a:pt x="3701104" y="9215218"/>
                </a:lnTo>
                <a:lnTo>
                  <a:pt x="3690384" y="9193803"/>
                </a:lnTo>
                <a:lnTo>
                  <a:pt x="3656130" y="9151569"/>
                </a:lnTo>
                <a:lnTo>
                  <a:pt x="3613012" y="9068408"/>
                </a:lnTo>
                <a:lnTo>
                  <a:pt x="3578863" y="9025075"/>
                </a:lnTo>
                <a:lnTo>
                  <a:pt x="3514552" y="8896490"/>
                </a:lnTo>
                <a:lnTo>
                  <a:pt x="3493185" y="8852896"/>
                </a:lnTo>
                <a:lnTo>
                  <a:pt x="3459210" y="8807733"/>
                </a:lnTo>
                <a:lnTo>
                  <a:pt x="3437912" y="8763406"/>
                </a:lnTo>
                <a:lnTo>
                  <a:pt x="3395550" y="8672305"/>
                </a:lnTo>
                <a:lnTo>
                  <a:pt x="3365845" y="8582265"/>
                </a:lnTo>
                <a:lnTo>
                  <a:pt x="3114084" y="8036918"/>
                </a:lnTo>
                <a:lnTo>
                  <a:pt x="3006298" y="7802328"/>
                </a:lnTo>
                <a:lnTo>
                  <a:pt x="2997807" y="7757482"/>
                </a:lnTo>
                <a:lnTo>
                  <a:pt x="2807637" y="7342698"/>
                </a:lnTo>
                <a:lnTo>
                  <a:pt x="2799200" y="7297286"/>
                </a:lnTo>
                <a:lnTo>
                  <a:pt x="2736137" y="7155592"/>
                </a:lnTo>
                <a:lnTo>
                  <a:pt x="2727815" y="7108972"/>
                </a:lnTo>
                <a:lnTo>
                  <a:pt x="2685965" y="7012486"/>
                </a:lnTo>
                <a:lnTo>
                  <a:pt x="2677722" y="6965042"/>
                </a:lnTo>
                <a:lnTo>
                  <a:pt x="2656860" y="6916135"/>
                </a:lnTo>
                <a:lnTo>
                  <a:pt x="2640493" y="6819981"/>
                </a:lnTo>
                <a:lnTo>
                  <a:pt x="2619701" y="6770343"/>
                </a:lnTo>
                <a:lnTo>
                  <a:pt x="2539278" y="6274752"/>
                </a:lnTo>
                <a:close/>
              </a:path>
              <a:path w="4654550" h="10287635">
                <a:moveTo>
                  <a:pt x="10142" y="7397260"/>
                </a:moveTo>
                <a:lnTo>
                  <a:pt x="20332" y="7407903"/>
                </a:lnTo>
                <a:lnTo>
                  <a:pt x="55913" y="7436187"/>
                </a:lnTo>
                <a:lnTo>
                  <a:pt x="104220" y="7464797"/>
                </a:lnTo>
                <a:lnTo>
                  <a:pt x="139964" y="7491370"/>
                </a:lnTo>
                <a:lnTo>
                  <a:pt x="188426" y="7518355"/>
                </a:lnTo>
                <a:lnTo>
                  <a:pt x="224428" y="7542219"/>
                </a:lnTo>
                <a:lnTo>
                  <a:pt x="273167" y="7566287"/>
                </a:lnTo>
                <a:lnTo>
                  <a:pt x="322004" y="7589335"/>
                </a:lnTo>
                <a:lnTo>
                  <a:pt x="358297" y="7610140"/>
                </a:lnTo>
                <a:lnTo>
                  <a:pt x="407333" y="7631084"/>
                </a:lnTo>
                <a:lnTo>
                  <a:pt x="456473" y="7650943"/>
                </a:lnTo>
                <a:lnTo>
                  <a:pt x="505719" y="7669696"/>
                </a:lnTo>
                <a:lnTo>
                  <a:pt x="555071" y="7687321"/>
                </a:lnTo>
                <a:lnTo>
                  <a:pt x="604533" y="7703796"/>
                </a:lnTo>
                <a:lnTo>
                  <a:pt x="654107" y="7719099"/>
                </a:lnTo>
                <a:lnTo>
                  <a:pt x="703794" y="7733209"/>
                </a:lnTo>
                <a:lnTo>
                  <a:pt x="753596" y="7746104"/>
                </a:lnTo>
                <a:lnTo>
                  <a:pt x="803517" y="7757762"/>
                </a:lnTo>
                <a:lnTo>
                  <a:pt x="853556" y="7768162"/>
                </a:lnTo>
                <a:lnTo>
                  <a:pt x="903718" y="7777282"/>
                </a:lnTo>
                <a:lnTo>
                  <a:pt x="953732" y="7787953"/>
                </a:lnTo>
                <a:lnTo>
                  <a:pt x="990940" y="7799143"/>
                </a:lnTo>
                <a:lnTo>
                  <a:pt x="1040628" y="7813242"/>
                </a:lnTo>
                <a:lnTo>
                  <a:pt x="1090155" y="7829030"/>
                </a:lnTo>
                <a:lnTo>
                  <a:pt x="1139524" y="7846488"/>
                </a:lnTo>
                <a:lnTo>
                  <a:pt x="1188735" y="7865600"/>
                </a:lnTo>
                <a:lnTo>
                  <a:pt x="1225147" y="7885146"/>
                </a:lnTo>
                <a:lnTo>
                  <a:pt x="1274048" y="7907515"/>
                </a:lnTo>
                <a:lnTo>
                  <a:pt x="1310154" y="7930282"/>
                </a:lnTo>
                <a:lnTo>
                  <a:pt x="1358752" y="7955838"/>
                </a:lnTo>
                <a:lnTo>
                  <a:pt x="1394558" y="7981759"/>
                </a:lnTo>
                <a:lnTo>
                  <a:pt x="1442860" y="8010433"/>
                </a:lnTo>
                <a:lnTo>
                  <a:pt x="1478372" y="8039438"/>
                </a:lnTo>
                <a:lnTo>
                  <a:pt x="1513740" y="8069959"/>
                </a:lnTo>
                <a:lnTo>
                  <a:pt x="1548966" y="8101980"/>
                </a:lnTo>
                <a:lnTo>
                  <a:pt x="1584051" y="8135482"/>
                </a:lnTo>
                <a:lnTo>
                  <a:pt x="1618996" y="8170449"/>
                </a:lnTo>
                <a:lnTo>
                  <a:pt x="1653804" y="8206864"/>
                </a:lnTo>
                <a:lnTo>
                  <a:pt x="1688475" y="8244709"/>
                </a:lnTo>
                <a:lnTo>
                  <a:pt x="1723012" y="8283967"/>
                </a:lnTo>
                <a:lnTo>
                  <a:pt x="1744773" y="8323418"/>
                </a:lnTo>
                <a:lnTo>
                  <a:pt x="1779046" y="8365451"/>
                </a:lnTo>
                <a:lnTo>
                  <a:pt x="1813162" y="8409142"/>
                </a:lnTo>
                <a:lnTo>
                  <a:pt x="1834611" y="8451878"/>
                </a:lnTo>
                <a:lnTo>
                  <a:pt x="1902744" y="8540277"/>
                </a:lnTo>
                <a:lnTo>
                  <a:pt x="1979613" y="8670952"/>
                </a:lnTo>
                <a:lnTo>
                  <a:pt x="2047747" y="8759352"/>
                </a:lnTo>
                <a:lnTo>
                  <a:pt x="2069196" y="8802088"/>
                </a:lnTo>
                <a:lnTo>
                  <a:pt x="2103311" y="8845779"/>
                </a:lnTo>
                <a:lnTo>
                  <a:pt x="2137656" y="8887055"/>
                </a:lnTo>
                <a:lnTo>
                  <a:pt x="2159358" y="8927134"/>
                </a:lnTo>
                <a:lnTo>
                  <a:pt x="2193712" y="8968316"/>
                </a:lnTo>
                <a:lnTo>
                  <a:pt x="2215443" y="9008088"/>
                </a:lnTo>
                <a:lnTo>
                  <a:pt x="2249846" y="9048749"/>
                </a:lnTo>
                <a:lnTo>
                  <a:pt x="2271647" y="9087787"/>
                </a:lnTo>
                <a:lnTo>
                  <a:pt x="2306141" y="9127500"/>
                </a:lnTo>
                <a:lnTo>
                  <a:pt x="2340695" y="9166578"/>
                </a:lnTo>
                <a:lnTo>
                  <a:pt x="2375319" y="9204917"/>
                </a:lnTo>
                <a:lnTo>
                  <a:pt x="2397382" y="9241204"/>
                </a:lnTo>
                <a:lnTo>
                  <a:pt x="2432178" y="9277741"/>
                </a:lnTo>
                <a:lnTo>
                  <a:pt x="2467075" y="9313216"/>
                </a:lnTo>
                <a:lnTo>
                  <a:pt x="2502083" y="9347524"/>
                </a:lnTo>
                <a:lnTo>
                  <a:pt x="2549855" y="9381760"/>
                </a:lnTo>
                <a:lnTo>
                  <a:pt x="2585116" y="9413413"/>
                </a:lnTo>
                <a:lnTo>
                  <a:pt x="2620518" y="9443577"/>
                </a:lnTo>
                <a:lnTo>
                  <a:pt x="2668715" y="9473350"/>
                </a:lnTo>
                <a:lnTo>
                  <a:pt x="2704430" y="9500218"/>
                </a:lnTo>
                <a:lnTo>
                  <a:pt x="2752854" y="9527604"/>
                </a:lnTo>
                <a:lnTo>
                  <a:pt x="2788703" y="9553080"/>
                </a:lnTo>
                <a:lnTo>
                  <a:pt x="2837274" y="9578919"/>
                </a:lnTo>
                <a:lnTo>
                  <a:pt x="2873294" y="9602581"/>
                </a:lnTo>
                <a:lnTo>
                  <a:pt x="2922064" y="9626338"/>
                </a:lnTo>
                <a:lnTo>
                  <a:pt x="2970951" y="9648852"/>
                </a:lnTo>
                <a:lnTo>
                  <a:pt x="3007327" y="9668786"/>
                </a:lnTo>
                <a:lnTo>
                  <a:pt x="3056489" y="9688413"/>
                </a:lnTo>
                <a:lnTo>
                  <a:pt x="3105807" y="9706396"/>
                </a:lnTo>
                <a:lnTo>
                  <a:pt x="3155295" y="9722599"/>
                </a:lnTo>
                <a:lnTo>
                  <a:pt x="3204965" y="9736890"/>
                </a:lnTo>
                <a:lnTo>
                  <a:pt x="3242186" y="9747931"/>
                </a:lnTo>
                <a:lnTo>
                  <a:pt x="3292258" y="9757993"/>
                </a:lnTo>
                <a:lnTo>
                  <a:pt x="3342551" y="9765741"/>
                </a:lnTo>
                <a:lnTo>
                  <a:pt x="3393076" y="9771040"/>
                </a:lnTo>
                <a:lnTo>
                  <a:pt x="3456490" y="9774958"/>
                </a:lnTo>
                <a:lnTo>
                  <a:pt x="3507638" y="9773710"/>
                </a:lnTo>
                <a:lnTo>
                  <a:pt x="3559250" y="9767592"/>
                </a:lnTo>
                <a:lnTo>
                  <a:pt x="3598692" y="9755293"/>
                </a:lnTo>
                <a:lnTo>
                  <a:pt x="3638618" y="9737905"/>
                </a:lnTo>
                <a:lnTo>
                  <a:pt x="3679039" y="9715317"/>
                </a:lnTo>
                <a:lnTo>
                  <a:pt x="3707322" y="9686218"/>
                </a:lnTo>
                <a:lnTo>
                  <a:pt x="3736121" y="9651701"/>
                </a:lnTo>
                <a:lnTo>
                  <a:pt x="3752803" y="9610452"/>
                </a:lnTo>
                <a:lnTo>
                  <a:pt x="3770021" y="9563565"/>
                </a:lnTo>
                <a:lnTo>
                  <a:pt x="3747575" y="9799493"/>
                </a:lnTo>
                <a:lnTo>
                  <a:pt x="3706725" y="9826586"/>
                </a:lnTo>
                <a:lnTo>
                  <a:pt x="3679092" y="9848856"/>
                </a:lnTo>
                <a:lnTo>
                  <a:pt x="3639322" y="9864600"/>
                </a:lnTo>
                <a:lnTo>
                  <a:pt x="3587348" y="9874521"/>
                </a:lnTo>
                <a:lnTo>
                  <a:pt x="3548391" y="9881727"/>
                </a:lnTo>
                <a:lnTo>
                  <a:pt x="3509739" y="9885718"/>
                </a:lnTo>
                <a:lnTo>
                  <a:pt x="3458683" y="9885996"/>
                </a:lnTo>
                <a:lnTo>
                  <a:pt x="3407820" y="9884245"/>
                </a:lnTo>
                <a:lnTo>
                  <a:pt x="3357187" y="9880079"/>
                </a:lnTo>
                <a:lnTo>
                  <a:pt x="3306773" y="9873619"/>
                </a:lnTo>
                <a:lnTo>
                  <a:pt x="3256565" y="9864982"/>
                </a:lnTo>
                <a:lnTo>
                  <a:pt x="3169368" y="9842860"/>
                </a:lnTo>
                <a:lnTo>
                  <a:pt x="3119713" y="9828411"/>
                </a:lnTo>
                <a:lnTo>
                  <a:pt x="3070220" y="9812262"/>
                </a:lnTo>
                <a:lnTo>
                  <a:pt x="3033521" y="9795737"/>
                </a:lnTo>
                <a:lnTo>
                  <a:pt x="2984317" y="9776548"/>
                </a:lnTo>
                <a:lnTo>
                  <a:pt x="2935241" y="9756018"/>
                </a:lnTo>
                <a:lnTo>
                  <a:pt x="2898924" y="9735469"/>
                </a:lnTo>
                <a:lnTo>
                  <a:pt x="2850069" y="9712613"/>
                </a:lnTo>
                <a:lnTo>
                  <a:pt x="2813950" y="9689977"/>
                </a:lnTo>
                <a:lnTo>
                  <a:pt x="2765271" y="9665274"/>
                </a:lnTo>
                <a:lnTo>
                  <a:pt x="2729306" y="9641028"/>
                </a:lnTo>
                <a:lnTo>
                  <a:pt x="2680757" y="9614954"/>
                </a:lnTo>
                <a:lnTo>
                  <a:pt x="2645074" y="9587741"/>
                </a:lnTo>
                <a:lnTo>
                  <a:pt x="2596881" y="9557925"/>
                </a:lnTo>
                <a:lnTo>
                  <a:pt x="2561459" y="9527976"/>
                </a:lnTo>
                <a:lnTo>
                  <a:pt x="2513514" y="9495552"/>
                </a:lnTo>
                <a:lnTo>
                  <a:pt x="2478327" y="9463122"/>
                </a:lnTo>
                <a:lnTo>
                  <a:pt x="2443250" y="9429548"/>
                </a:lnTo>
                <a:lnTo>
                  <a:pt x="2408274" y="9394894"/>
                </a:lnTo>
                <a:lnTo>
                  <a:pt x="2373396" y="9359225"/>
                </a:lnTo>
                <a:lnTo>
                  <a:pt x="2338608" y="9322603"/>
                </a:lnTo>
                <a:lnTo>
                  <a:pt x="2303905" y="9285093"/>
                </a:lnTo>
                <a:lnTo>
                  <a:pt x="2269280" y="9246760"/>
                </a:lnTo>
                <a:lnTo>
                  <a:pt x="2247370" y="9208870"/>
                </a:lnTo>
                <a:lnTo>
                  <a:pt x="2212883" y="9169081"/>
                </a:lnTo>
                <a:lnTo>
                  <a:pt x="2178457" y="9128661"/>
                </a:lnTo>
                <a:lnTo>
                  <a:pt x="2156727" y="9088876"/>
                </a:lnTo>
                <a:lnTo>
                  <a:pt x="2122403" y="9047385"/>
                </a:lnTo>
                <a:lnTo>
                  <a:pt x="2088120" y="9005454"/>
                </a:lnTo>
                <a:lnTo>
                  <a:pt x="2066516" y="8964352"/>
                </a:lnTo>
                <a:lnTo>
                  <a:pt x="2032298" y="8921735"/>
                </a:lnTo>
                <a:lnTo>
                  <a:pt x="2010747" y="8880074"/>
                </a:lnTo>
                <a:lnTo>
                  <a:pt x="1976473" y="8838047"/>
                </a:lnTo>
                <a:lnTo>
                  <a:pt x="1954866" y="8796975"/>
                </a:lnTo>
                <a:lnTo>
                  <a:pt x="1920635" y="8754509"/>
                </a:lnTo>
                <a:lnTo>
                  <a:pt x="1899059" y="8713107"/>
                </a:lnTo>
                <a:lnTo>
                  <a:pt x="1809072" y="8586222"/>
                </a:lnTo>
                <a:lnTo>
                  <a:pt x="1787496" y="8544820"/>
                </a:lnTo>
                <a:lnTo>
                  <a:pt x="1753264" y="8502353"/>
                </a:lnTo>
                <a:lnTo>
                  <a:pt x="1731657" y="8461282"/>
                </a:lnTo>
                <a:lnTo>
                  <a:pt x="1697383" y="8419255"/>
                </a:lnTo>
                <a:lnTo>
                  <a:pt x="1675604" y="8379994"/>
                </a:lnTo>
                <a:lnTo>
                  <a:pt x="1641060" y="8340807"/>
                </a:lnTo>
                <a:lnTo>
                  <a:pt x="1619035" y="8304131"/>
                </a:lnTo>
                <a:lnTo>
                  <a:pt x="1584239" y="8267592"/>
                </a:lnTo>
                <a:lnTo>
                  <a:pt x="1549313" y="8232425"/>
                </a:lnTo>
                <a:lnTo>
                  <a:pt x="1514253" y="8198662"/>
                </a:lnTo>
                <a:lnTo>
                  <a:pt x="1479057" y="8166334"/>
                </a:lnTo>
                <a:lnTo>
                  <a:pt x="1443721" y="8135472"/>
                </a:lnTo>
                <a:lnTo>
                  <a:pt x="1408242" y="8106109"/>
                </a:lnTo>
                <a:lnTo>
                  <a:pt x="1359975" y="8077073"/>
                </a:lnTo>
                <a:lnTo>
                  <a:pt x="1324203" y="8050801"/>
                </a:lnTo>
                <a:lnTo>
                  <a:pt x="1288279" y="8026122"/>
                </a:lnTo>
                <a:lnTo>
                  <a:pt x="1239557" y="8001866"/>
                </a:lnTo>
                <a:lnTo>
                  <a:pt x="1203321" y="7980469"/>
                </a:lnTo>
                <a:lnTo>
                  <a:pt x="1154281" y="7959557"/>
                </a:lnTo>
                <a:lnTo>
                  <a:pt x="1105078" y="7940364"/>
                </a:lnTo>
                <a:lnTo>
                  <a:pt x="1068350" y="7924126"/>
                </a:lnTo>
                <a:lnTo>
                  <a:pt x="1018811" y="7908468"/>
                </a:lnTo>
                <a:lnTo>
                  <a:pt x="969098" y="7894625"/>
                </a:lnTo>
                <a:lnTo>
                  <a:pt x="919210" y="7882627"/>
                </a:lnTo>
                <a:lnTo>
                  <a:pt x="881787" y="7873711"/>
                </a:lnTo>
                <a:lnTo>
                  <a:pt x="831625" y="7864591"/>
                </a:lnTo>
                <a:lnTo>
                  <a:pt x="781585" y="7854191"/>
                </a:lnTo>
                <a:lnTo>
                  <a:pt x="731665" y="7842533"/>
                </a:lnTo>
                <a:lnTo>
                  <a:pt x="681862" y="7829638"/>
                </a:lnTo>
                <a:lnTo>
                  <a:pt x="632175" y="7815528"/>
                </a:lnTo>
                <a:lnTo>
                  <a:pt x="582602" y="7800225"/>
                </a:lnTo>
                <a:lnTo>
                  <a:pt x="533140" y="7783750"/>
                </a:lnTo>
                <a:lnTo>
                  <a:pt x="483787" y="7766126"/>
                </a:lnTo>
                <a:lnTo>
                  <a:pt x="434542" y="7747373"/>
                </a:lnTo>
                <a:lnTo>
                  <a:pt x="385402" y="7727514"/>
                </a:lnTo>
                <a:lnTo>
                  <a:pt x="336365" y="7706569"/>
                </a:lnTo>
                <a:lnTo>
                  <a:pt x="287429" y="7684562"/>
                </a:lnTo>
                <a:lnTo>
                  <a:pt x="251236" y="7662716"/>
                </a:lnTo>
                <a:lnTo>
                  <a:pt x="202496" y="7638648"/>
                </a:lnTo>
                <a:lnTo>
                  <a:pt x="153852" y="7613581"/>
                </a:lnTo>
                <a:lnTo>
                  <a:pt x="118093" y="7587159"/>
                </a:lnTo>
                <a:lnTo>
                  <a:pt x="69761" y="7558808"/>
                </a:lnTo>
                <a:lnTo>
                  <a:pt x="21503" y="7529686"/>
                </a:lnTo>
                <a:lnTo>
                  <a:pt x="10197" y="7514422"/>
                </a:lnTo>
                <a:lnTo>
                  <a:pt x="10142" y="7397260"/>
                </a:lnTo>
                <a:close/>
              </a:path>
              <a:path w="4654550" h="10287635">
                <a:moveTo>
                  <a:pt x="2857398" y="4137848"/>
                </a:moveTo>
                <a:lnTo>
                  <a:pt x="2916553" y="3516087"/>
                </a:lnTo>
                <a:lnTo>
                  <a:pt x="3192017" y="2766172"/>
                </a:lnTo>
                <a:lnTo>
                  <a:pt x="3221846" y="2720824"/>
                </a:lnTo>
                <a:lnTo>
                  <a:pt x="3256199" y="2627921"/>
                </a:lnTo>
                <a:lnTo>
                  <a:pt x="3286009" y="2582780"/>
                </a:lnTo>
                <a:lnTo>
                  <a:pt x="3320319" y="2490332"/>
                </a:lnTo>
                <a:lnTo>
                  <a:pt x="3350081" y="2445688"/>
                </a:lnTo>
                <a:lnTo>
                  <a:pt x="3384307" y="2354121"/>
                </a:lnTo>
                <a:lnTo>
                  <a:pt x="3414058" y="2309598"/>
                </a:lnTo>
                <a:lnTo>
                  <a:pt x="3431163" y="2263904"/>
                </a:lnTo>
                <a:lnTo>
                  <a:pt x="3460907" y="2219444"/>
                </a:lnTo>
                <a:lnTo>
                  <a:pt x="3495103" y="2128194"/>
                </a:lnTo>
                <a:lnTo>
                  <a:pt x="3524841" y="2083803"/>
                </a:lnTo>
                <a:lnTo>
                  <a:pt x="3618495" y="1903969"/>
                </a:lnTo>
                <a:lnTo>
                  <a:pt x="3652675" y="1812883"/>
                </a:lnTo>
                <a:lnTo>
                  <a:pt x="3682409" y="1768539"/>
                </a:lnTo>
                <a:lnTo>
                  <a:pt x="3699500" y="1722986"/>
                </a:lnTo>
                <a:lnTo>
                  <a:pt x="3729235" y="1678625"/>
                </a:lnTo>
                <a:lnTo>
                  <a:pt x="3763424" y="1587455"/>
                </a:lnTo>
                <a:lnTo>
                  <a:pt x="3793164" y="1543045"/>
                </a:lnTo>
                <a:lnTo>
                  <a:pt x="3810263" y="1497408"/>
                </a:lnTo>
                <a:lnTo>
                  <a:pt x="3840008" y="1452948"/>
                </a:lnTo>
                <a:lnTo>
                  <a:pt x="3891331" y="1315764"/>
                </a:lnTo>
                <a:lnTo>
                  <a:pt x="3921089" y="1271164"/>
                </a:lnTo>
                <a:lnTo>
                  <a:pt x="3955426" y="1178437"/>
                </a:lnTo>
                <a:lnTo>
                  <a:pt x="3985291" y="1132710"/>
                </a:lnTo>
                <a:lnTo>
                  <a:pt x="4019745" y="1038751"/>
                </a:lnTo>
                <a:lnTo>
                  <a:pt x="4049617" y="992953"/>
                </a:lnTo>
                <a:lnTo>
                  <a:pt x="4096716" y="900173"/>
                </a:lnTo>
                <a:lnTo>
                  <a:pt x="4131161" y="806308"/>
                </a:lnTo>
                <a:lnTo>
                  <a:pt x="4161019" y="760655"/>
                </a:lnTo>
                <a:lnTo>
                  <a:pt x="4195429" y="667162"/>
                </a:lnTo>
                <a:lnTo>
                  <a:pt x="4225263" y="621756"/>
                </a:lnTo>
                <a:lnTo>
                  <a:pt x="4242445" y="575254"/>
                </a:lnTo>
                <a:lnTo>
                  <a:pt x="4272258" y="530078"/>
                </a:lnTo>
                <a:lnTo>
                  <a:pt x="4289415" y="483834"/>
                </a:lnTo>
                <a:lnTo>
                  <a:pt x="4319200" y="438941"/>
                </a:lnTo>
                <a:lnTo>
                  <a:pt x="4336328" y="393006"/>
                </a:lnTo>
                <a:lnTo>
                  <a:pt x="4366082" y="348450"/>
                </a:lnTo>
                <a:lnTo>
                  <a:pt x="4383175" y="302878"/>
                </a:lnTo>
                <a:lnTo>
                  <a:pt x="4412892" y="258711"/>
                </a:lnTo>
                <a:lnTo>
                  <a:pt x="4429945" y="213555"/>
                </a:lnTo>
                <a:lnTo>
                  <a:pt x="4489271" y="126346"/>
                </a:lnTo>
                <a:lnTo>
                  <a:pt x="4506440" y="79981"/>
                </a:lnTo>
                <a:lnTo>
                  <a:pt x="4536286" y="34454"/>
                </a:lnTo>
                <a:lnTo>
                  <a:pt x="4552273" y="104"/>
                </a:lnTo>
                <a:lnTo>
                  <a:pt x="4654370" y="106"/>
                </a:lnTo>
                <a:lnTo>
                  <a:pt x="4638027" y="37795"/>
                </a:lnTo>
                <a:lnTo>
                  <a:pt x="4608368" y="81352"/>
                </a:lnTo>
                <a:lnTo>
                  <a:pt x="4591395" y="125669"/>
                </a:lnTo>
                <a:lnTo>
                  <a:pt x="4561822" y="168319"/>
                </a:lnTo>
                <a:lnTo>
                  <a:pt x="4544939" y="211686"/>
                </a:lnTo>
                <a:lnTo>
                  <a:pt x="4530110" y="233051"/>
                </a:lnTo>
                <a:lnTo>
                  <a:pt x="4485789" y="297038"/>
                </a:lnTo>
                <a:lnTo>
                  <a:pt x="4468836" y="341135"/>
                </a:lnTo>
                <a:lnTo>
                  <a:pt x="4439227" y="384171"/>
                </a:lnTo>
                <a:lnTo>
                  <a:pt x="4422248" y="428546"/>
                </a:lnTo>
                <a:lnTo>
                  <a:pt x="4392613" y="471853"/>
                </a:lnTo>
                <a:lnTo>
                  <a:pt x="4375609" y="516494"/>
                </a:lnTo>
                <a:lnTo>
                  <a:pt x="4345949" y="560059"/>
                </a:lnTo>
                <a:lnTo>
                  <a:pt x="4328921" y="604950"/>
                </a:lnTo>
                <a:lnTo>
                  <a:pt x="4299238" y="648759"/>
                </a:lnTo>
                <a:lnTo>
                  <a:pt x="4248054" y="784483"/>
                </a:lnTo>
                <a:lnTo>
                  <a:pt x="4218328" y="828739"/>
                </a:lnTo>
                <a:lnTo>
                  <a:pt x="4184135" y="919962"/>
                </a:lnTo>
                <a:lnTo>
                  <a:pt x="4154381" y="964518"/>
                </a:lnTo>
                <a:lnTo>
                  <a:pt x="4120133" y="1056309"/>
                </a:lnTo>
                <a:lnTo>
                  <a:pt x="4056059" y="1193429"/>
                </a:lnTo>
                <a:lnTo>
                  <a:pt x="4021622" y="1287203"/>
                </a:lnTo>
                <a:lnTo>
                  <a:pt x="3991767" y="1332821"/>
                </a:lnTo>
                <a:lnTo>
                  <a:pt x="3974559" y="1379604"/>
                </a:lnTo>
                <a:lnTo>
                  <a:pt x="3944711" y="1425148"/>
                </a:lnTo>
                <a:lnTo>
                  <a:pt x="3910310" y="1518550"/>
                </a:lnTo>
                <a:lnTo>
                  <a:pt x="3880471" y="1564010"/>
                </a:lnTo>
                <a:lnTo>
                  <a:pt x="3863276" y="1610653"/>
                </a:lnTo>
                <a:lnTo>
                  <a:pt x="3833439" y="1656076"/>
                </a:lnTo>
                <a:lnTo>
                  <a:pt x="3816247" y="1702689"/>
                </a:lnTo>
                <a:lnTo>
                  <a:pt x="3786413" y="1748090"/>
                </a:lnTo>
                <a:lnTo>
                  <a:pt x="3769223" y="1794688"/>
                </a:lnTo>
                <a:lnTo>
                  <a:pt x="3705007" y="1933283"/>
                </a:lnTo>
                <a:lnTo>
                  <a:pt x="3675172" y="1978693"/>
                </a:lnTo>
                <a:lnTo>
                  <a:pt x="3657979" y="2025319"/>
                </a:lnTo>
                <a:lnTo>
                  <a:pt x="3628141" y="2070759"/>
                </a:lnTo>
                <a:lnTo>
                  <a:pt x="3610944" y="2117422"/>
                </a:lnTo>
                <a:lnTo>
                  <a:pt x="3581102" y="2162906"/>
                </a:lnTo>
                <a:lnTo>
                  <a:pt x="3546696" y="2256368"/>
                </a:lnTo>
                <a:lnTo>
                  <a:pt x="3516845" y="2301948"/>
                </a:lnTo>
                <a:lnTo>
                  <a:pt x="3499633" y="2348769"/>
                </a:lnTo>
                <a:lnTo>
                  <a:pt x="3469774" y="2394430"/>
                </a:lnTo>
                <a:lnTo>
                  <a:pt x="3435468" y="2486827"/>
                </a:lnTo>
                <a:lnTo>
                  <a:pt x="3405733" y="2531188"/>
                </a:lnTo>
                <a:lnTo>
                  <a:pt x="3371526" y="2622552"/>
                </a:lnTo>
                <a:lnTo>
                  <a:pt x="3341768" y="2667152"/>
                </a:lnTo>
                <a:lnTo>
                  <a:pt x="3290376" y="2805061"/>
                </a:lnTo>
                <a:lnTo>
                  <a:pt x="3260586" y="2849998"/>
                </a:lnTo>
                <a:lnTo>
                  <a:pt x="2985024" y="3600939"/>
                </a:lnTo>
                <a:lnTo>
                  <a:pt x="2980363" y="3649932"/>
                </a:lnTo>
                <a:lnTo>
                  <a:pt x="2945724" y="3745838"/>
                </a:lnTo>
                <a:lnTo>
                  <a:pt x="2941031" y="3795160"/>
                </a:lnTo>
                <a:lnTo>
                  <a:pt x="2923685" y="3843390"/>
                </a:lnTo>
                <a:lnTo>
                  <a:pt x="2918971" y="3892936"/>
                </a:lnTo>
                <a:lnTo>
                  <a:pt x="2901601" y="3941422"/>
                </a:lnTo>
                <a:lnTo>
                  <a:pt x="2896873" y="3991114"/>
                </a:lnTo>
                <a:lnTo>
                  <a:pt x="2879502" y="4039611"/>
                </a:lnTo>
                <a:lnTo>
                  <a:pt x="2874772" y="4089323"/>
                </a:lnTo>
                <a:lnTo>
                  <a:pt x="2857398" y="4137848"/>
                </a:lnTo>
                <a:close/>
              </a:path>
              <a:path w="4654550" h="10287635">
                <a:moveTo>
                  <a:pt x="3680524" y="9297441"/>
                </a:moveTo>
                <a:lnTo>
                  <a:pt x="3694899" y="9280433"/>
                </a:lnTo>
                <a:lnTo>
                  <a:pt x="3691488" y="9316283"/>
                </a:lnTo>
                <a:lnTo>
                  <a:pt x="3680524" y="9297441"/>
                </a:lnTo>
                <a:close/>
              </a:path>
              <a:path w="4654550" h="10287635">
                <a:moveTo>
                  <a:pt x="3878705" y="92"/>
                </a:moveTo>
                <a:lnTo>
                  <a:pt x="4552321" y="0"/>
                </a:lnTo>
                <a:lnTo>
                  <a:pt x="3878705" y="92"/>
                </a:lnTo>
                <a:close/>
              </a:path>
              <a:path w="4654550" h="10287635">
                <a:moveTo>
                  <a:pt x="3914405" y="518"/>
                </a:moveTo>
                <a:lnTo>
                  <a:pt x="4003721" y="358"/>
                </a:lnTo>
                <a:lnTo>
                  <a:pt x="4003501" y="2673"/>
                </a:lnTo>
                <a:lnTo>
                  <a:pt x="4011743" y="50129"/>
                </a:lnTo>
                <a:lnTo>
                  <a:pt x="4003108" y="140896"/>
                </a:lnTo>
                <a:lnTo>
                  <a:pt x="3986283" y="183646"/>
                </a:lnTo>
                <a:lnTo>
                  <a:pt x="3969622" y="224681"/>
                </a:lnTo>
                <a:lnTo>
                  <a:pt x="3925312" y="288149"/>
                </a:lnTo>
                <a:lnTo>
                  <a:pt x="3946424" y="66235"/>
                </a:lnTo>
                <a:lnTo>
                  <a:pt x="3937437" y="26608"/>
                </a:lnTo>
                <a:lnTo>
                  <a:pt x="3914405" y="518"/>
                </a:lnTo>
                <a:close/>
              </a:path>
              <a:path w="4654550" h="10287635">
                <a:moveTo>
                  <a:pt x="2094893" y="4375174"/>
                </a:moveTo>
                <a:lnTo>
                  <a:pt x="2129756" y="4008732"/>
                </a:lnTo>
                <a:lnTo>
                  <a:pt x="2614469" y="2668526"/>
                </a:lnTo>
                <a:lnTo>
                  <a:pt x="2636473" y="2571338"/>
                </a:lnTo>
                <a:lnTo>
                  <a:pt x="2913743" y="1802438"/>
                </a:lnTo>
                <a:lnTo>
                  <a:pt x="2943675" y="1756006"/>
                </a:lnTo>
                <a:lnTo>
                  <a:pt x="2995454" y="1614039"/>
                </a:lnTo>
                <a:lnTo>
                  <a:pt x="3025321" y="1568293"/>
                </a:lnTo>
                <a:lnTo>
                  <a:pt x="3042524" y="1521561"/>
                </a:lnTo>
                <a:lnTo>
                  <a:pt x="3072348" y="1476266"/>
                </a:lnTo>
                <a:lnTo>
                  <a:pt x="3089505" y="1430021"/>
                </a:lnTo>
                <a:lnTo>
                  <a:pt x="3119280" y="1385250"/>
                </a:lnTo>
                <a:lnTo>
                  <a:pt x="3136383" y="1339565"/>
                </a:lnTo>
                <a:lnTo>
                  <a:pt x="3195788" y="1251539"/>
                </a:lnTo>
                <a:lnTo>
                  <a:pt x="3212799" y="1206829"/>
                </a:lnTo>
                <a:lnTo>
                  <a:pt x="3301548" y="1078546"/>
                </a:lnTo>
                <a:lnTo>
                  <a:pt x="3772302" y="421411"/>
                </a:lnTo>
                <a:lnTo>
                  <a:pt x="3802287" y="374428"/>
                </a:lnTo>
                <a:lnTo>
                  <a:pt x="3862038" y="282752"/>
                </a:lnTo>
                <a:lnTo>
                  <a:pt x="3879380" y="234567"/>
                </a:lnTo>
                <a:lnTo>
                  <a:pt x="3894109" y="213841"/>
                </a:lnTo>
                <a:lnTo>
                  <a:pt x="3908730" y="194259"/>
                </a:lnTo>
                <a:lnTo>
                  <a:pt x="3910707" y="173474"/>
                </a:lnTo>
                <a:lnTo>
                  <a:pt x="3925436" y="152748"/>
                </a:lnTo>
                <a:lnTo>
                  <a:pt x="3929582" y="109176"/>
                </a:lnTo>
                <a:lnTo>
                  <a:pt x="3946424" y="66235"/>
                </a:lnTo>
                <a:lnTo>
                  <a:pt x="3925312" y="288149"/>
                </a:lnTo>
                <a:lnTo>
                  <a:pt x="3910538" y="309337"/>
                </a:lnTo>
                <a:lnTo>
                  <a:pt x="3864077" y="395411"/>
                </a:lnTo>
                <a:lnTo>
                  <a:pt x="3847171" y="439018"/>
                </a:lnTo>
                <a:lnTo>
                  <a:pt x="3788100" y="523541"/>
                </a:lnTo>
                <a:lnTo>
                  <a:pt x="3771230" y="566773"/>
                </a:lnTo>
                <a:lnTo>
                  <a:pt x="3712269" y="650142"/>
                </a:lnTo>
                <a:lnTo>
                  <a:pt x="3695472" y="692596"/>
                </a:lnTo>
                <a:lnTo>
                  <a:pt x="3607370" y="814079"/>
                </a:lnTo>
                <a:lnTo>
                  <a:pt x="3519605" y="932026"/>
                </a:lnTo>
                <a:lnTo>
                  <a:pt x="3477678" y="970440"/>
                </a:lnTo>
                <a:lnTo>
                  <a:pt x="3360245" y="1132034"/>
                </a:lnTo>
                <a:lnTo>
                  <a:pt x="3343458" y="1174395"/>
                </a:lnTo>
                <a:lnTo>
                  <a:pt x="3225458" y="1341947"/>
                </a:lnTo>
                <a:lnTo>
                  <a:pt x="3208534" y="1385746"/>
                </a:lnTo>
                <a:lnTo>
                  <a:pt x="3178940" y="1428617"/>
                </a:lnTo>
                <a:lnTo>
                  <a:pt x="3161964" y="1472961"/>
                </a:lnTo>
                <a:lnTo>
                  <a:pt x="3132320" y="1516370"/>
                </a:lnTo>
                <a:lnTo>
                  <a:pt x="3115293" y="1561244"/>
                </a:lnTo>
                <a:lnTo>
                  <a:pt x="3085599" y="1605173"/>
                </a:lnTo>
                <a:lnTo>
                  <a:pt x="3068523" y="1650559"/>
                </a:lnTo>
                <a:lnTo>
                  <a:pt x="3038781" y="1694992"/>
                </a:lnTo>
                <a:lnTo>
                  <a:pt x="2312616" y="3695808"/>
                </a:lnTo>
                <a:lnTo>
                  <a:pt x="2307931" y="3745055"/>
                </a:lnTo>
                <a:lnTo>
                  <a:pt x="2151824" y="4179058"/>
                </a:lnTo>
                <a:lnTo>
                  <a:pt x="2147079" y="4228928"/>
                </a:lnTo>
                <a:lnTo>
                  <a:pt x="2094893" y="4375174"/>
                </a:lnTo>
                <a:close/>
              </a:path>
              <a:path w="4654550" h="10287635">
                <a:moveTo>
                  <a:pt x="8496" y="3911857"/>
                </a:moveTo>
                <a:lnTo>
                  <a:pt x="23325" y="3890082"/>
                </a:lnTo>
                <a:lnTo>
                  <a:pt x="40194" y="3846867"/>
                </a:lnTo>
                <a:lnTo>
                  <a:pt x="158302" y="3678173"/>
                </a:lnTo>
                <a:lnTo>
                  <a:pt x="175188" y="3634775"/>
                </a:lnTo>
                <a:lnTo>
                  <a:pt x="293322" y="3465810"/>
                </a:lnTo>
                <a:lnTo>
                  <a:pt x="310218" y="3422306"/>
                </a:lnTo>
                <a:lnTo>
                  <a:pt x="428407" y="3252771"/>
                </a:lnTo>
                <a:lnTo>
                  <a:pt x="445320" y="3209086"/>
                </a:lnTo>
                <a:lnTo>
                  <a:pt x="534016" y="3081358"/>
                </a:lnTo>
                <a:lnTo>
                  <a:pt x="550949" y="3037474"/>
                </a:lnTo>
                <a:lnTo>
                  <a:pt x="610116" y="2951939"/>
                </a:lnTo>
                <a:lnTo>
                  <a:pt x="627065" y="2907875"/>
                </a:lnTo>
                <a:lnTo>
                  <a:pt x="715750" y="2780267"/>
                </a:lnTo>
                <a:lnTo>
                  <a:pt x="732613" y="2737112"/>
                </a:lnTo>
                <a:lnTo>
                  <a:pt x="820981" y="2612839"/>
                </a:lnTo>
                <a:lnTo>
                  <a:pt x="967742" y="2411154"/>
                </a:lnTo>
                <a:lnTo>
                  <a:pt x="1009658" y="2372860"/>
                </a:lnTo>
                <a:lnTo>
                  <a:pt x="1097311" y="2256094"/>
                </a:lnTo>
                <a:lnTo>
                  <a:pt x="1139116" y="2218960"/>
                </a:lnTo>
                <a:lnTo>
                  <a:pt x="1197355" y="2143178"/>
                </a:lnTo>
                <a:lnTo>
                  <a:pt x="1239075" y="2106941"/>
                </a:lnTo>
                <a:lnTo>
                  <a:pt x="1268122" y="2069806"/>
                </a:lnTo>
                <a:lnTo>
                  <a:pt x="1309784" y="2034181"/>
                </a:lnTo>
                <a:lnTo>
                  <a:pt x="1338773" y="1997664"/>
                </a:lnTo>
                <a:lnTo>
                  <a:pt x="1380375" y="1962661"/>
                </a:lnTo>
                <a:lnTo>
                  <a:pt x="1409304" y="1926771"/>
                </a:lnTo>
                <a:lnTo>
                  <a:pt x="1451006" y="1890724"/>
                </a:lnTo>
                <a:lnTo>
                  <a:pt x="1480085" y="1853257"/>
                </a:lnTo>
                <a:lnTo>
                  <a:pt x="1521826" y="1816790"/>
                </a:lnTo>
                <a:lnTo>
                  <a:pt x="1550943" y="1778936"/>
                </a:lnTo>
                <a:lnTo>
                  <a:pt x="1592718" y="1742116"/>
                </a:lnTo>
                <a:lnTo>
                  <a:pt x="1651024" y="1665630"/>
                </a:lnTo>
                <a:lnTo>
                  <a:pt x="1692838" y="1628402"/>
                </a:lnTo>
                <a:lnTo>
                  <a:pt x="1722019" y="1589869"/>
                </a:lnTo>
                <a:lnTo>
                  <a:pt x="1763851" y="1552451"/>
                </a:lnTo>
                <a:lnTo>
                  <a:pt x="1793046" y="1513761"/>
                </a:lnTo>
                <a:lnTo>
                  <a:pt x="1834890" y="1476219"/>
                </a:lnTo>
                <a:lnTo>
                  <a:pt x="1893301" y="1398634"/>
                </a:lnTo>
                <a:lnTo>
                  <a:pt x="1935151" y="1361029"/>
                </a:lnTo>
                <a:lnTo>
                  <a:pt x="2064594" y="1207282"/>
                </a:lnTo>
                <a:lnTo>
                  <a:pt x="2106423" y="1169900"/>
                </a:lnTo>
                <a:lnTo>
                  <a:pt x="2164766" y="1093027"/>
                </a:lnTo>
                <a:lnTo>
                  <a:pt x="2206563" y="1055975"/>
                </a:lnTo>
                <a:lnTo>
                  <a:pt x="2235704" y="1017863"/>
                </a:lnTo>
                <a:lnTo>
                  <a:pt x="2277472" y="981113"/>
                </a:lnTo>
                <a:lnTo>
                  <a:pt x="2306649" y="942615"/>
                </a:lnTo>
                <a:lnTo>
                  <a:pt x="2365207" y="863484"/>
                </a:lnTo>
                <a:lnTo>
                  <a:pt x="2424019" y="781685"/>
                </a:lnTo>
                <a:lnTo>
                  <a:pt x="2440871" y="738648"/>
                </a:lnTo>
                <a:lnTo>
                  <a:pt x="2500025" y="653247"/>
                </a:lnTo>
                <a:lnTo>
                  <a:pt x="2517037" y="608529"/>
                </a:lnTo>
                <a:lnTo>
                  <a:pt x="2546740" y="564507"/>
                </a:lnTo>
                <a:lnTo>
                  <a:pt x="2580995" y="472643"/>
                </a:lnTo>
                <a:lnTo>
                  <a:pt x="2610827" y="427261"/>
                </a:lnTo>
                <a:lnTo>
                  <a:pt x="2662450" y="286927"/>
                </a:lnTo>
                <a:lnTo>
                  <a:pt x="2692250" y="241886"/>
                </a:lnTo>
                <a:lnTo>
                  <a:pt x="2709381" y="195915"/>
                </a:lnTo>
                <a:lnTo>
                  <a:pt x="2739130" y="151408"/>
                </a:lnTo>
                <a:lnTo>
                  <a:pt x="2756213" y="105948"/>
                </a:lnTo>
                <a:lnTo>
                  <a:pt x="2785915" y="61932"/>
                </a:lnTo>
                <a:lnTo>
                  <a:pt x="2802953" y="16943"/>
                </a:lnTo>
                <a:lnTo>
                  <a:pt x="2817315" y="75"/>
                </a:lnTo>
                <a:lnTo>
                  <a:pt x="3878705" y="92"/>
                </a:lnTo>
                <a:lnTo>
                  <a:pt x="2906602" y="227"/>
                </a:lnTo>
                <a:lnTo>
                  <a:pt x="2890258" y="37925"/>
                </a:lnTo>
                <a:lnTo>
                  <a:pt x="2830965" y="124786"/>
                </a:lnTo>
                <a:lnTo>
                  <a:pt x="2796900" y="214655"/>
                </a:lnTo>
                <a:lnTo>
                  <a:pt x="2767204" y="258597"/>
                </a:lnTo>
                <a:lnTo>
                  <a:pt x="2750139" y="303874"/>
                </a:lnTo>
                <a:lnTo>
                  <a:pt x="2720420" y="348073"/>
                </a:lnTo>
                <a:lnTo>
                  <a:pt x="2669065" y="485583"/>
                </a:lnTo>
                <a:lnTo>
                  <a:pt x="2639284" y="530421"/>
                </a:lnTo>
                <a:lnTo>
                  <a:pt x="2622156" y="576368"/>
                </a:lnTo>
                <a:lnTo>
                  <a:pt x="2592402" y="620926"/>
                </a:lnTo>
                <a:lnTo>
                  <a:pt x="2575317" y="666406"/>
                </a:lnTo>
                <a:lnTo>
                  <a:pt x="2545626" y="710310"/>
                </a:lnTo>
                <a:lnTo>
                  <a:pt x="2528621" y="754950"/>
                </a:lnTo>
                <a:lnTo>
                  <a:pt x="2469496" y="840050"/>
                </a:lnTo>
                <a:lnTo>
                  <a:pt x="2440035" y="881525"/>
                </a:lnTo>
                <a:lnTo>
                  <a:pt x="2410654" y="922160"/>
                </a:lnTo>
                <a:lnTo>
                  <a:pt x="2381362" y="961862"/>
                </a:lnTo>
                <a:lnTo>
                  <a:pt x="2352168" y="1000535"/>
                </a:lnTo>
                <a:lnTo>
                  <a:pt x="2281214" y="1075873"/>
                </a:lnTo>
                <a:lnTo>
                  <a:pt x="2222907" y="1152370"/>
                </a:lnTo>
                <a:lnTo>
                  <a:pt x="2181113" y="1189384"/>
                </a:lnTo>
                <a:lnTo>
                  <a:pt x="2122820" y="1265730"/>
                </a:lnTo>
                <a:lnTo>
                  <a:pt x="2081036" y="1302644"/>
                </a:lnTo>
                <a:lnTo>
                  <a:pt x="2022767" y="1378739"/>
                </a:lnTo>
                <a:lnTo>
                  <a:pt x="1980997" y="1415502"/>
                </a:lnTo>
                <a:lnTo>
                  <a:pt x="1922762" y="1491245"/>
                </a:lnTo>
                <a:lnTo>
                  <a:pt x="1881011" y="1527808"/>
                </a:lnTo>
                <a:lnTo>
                  <a:pt x="1822819" y="1603099"/>
                </a:lnTo>
                <a:lnTo>
                  <a:pt x="1781092" y="1639410"/>
                </a:lnTo>
                <a:lnTo>
                  <a:pt x="1722952" y="1714149"/>
                </a:lnTo>
                <a:lnTo>
                  <a:pt x="1681254" y="1750159"/>
                </a:lnTo>
                <a:lnTo>
                  <a:pt x="1652209" y="1787260"/>
                </a:lnTo>
                <a:lnTo>
                  <a:pt x="1610533" y="1823042"/>
                </a:lnTo>
                <a:lnTo>
                  <a:pt x="1581512" y="1859903"/>
                </a:lnTo>
                <a:lnTo>
                  <a:pt x="1539859" y="1895433"/>
                </a:lnTo>
                <a:lnTo>
                  <a:pt x="1481879" y="1968492"/>
                </a:lnTo>
                <a:lnTo>
                  <a:pt x="1440266" y="2003604"/>
                </a:lnTo>
                <a:lnTo>
                  <a:pt x="1411254" y="2040370"/>
                </a:lnTo>
                <a:lnTo>
                  <a:pt x="1369566" y="2076277"/>
                </a:lnTo>
                <a:lnTo>
                  <a:pt x="1340488" y="2113727"/>
                </a:lnTo>
                <a:lnTo>
                  <a:pt x="1298735" y="2150310"/>
                </a:lnTo>
                <a:lnTo>
                  <a:pt x="1269594" y="2188431"/>
                </a:lnTo>
                <a:lnTo>
                  <a:pt x="1227778" y="2225680"/>
                </a:lnTo>
                <a:lnTo>
                  <a:pt x="1169339" y="2303564"/>
                </a:lnTo>
                <a:lnTo>
                  <a:pt x="1127430" y="2341787"/>
                </a:lnTo>
                <a:lnTo>
                  <a:pt x="1039452" y="2461969"/>
                </a:lnTo>
                <a:lnTo>
                  <a:pt x="997424" y="2501450"/>
                </a:lnTo>
                <a:lnTo>
                  <a:pt x="850064" y="2709416"/>
                </a:lnTo>
                <a:lnTo>
                  <a:pt x="820508" y="2751896"/>
                </a:lnTo>
                <a:lnTo>
                  <a:pt x="803567" y="2795869"/>
                </a:lnTo>
                <a:lnTo>
                  <a:pt x="714654" y="2925881"/>
                </a:lnTo>
                <a:lnTo>
                  <a:pt x="697660" y="2970406"/>
                </a:lnTo>
                <a:lnTo>
                  <a:pt x="638408" y="3056836"/>
                </a:lnTo>
                <a:lnTo>
                  <a:pt x="621434" y="3101155"/>
                </a:lnTo>
                <a:lnTo>
                  <a:pt x="532618" y="3230144"/>
                </a:lnTo>
                <a:lnTo>
                  <a:pt x="515666" y="3274236"/>
                </a:lnTo>
                <a:lnTo>
                  <a:pt x="367753" y="3488026"/>
                </a:lnTo>
                <a:lnTo>
                  <a:pt x="262120" y="3659683"/>
                </a:lnTo>
                <a:lnTo>
                  <a:pt x="232556" y="3702245"/>
                </a:lnTo>
                <a:lnTo>
                  <a:pt x="215636" y="3745996"/>
                </a:lnTo>
                <a:lnTo>
                  <a:pt x="97395" y="3916084"/>
                </a:lnTo>
                <a:lnTo>
                  <a:pt x="80487" y="3959712"/>
                </a:lnTo>
                <a:lnTo>
                  <a:pt x="21400" y="4044409"/>
                </a:lnTo>
                <a:lnTo>
                  <a:pt x="8568" y="4065747"/>
                </a:lnTo>
                <a:lnTo>
                  <a:pt x="8496" y="3911857"/>
                </a:lnTo>
                <a:close/>
              </a:path>
              <a:path w="4654550" h="10287635">
                <a:moveTo>
                  <a:pt x="10705" y="4961359"/>
                </a:moveTo>
                <a:lnTo>
                  <a:pt x="14159" y="4925054"/>
                </a:lnTo>
                <a:lnTo>
                  <a:pt x="49031" y="4826706"/>
                </a:lnTo>
                <a:lnTo>
                  <a:pt x="83522" y="4732357"/>
                </a:lnTo>
                <a:lnTo>
                  <a:pt x="113350" y="4687022"/>
                </a:lnTo>
                <a:lnTo>
                  <a:pt x="147605" y="4595155"/>
                </a:lnTo>
                <a:lnTo>
                  <a:pt x="177320" y="4551000"/>
                </a:lnTo>
                <a:lnTo>
                  <a:pt x="194358" y="4506008"/>
                </a:lnTo>
                <a:lnTo>
                  <a:pt x="224005" y="4462572"/>
                </a:lnTo>
                <a:lnTo>
                  <a:pt x="240977" y="4418273"/>
                </a:lnTo>
                <a:lnTo>
                  <a:pt x="270561" y="4375501"/>
                </a:lnTo>
                <a:lnTo>
                  <a:pt x="287473" y="4331838"/>
                </a:lnTo>
                <a:lnTo>
                  <a:pt x="405419" y="4164847"/>
                </a:lnTo>
                <a:lnTo>
                  <a:pt x="422201" y="4122541"/>
                </a:lnTo>
                <a:lnTo>
                  <a:pt x="451605" y="4081667"/>
                </a:lnTo>
                <a:lnTo>
                  <a:pt x="656922" y="3800871"/>
                </a:lnTo>
                <a:lnTo>
                  <a:pt x="698840" y="3762556"/>
                </a:lnTo>
                <a:lnTo>
                  <a:pt x="845082" y="3566326"/>
                </a:lnTo>
                <a:lnTo>
                  <a:pt x="887075" y="3527223"/>
                </a:lnTo>
                <a:lnTo>
                  <a:pt x="1004452" y="3366214"/>
                </a:lnTo>
                <a:lnTo>
                  <a:pt x="1105077" y="3247192"/>
                </a:lnTo>
                <a:lnTo>
                  <a:pt x="1280791" y="3009378"/>
                </a:lnTo>
                <a:lnTo>
                  <a:pt x="1322675" y="2971414"/>
                </a:lnTo>
                <a:lnTo>
                  <a:pt x="1381193" y="2892701"/>
                </a:lnTo>
                <a:lnTo>
                  <a:pt x="1423051" y="2855006"/>
                </a:lnTo>
                <a:lnTo>
                  <a:pt x="1452242" y="2816363"/>
                </a:lnTo>
                <a:lnTo>
                  <a:pt x="1494055" y="2779143"/>
                </a:lnTo>
                <a:lnTo>
                  <a:pt x="1523208" y="2740904"/>
                </a:lnTo>
                <a:lnTo>
                  <a:pt x="1606761" y="2667233"/>
                </a:lnTo>
                <a:lnTo>
                  <a:pt x="1635883" y="2629323"/>
                </a:lnTo>
                <a:lnTo>
                  <a:pt x="1677644" y="2592652"/>
                </a:lnTo>
                <a:lnTo>
                  <a:pt x="1719521" y="2554757"/>
                </a:lnTo>
                <a:lnTo>
                  <a:pt x="1748705" y="2516192"/>
                </a:lnTo>
                <a:lnTo>
                  <a:pt x="1874083" y="2405174"/>
                </a:lnTo>
                <a:lnTo>
                  <a:pt x="1903267" y="2366609"/>
                </a:lnTo>
                <a:lnTo>
                  <a:pt x="1945144" y="2328713"/>
                </a:lnTo>
                <a:lnTo>
                  <a:pt x="1986690" y="2294299"/>
                </a:lnTo>
                <a:lnTo>
                  <a:pt x="2044503" y="2222998"/>
                </a:lnTo>
                <a:lnTo>
                  <a:pt x="2086059" y="2188484"/>
                </a:lnTo>
                <a:lnTo>
                  <a:pt x="2114978" y="2152700"/>
                </a:lnTo>
                <a:lnTo>
                  <a:pt x="2156548" y="2118036"/>
                </a:lnTo>
                <a:lnTo>
                  <a:pt x="2185485" y="2082069"/>
                </a:lnTo>
                <a:lnTo>
                  <a:pt x="2227075" y="2047188"/>
                </a:lnTo>
                <a:lnTo>
                  <a:pt x="2285010" y="1974604"/>
                </a:lnTo>
                <a:lnTo>
                  <a:pt x="2326644" y="1939273"/>
                </a:lnTo>
                <a:lnTo>
                  <a:pt x="2384679" y="1865639"/>
                </a:lnTo>
                <a:lnTo>
                  <a:pt x="2414003" y="1825593"/>
                </a:lnTo>
                <a:lnTo>
                  <a:pt x="2456030" y="1786128"/>
                </a:lnTo>
                <a:lnTo>
                  <a:pt x="2603472" y="1577295"/>
                </a:lnTo>
                <a:lnTo>
                  <a:pt x="2645635" y="1536402"/>
                </a:lnTo>
                <a:lnTo>
                  <a:pt x="2822697" y="1284410"/>
                </a:lnTo>
                <a:lnTo>
                  <a:pt x="2864868" y="1243426"/>
                </a:lnTo>
                <a:lnTo>
                  <a:pt x="3160753" y="815242"/>
                </a:lnTo>
                <a:lnTo>
                  <a:pt x="3190532" y="770417"/>
                </a:lnTo>
                <a:lnTo>
                  <a:pt x="3310126" y="586111"/>
                </a:lnTo>
                <a:lnTo>
                  <a:pt x="3327398" y="538653"/>
                </a:lnTo>
                <a:lnTo>
                  <a:pt x="3357279" y="492755"/>
                </a:lnTo>
                <a:lnTo>
                  <a:pt x="3476006" y="317561"/>
                </a:lnTo>
                <a:lnTo>
                  <a:pt x="3493054" y="272468"/>
                </a:lnTo>
                <a:lnTo>
                  <a:pt x="3581978" y="142336"/>
                </a:lnTo>
                <a:lnTo>
                  <a:pt x="3641035" y="57960"/>
                </a:lnTo>
                <a:lnTo>
                  <a:pt x="3670131" y="20322"/>
                </a:lnTo>
                <a:lnTo>
                  <a:pt x="3684807" y="150"/>
                </a:lnTo>
                <a:lnTo>
                  <a:pt x="3863398" y="277"/>
                </a:lnTo>
                <a:lnTo>
                  <a:pt x="3837355" y="5831"/>
                </a:lnTo>
                <a:lnTo>
                  <a:pt x="3809765" y="27642"/>
                </a:lnTo>
                <a:lnTo>
                  <a:pt x="3781849" y="52886"/>
                </a:lnTo>
                <a:lnTo>
                  <a:pt x="3752651" y="91595"/>
                </a:lnTo>
                <a:lnTo>
                  <a:pt x="3694037" y="171325"/>
                </a:lnTo>
                <a:lnTo>
                  <a:pt x="3651995" y="210940"/>
                </a:lnTo>
                <a:lnTo>
                  <a:pt x="3635192" y="253464"/>
                </a:lnTo>
                <a:lnTo>
                  <a:pt x="3517122" y="421762"/>
                </a:lnTo>
                <a:lnTo>
                  <a:pt x="3500132" y="466249"/>
                </a:lnTo>
                <a:lnTo>
                  <a:pt x="3470515" y="509373"/>
                </a:lnTo>
                <a:lnTo>
                  <a:pt x="3453557" y="553521"/>
                </a:lnTo>
                <a:lnTo>
                  <a:pt x="3364875" y="681105"/>
                </a:lnTo>
                <a:lnTo>
                  <a:pt x="3348002" y="724359"/>
                </a:lnTo>
                <a:lnTo>
                  <a:pt x="3230212" y="889703"/>
                </a:lnTo>
                <a:lnTo>
                  <a:pt x="3142204" y="1010208"/>
                </a:lnTo>
                <a:lnTo>
                  <a:pt x="2995960" y="1206449"/>
                </a:lnTo>
                <a:lnTo>
                  <a:pt x="2878457" y="1368781"/>
                </a:lnTo>
                <a:lnTo>
                  <a:pt x="2861688" y="1410942"/>
                </a:lnTo>
                <a:lnTo>
                  <a:pt x="2685485" y="1653898"/>
                </a:lnTo>
                <a:lnTo>
                  <a:pt x="2597759" y="1771433"/>
                </a:lnTo>
                <a:lnTo>
                  <a:pt x="2539490" y="1847529"/>
                </a:lnTo>
                <a:lnTo>
                  <a:pt x="2497777" y="1883697"/>
                </a:lnTo>
                <a:lnTo>
                  <a:pt x="2439766" y="1957081"/>
                </a:lnTo>
                <a:lnTo>
                  <a:pt x="2397879" y="1995073"/>
                </a:lnTo>
                <a:lnTo>
                  <a:pt x="2368638" y="2034239"/>
                </a:lnTo>
                <a:lnTo>
                  <a:pt x="2326760" y="2072148"/>
                </a:lnTo>
                <a:lnTo>
                  <a:pt x="2297532" y="2111177"/>
                </a:lnTo>
                <a:lnTo>
                  <a:pt x="2255671" y="2148893"/>
                </a:lnTo>
                <a:lnTo>
                  <a:pt x="2226467" y="2187675"/>
                </a:lnTo>
                <a:lnTo>
                  <a:pt x="2184635" y="2225089"/>
                </a:lnTo>
                <a:lnTo>
                  <a:pt x="2155465" y="2263513"/>
                </a:lnTo>
                <a:lnTo>
                  <a:pt x="2071904" y="2337267"/>
                </a:lnTo>
                <a:lnTo>
                  <a:pt x="2042804" y="2374948"/>
                </a:lnTo>
                <a:lnTo>
                  <a:pt x="2001219" y="2409777"/>
                </a:lnTo>
                <a:lnTo>
                  <a:pt x="1972309" y="2445456"/>
                </a:lnTo>
                <a:lnTo>
                  <a:pt x="1930781" y="2479681"/>
                </a:lnTo>
                <a:lnTo>
                  <a:pt x="1901910" y="2514959"/>
                </a:lnTo>
                <a:lnTo>
                  <a:pt x="1860401" y="2548983"/>
                </a:lnTo>
                <a:lnTo>
                  <a:pt x="1831530" y="2584261"/>
                </a:lnTo>
                <a:lnTo>
                  <a:pt x="1790002" y="2618486"/>
                </a:lnTo>
                <a:lnTo>
                  <a:pt x="1761093" y="2654166"/>
                </a:lnTo>
                <a:lnTo>
                  <a:pt x="1719507" y="2688994"/>
                </a:lnTo>
                <a:lnTo>
                  <a:pt x="1677850" y="2724572"/>
                </a:lnTo>
                <a:lnTo>
                  <a:pt x="1648782" y="2761924"/>
                </a:lnTo>
                <a:lnTo>
                  <a:pt x="1607016" y="2798646"/>
                </a:lnTo>
                <a:lnTo>
                  <a:pt x="1577839" y="2837143"/>
                </a:lnTo>
                <a:lnTo>
                  <a:pt x="1535964" y="2875008"/>
                </a:lnTo>
                <a:lnTo>
                  <a:pt x="1506678" y="2914649"/>
                </a:lnTo>
                <a:lnTo>
                  <a:pt x="1464695" y="2953659"/>
                </a:lnTo>
                <a:lnTo>
                  <a:pt x="1435300" y="2994444"/>
                </a:lnTo>
                <a:lnTo>
                  <a:pt x="1376720" y="3073800"/>
                </a:lnTo>
                <a:lnTo>
                  <a:pt x="1334782" y="3112341"/>
                </a:lnTo>
                <a:lnTo>
                  <a:pt x="1158940" y="3351495"/>
                </a:lnTo>
                <a:lnTo>
                  <a:pt x="1087667" y="3430184"/>
                </a:lnTo>
                <a:lnTo>
                  <a:pt x="911767" y="3669963"/>
                </a:lnTo>
                <a:lnTo>
                  <a:pt x="840496" y="3748622"/>
                </a:lnTo>
                <a:lnTo>
                  <a:pt x="635380" y="4027298"/>
                </a:lnTo>
                <a:lnTo>
                  <a:pt x="593450" y="4065750"/>
                </a:lnTo>
                <a:lnTo>
                  <a:pt x="505351" y="4187195"/>
                </a:lnTo>
                <a:lnTo>
                  <a:pt x="446408" y="4270381"/>
                </a:lnTo>
                <a:lnTo>
                  <a:pt x="429520" y="4313797"/>
                </a:lnTo>
                <a:lnTo>
                  <a:pt x="370347" y="4399393"/>
                </a:lnTo>
                <a:lnTo>
                  <a:pt x="353351" y="4443947"/>
                </a:lnTo>
                <a:lnTo>
                  <a:pt x="293974" y="4531682"/>
                </a:lnTo>
                <a:lnTo>
                  <a:pt x="259762" y="4623099"/>
                </a:lnTo>
                <a:lnTo>
                  <a:pt x="229971" y="4668045"/>
                </a:lnTo>
                <a:lnTo>
                  <a:pt x="74639" y="5093903"/>
                </a:lnTo>
                <a:lnTo>
                  <a:pt x="57089" y="5144281"/>
                </a:lnTo>
                <a:lnTo>
                  <a:pt x="9315" y="5646425"/>
                </a:lnTo>
                <a:lnTo>
                  <a:pt x="9049" y="5082515"/>
                </a:lnTo>
                <a:lnTo>
                  <a:pt x="10705" y="4961359"/>
                </a:lnTo>
                <a:close/>
              </a:path>
              <a:path w="4654550" h="10287635">
                <a:moveTo>
                  <a:pt x="581" y="8554137"/>
                </a:moveTo>
                <a:lnTo>
                  <a:pt x="13409" y="8553390"/>
                </a:lnTo>
                <a:lnTo>
                  <a:pt x="65130" y="8546122"/>
                </a:lnTo>
                <a:lnTo>
                  <a:pt x="103962" y="8540236"/>
                </a:lnTo>
                <a:lnTo>
                  <a:pt x="155186" y="8538193"/>
                </a:lnTo>
                <a:lnTo>
                  <a:pt x="206153" y="8538846"/>
                </a:lnTo>
                <a:lnTo>
                  <a:pt x="256859" y="8542250"/>
                </a:lnTo>
                <a:lnTo>
                  <a:pt x="294654" y="8547257"/>
                </a:lnTo>
                <a:lnTo>
                  <a:pt x="344821" y="8556327"/>
                </a:lnTo>
                <a:lnTo>
                  <a:pt x="394710" y="8568313"/>
                </a:lnTo>
                <a:lnTo>
                  <a:pt x="444316" y="8583270"/>
                </a:lnTo>
                <a:lnTo>
                  <a:pt x="481350" y="8596283"/>
                </a:lnTo>
                <a:lnTo>
                  <a:pt x="530981" y="8610985"/>
                </a:lnTo>
                <a:lnTo>
                  <a:pt x="580567" y="8626154"/>
                </a:lnTo>
                <a:lnTo>
                  <a:pt x="630111" y="8641767"/>
                </a:lnTo>
                <a:lnTo>
                  <a:pt x="679615" y="8657804"/>
                </a:lnTo>
                <a:lnTo>
                  <a:pt x="729080" y="8674244"/>
                </a:lnTo>
                <a:lnTo>
                  <a:pt x="765866" y="8689862"/>
                </a:lnTo>
                <a:lnTo>
                  <a:pt x="815261" y="8707044"/>
                </a:lnTo>
                <a:lnTo>
                  <a:pt x="864624" y="8724564"/>
                </a:lnTo>
                <a:lnTo>
                  <a:pt x="913956" y="8742402"/>
                </a:lnTo>
                <a:lnTo>
                  <a:pt x="950617" y="8759334"/>
                </a:lnTo>
                <a:lnTo>
                  <a:pt x="999895" y="8777744"/>
                </a:lnTo>
                <a:lnTo>
                  <a:pt x="1048960" y="8798386"/>
                </a:lnTo>
                <a:lnTo>
                  <a:pt x="1085241" y="8819315"/>
                </a:lnTo>
                <a:lnTo>
                  <a:pt x="1134026" y="8842908"/>
                </a:lnTo>
                <a:lnTo>
                  <a:pt x="1182675" y="8867932"/>
                </a:lnTo>
                <a:lnTo>
                  <a:pt x="1218547" y="8893154"/>
                </a:lnTo>
                <a:lnTo>
                  <a:pt x="1254289" y="8919747"/>
                </a:lnTo>
                <a:lnTo>
                  <a:pt x="1302546" y="8948884"/>
                </a:lnTo>
                <a:lnTo>
                  <a:pt x="1338036" y="8978130"/>
                </a:lnTo>
                <a:lnTo>
                  <a:pt x="1373404" y="9008658"/>
                </a:lnTo>
                <a:lnTo>
                  <a:pt x="1408652" y="9040438"/>
                </a:lnTo>
                <a:lnTo>
                  <a:pt x="1443784" y="9073440"/>
                </a:lnTo>
                <a:lnTo>
                  <a:pt x="1478803" y="9107634"/>
                </a:lnTo>
                <a:lnTo>
                  <a:pt x="1513711" y="9142991"/>
                </a:lnTo>
                <a:lnTo>
                  <a:pt x="1548512" y="9179480"/>
                </a:lnTo>
                <a:lnTo>
                  <a:pt x="1583207" y="9217072"/>
                </a:lnTo>
                <a:lnTo>
                  <a:pt x="1617801" y="9255738"/>
                </a:lnTo>
                <a:lnTo>
                  <a:pt x="1639652" y="9294244"/>
                </a:lnTo>
                <a:lnTo>
                  <a:pt x="1708159" y="9378723"/>
                </a:lnTo>
                <a:lnTo>
                  <a:pt x="1729795" y="9419490"/>
                </a:lnTo>
                <a:lnTo>
                  <a:pt x="1832737" y="9544295"/>
                </a:lnTo>
                <a:lnTo>
                  <a:pt x="1854444" y="9584318"/>
                </a:lnTo>
                <a:lnTo>
                  <a:pt x="1888812" y="9625351"/>
                </a:lnTo>
                <a:lnTo>
                  <a:pt x="1992029" y="9747274"/>
                </a:lnTo>
                <a:lnTo>
                  <a:pt x="2013829" y="9786312"/>
                </a:lnTo>
                <a:lnTo>
                  <a:pt x="2117277" y="9905803"/>
                </a:lnTo>
                <a:lnTo>
                  <a:pt x="2220906" y="10023396"/>
                </a:lnTo>
                <a:lnTo>
                  <a:pt x="2290095" y="10100705"/>
                </a:lnTo>
                <a:lnTo>
                  <a:pt x="2359368" y="10177124"/>
                </a:lnTo>
                <a:lnTo>
                  <a:pt x="2428728" y="10252635"/>
                </a:lnTo>
                <a:lnTo>
                  <a:pt x="2463711" y="10287207"/>
                </a:lnTo>
                <a:lnTo>
                  <a:pt x="2348859" y="10287586"/>
                </a:lnTo>
                <a:lnTo>
                  <a:pt x="2186181" y="10120199"/>
                </a:lnTo>
                <a:lnTo>
                  <a:pt x="2116669" y="10046287"/>
                </a:lnTo>
                <a:lnTo>
                  <a:pt x="2081942" y="10009024"/>
                </a:lnTo>
                <a:lnTo>
                  <a:pt x="2059881" y="9972724"/>
                </a:lnTo>
                <a:lnTo>
                  <a:pt x="1990552" y="9896891"/>
                </a:lnTo>
                <a:lnTo>
                  <a:pt x="1955931" y="9858508"/>
                </a:lnTo>
                <a:lnTo>
                  <a:pt x="1921344" y="9819777"/>
                </a:lnTo>
                <a:lnTo>
                  <a:pt x="1899227" y="9784067"/>
                </a:lnTo>
                <a:lnTo>
                  <a:pt x="1864529" y="9746495"/>
                </a:lnTo>
                <a:lnTo>
                  <a:pt x="1829888" y="9708337"/>
                </a:lnTo>
                <a:lnTo>
                  <a:pt x="1795295" y="9669666"/>
                </a:lnTo>
                <a:lnTo>
                  <a:pt x="1773387" y="9631759"/>
                </a:lnTo>
                <a:lnTo>
                  <a:pt x="1738870" y="9592283"/>
                </a:lnTo>
                <a:lnTo>
                  <a:pt x="1717025" y="9553717"/>
                </a:lnTo>
                <a:lnTo>
                  <a:pt x="1682557" y="9513728"/>
                </a:lnTo>
                <a:lnTo>
                  <a:pt x="1660746" y="9474796"/>
                </a:lnTo>
                <a:lnTo>
                  <a:pt x="1626300" y="9434588"/>
                </a:lnTo>
                <a:lnTo>
                  <a:pt x="1604585" y="9394653"/>
                </a:lnTo>
                <a:lnTo>
                  <a:pt x="1570132" y="9354506"/>
                </a:lnTo>
                <a:lnTo>
                  <a:pt x="1535584" y="9315367"/>
                </a:lnTo>
                <a:lnTo>
                  <a:pt x="1500938" y="9277254"/>
                </a:lnTo>
                <a:lnTo>
                  <a:pt x="1466193" y="9240181"/>
                </a:lnTo>
                <a:lnTo>
                  <a:pt x="1431347" y="9204167"/>
                </a:lnTo>
                <a:lnTo>
                  <a:pt x="1396399" y="9169228"/>
                </a:lnTo>
                <a:lnTo>
                  <a:pt x="1361347" y="9135381"/>
                </a:lnTo>
                <a:lnTo>
                  <a:pt x="1326190" y="9102641"/>
                </a:lnTo>
                <a:lnTo>
                  <a:pt x="1290926" y="9071027"/>
                </a:lnTo>
                <a:lnTo>
                  <a:pt x="1255553" y="9040553"/>
                </a:lnTo>
                <a:lnTo>
                  <a:pt x="1207427" y="9010036"/>
                </a:lnTo>
                <a:lnTo>
                  <a:pt x="1171832" y="8981896"/>
                </a:lnTo>
                <a:lnTo>
                  <a:pt x="1123481" y="8953744"/>
                </a:lnTo>
                <a:lnTo>
                  <a:pt x="1087658" y="8928004"/>
                </a:lnTo>
                <a:lnTo>
                  <a:pt x="1039075" y="8902286"/>
                </a:lnTo>
                <a:lnTo>
                  <a:pt x="1003018" y="8879011"/>
                </a:lnTo>
                <a:lnTo>
                  <a:pt x="954197" y="8855793"/>
                </a:lnTo>
                <a:lnTo>
                  <a:pt x="905256" y="8833849"/>
                </a:lnTo>
                <a:lnTo>
                  <a:pt x="856191" y="8813197"/>
                </a:lnTo>
                <a:lnTo>
                  <a:pt x="819645" y="8795055"/>
                </a:lnTo>
                <a:lnTo>
                  <a:pt x="770330" y="8777036"/>
                </a:lnTo>
                <a:lnTo>
                  <a:pt x="720887" y="8760358"/>
                </a:lnTo>
                <a:lnTo>
                  <a:pt x="671315" y="8745038"/>
                </a:lnTo>
                <a:lnTo>
                  <a:pt x="621613" y="8731093"/>
                </a:lnTo>
                <a:lnTo>
                  <a:pt x="571778" y="8718540"/>
                </a:lnTo>
                <a:lnTo>
                  <a:pt x="522087" y="8704472"/>
                </a:lnTo>
                <a:lnTo>
                  <a:pt x="472385" y="8690514"/>
                </a:lnTo>
                <a:lnTo>
                  <a:pt x="422628" y="8677141"/>
                </a:lnTo>
                <a:lnTo>
                  <a:pt x="385413" y="8666033"/>
                </a:lnTo>
                <a:lnTo>
                  <a:pt x="335408" y="8655260"/>
                </a:lnTo>
                <a:lnTo>
                  <a:pt x="285212" y="8646501"/>
                </a:lnTo>
                <a:lnTo>
                  <a:pt x="234780" y="8640231"/>
                </a:lnTo>
                <a:lnTo>
                  <a:pt x="184064" y="8636927"/>
                </a:lnTo>
                <a:lnTo>
                  <a:pt x="133022" y="8637064"/>
                </a:lnTo>
                <a:lnTo>
                  <a:pt x="81607" y="8641119"/>
                </a:lnTo>
                <a:lnTo>
                  <a:pt x="68964" y="8639916"/>
                </a:lnTo>
                <a:lnTo>
                  <a:pt x="17119" y="8648489"/>
                </a:lnTo>
                <a:lnTo>
                  <a:pt x="4187" y="8650326"/>
                </a:lnTo>
                <a:lnTo>
                  <a:pt x="581" y="8554137"/>
                </a:lnTo>
                <a:close/>
              </a:path>
              <a:path w="4654550" h="10287635">
                <a:moveTo>
                  <a:pt x="2808422" y="4384457"/>
                </a:moveTo>
                <a:lnTo>
                  <a:pt x="2877526" y="3658112"/>
                </a:lnTo>
                <a:lnTo>
                  <a:pt x="2911970" y="3564249"/>
                </a:lnTo>
                <a:lnTo>
                  <a:pt x="2847930" y="4237367"/>
                </a:lnTo>
                <a:lnTo>
                  <a:pt x="2830550" y="4285963"/>
                </a:lnTo>
                <a:lnTo>
                  <a:pt x="2825809" y="4335793"/>
                </a:lnTo>
                <a:lnTo>
                  <a:pt x="2808422" y="4384457"/>
                </a:lnTo>
                <a:close/>
              </a:path>
              <a:path w="4654550" h="10287635">
                <a:moveTo>
                  <a:pt x="2749800" y="4732442"/>
                </a:moveTo>
                <a:lnTo>
                  <a:pt x="2838521" y="3799908"/>
                </a:lnTo>
                <a:lnTo>
                  <a:pt x="2872950" y="3706211"/>
                </a:lnTo>
                <a:lnTo>
                  <a:pt x="2798921" y="4484311"/>
                </a:lnTo>
                <a:lnTo>
                  <a:pt x="2781522" y="4533105"/>
                </a:lnTo>
                <a:lnTo>
                  <a:pt x="2767221" y="4683419"/>
                </a:lnTo>
                <a:lnTo>
                  <a:pt x="2749800" y="4732442"/>
                </a:lnTo>
                <a:close/>
              </a:path>
              <a:path w="4654550" h="10287635">
                <a:moveTo>
                  <a:pt x="2717975" y="4932855"/>
                </a:moveTo>
                <a:lnTo>
                  <a:pt x="2816580" y="3896429"/>
                </a:lnTo>
                <a:lnTo>
                  <a:pt x="2833954" y="3847904"/>
                </a:lnTo>
                <a:lnTo>
                  <a:pt x="2735424" y="4883539"/>
                </a:lnTo>
                <a:lnTo>
                  <a:pt x="2717975" y="4932855"/>
                </a:lnTo>
                <a:close/>
              </a:path>
              <a:path w="4654550" h="10287635">
                <a:moveTo>
                  <a:pt x="2686153" y="5133239"/>
                </a:moveTo>
                <a:lnTo>
                  <a:pt x="2794455" y="3994899"/>
                </a:lnTo>
                <a:lnTo>
                  <a:pt x="2811842" y="3946231"/>
                </a:lnTo>
                <a:lnTo>
                  <a:pt x="2703578" y="5084183"/>
                </a:lnTo>
                <a:lnTo>
                  <a:pt x="2686153" y="5133239"/>
                </a:lnTo>
                <a:close/>
              </a:path>
              <a:path w="4654550" h="10287635">
                <a:moveTo>
                  <a:pt x="2536031" y="6174790"/>
                </a:moveTo>
                <a:lnTo>
                  <a:pt x="2686722" y="4590893"/>
                </a:lnTo>
                <a:lnTo>
                  <a:pt x="2704128" y="4542036"/>
                </a:lnTo>
                <a:lnTo>
                  <a:pt x="2543969" y="6225444"/>
                </a:lnTo>
                <a:lnTo>
                  <a:pt x="2536031" y="6174790"/>
                </a:lnTo>
                <a:close/>
              </a:path>
              <a:path w="4654550" h="10287635">
                <a:moveTo>
                  <a:pt x="2532835" y="6074291"/>
                </a:moveTo>
                <a:lnTo>
                  <a:pt x="2659815" y="4739624"/>
                </a:lnTo>
                <a:lnTo>
                  <a:pt x="2677208" y="4690898"/>
                </a:lnTo>
                <a:lnTo>
                  <a:pt x="2540749" y="6125205"/>
                </a:lnTo>
                <a:lnTo>
                  <a:pt x="2532835" y="6074291"/>
                </a:lnTo>
                <a:close/>
              </a:path>
              <a:path w="4654550" h="10287635">
                <a:moveTo>
                  <a:pt x="2529684" y="5973319"/>
                </a:moveTo>
                <a:lnTo>
                  <a:pt x="2628309" y="4936692"/>
                </a:lnTo>
                <a:lnTo>
                  <a:pt x="2645601" y="4889025"/>
                </a:lnTo>
                <a:lnTo>
                  <a:pt x="2537576" y="6024462"/>
                </a:lnTo>
                <a:lnTo>
                  <a:pt x="2529684" y="5973319"/>
                </a:lnTo>
                <a:close/>
              </a:path>
              <a:path w="4654550" h="10287635">
                <a:moveTo>
                  <a:pt x="2531351" y="5821711"/>
                </a:moveTo>
                <a:lnTo>
                  <a:pt x="2596984" y="5131849"/>
                </a:lnTo>
                <a:lnTo>
                  <a:pt x="2614307" y="5083855"/>
                </a:lnTo>
                <a:lnTo>
                  <a:pt x="2539215" y="5873138"/>
                </a:lnTo>
                <a:lnTo>
                  <a:pt x="2531351" y="5821711"/>
                </a:lnTo>
                <a:close/>
              </a:path>
              <a:path w="4654550" h="10287635">
                <a:moveTo>
                  <a:pt x="4645" y="9181873"/>
                </a:moveTo>
                <a:lnTo>
                  <a:pt x="16715" y="9189095"/>
                </a:lnTo>
                <a:lnTo>
                  <a:pt x="51975" y="9220758"/>
                </a:lnTo>
                <a:lnTo>
                  <a:pt x="99898" y="9253407"/>
                </a:lnTo>
                <a:lnTo>
                  <a:pt x="135199" y="9284637"/>
                </a:lnTo>
                <a:lnTo>
                  <a:pt x="170520" y="9315650"/>
                </a:lnTo>
                <a:lnTo>
                  <a:pt x="218505" y="9347650"/>
                </a:lnTo>
                <a:lnTo>
                  <a:pt x="253868" y="9378230"/>
                </a:lnTo>
                <a:lnTo>
                  <a:pt x="301894" y="9409796"/>
                </a:lnTo>
                <a:lnTo>
                  <a:pt x="337298" y="9439943"/>
                </a:lnTo>
                <a:lnTo>
                  <a:pt x="385366" y="9471076"/>
                </a:lnTo>
                <a:lnTo>
                  <a:pt x="420811" y="9500789"/>
                </a:lnTo>
                <a:lnTo>
                  <a:pt x="468919" y="9531489"/>
                </a:lnTo>
                <a:lnTo>
                  <a:pt x="504406" y="9560769"/>
                </a:lnTo>
                <a:lnTo>
                  <a:pt x="552556" y="9591035"/>
                </a:lnTo>
                <a:lnTo>
                  <a:pt x="588196" y="9618694"/>
                </a:lnTo>
                <a:lnTo>
                  <a:pt x="636655" y="9645713"/>
                </a:lnTo>
                <a:lnTo>
                  <a:pt x="672649" y="9669659"/>
                </a:lnTo>
                <a:lnTo>
                  <a:pt x="721466" y="9692909"/>
                </a:lnTo>
                <a:lnTo>
                  <a:pt x="757824" y="9713031"/>
                </a:lnTo>
                <a:lnTo>
                  <a:pt x="807010" y="9732403"/>
                </a:lnTo>
                <a:lnTo>
                  <a:pt x="856385" y="9749794"/>
                </a:lnTo>
                <a:lnTo>
                  <a:pt x="893308" y="9763975"/>
                </a:lnTo>
                <a:lnTo>
                  <a:pt x="943067" y="9777322"/>
                </a:lnTo>
                <a:lnTo>
                  <a:pt x="993023" y="9788607"/>
                </a:lnTo>
                <a:lnTo>
                  <a:pt x="1043178" y="9797801"/>
                </a:lnTo>
                <a:lnTo>
                  <a:pt x="1092988" y="9810621"/>
                </a:lnTo>
                <a:lnTo>
                  <a:pt x="1142579" y="9825730"/>
                </a:lnTo>
                <a:lnTo>
                  <a:pt x="1179311" y="9841924"/>
                </a:lnTo>
                <a:lnTo>
                  <a:pt x="1228467" y="9861609"/>
                </a:lnTo>
                <a:lnTo>
                  <a:pt x="1277406" y="9883582"/>
                </a:lnTo>
                <a:lnTo>
                  <a:pt x="1326127" y="9907843"/>
                </a:lnTo>
                <a:lnTo>
                  <a:pt x="1361988" y="9933190"/>
                </a:lnTo>
                <a:lnTo>
                  <a:pt x="1458597" y="9990467"/>
                </a:lnTo>
                <a:lnTo>
                  <a:pt x="1494290" y="10017585"/>
                </a:lnTo>
                <a:lnTo>
                  <a:pt x="1590991" y="10073897"/>
                </a:lnTo>
                <a:lnTo>
                  <a:pt x="1626713" y="10100701"/>
                </a:lnTo>
                <a:lnTo>
                  <a:pt x="1675086" y="10128619"/>
                </a:lnTo>
                <a:lnTo>
                  <a:pt x="1710824" y="10155251"/>
                </a:lnTo>
                <a:lnTo>
                  <a:pt x="1807607" y="10210707"/>
                </a:lnTo>
                <a:lnTo>
                  <a:pt x="1843364" y="10237138"/>
                </a:lnTo>
                <a:lnTo>
                  <a:pt x="1891770" y="10264721"/>
                </a:lnTo>
                <a:lnTo>
                  <a:pt x="1927914" y="10287084"/>
                </a:lnTo>
                <a:lnTo>
                  <a:pt x="1736536" y="10287273"/>
                </a:lnTo>
                <a:lnTo>
                  <a:pt x="1712084" y="10276103"/>
                </a:lnTo>
                <a:lnTo>
                  <a:pt x="1676318" y="10249766"/>
                </a:lnTo>
                <a:lnTo>
                  <a:pt x="1627946" y="10221825"/>
                </a:lnTo>
                <a:lnTo>
                  <a:pt x="1579617" y="10193444"/>
                </a:lnTo>
                <a:lnTo>
                  <a:pt x="1543977" y="10165786"/>
                </a:lnTo>
                <a:lnTo>
                  <a:pt x="1495742" y="10136404"/>
                </a:lnTo>
                <a:lnTo>
                  <a:pt x="1460033" y="10109471"/>
                </a:lnTo>
                <a:lnTo>
                  <a:pt x="1411631" y="10081855"/>
                </a:lnTo>
                <a:lnTo>
                  <a:pt x="1375808" y="10056109"/>
                </a:lnTo>
                <a:lnTo>
                  <a:pt x="1339908" y="10031177"/>
                </a:lnTo>
                <a:lnTo>
                  <a:pt x="1291274" y="10006003"/>
                </a:lnTo>
                <a:lnTo>
                  <a:pt x="1255177" y="9983139"/>
                </a:lnTo>
                <a:lnTo>
                  <a:pt x="1206318" y="9960326"/>
                </a:lnTo>
                <a:lnTo>
                  <a:pt x="1169969" y="9940117"/>
                </a:lnTo>
                <a:lnTo>
                  <a:pt x="1120829" y="9920253"/>
                </a:lnTo>
                <a:lnTo>
                  <a:pt x="1071528" y="9902084"/>
                </a:lnTo>
                <a:lnTo>
                  <a:pt x="1034695" y="9886958"/>
                </a:lnTo>
                <a:lnTo>
                  <a:pt x="985030" y="9872618"/>
                </a:lnTo>
                <a:lnTo>
                  <a:pt x="935162" y="9860413"/>
                </a:lnTo>
                <a:lnTo>
                  <a:pt x="885077" y="9850489"/>
                </a:lnTo>
                <a:lnTo>
                  <a:pt x="835134" y="9839067"/>
                </a:lnTo>
                <a:lnTo>
                  <a:pt x="785482" y="9824591"/>
                </a:lnTo>
                <a:lnTo>
                  <a:pt x="748737" y="9808540"/>
                </a:lnTo>
                <a:lnTo>
                  <a:pt x="699587" y="9788784"/>
                </a:lnTo>
                <a:lnTo>
                  <a:pt x="650650" y="9766799"/>
                </a:lnTo>
                <a:lnTo>
                  <a:pt x="601898" y="9742861"/>
                </a:lnTo>
                <a:lnTo>
                  <a:pt x="565948" y="9718448"/>
                </a:lnTo>
                <a:lnTo>
                  <a:pt x="517489" y="9691429"/>
                </a:lnTo>
                <a:lnTo>
                  <a:pt x="481781" y="9664486"/>
                </a:lnTo>
                <a:lnTo>
                  <a:pt x="433510" y="9635486"/>
                </a:lnTo>
                <a:lnTo>
                  <a:pt x="397938" y="9607112"/>
                </a:lnTo>
                <a:lnTo>
                  <a:pt x="349857" y="9576117"/>
                </a:lnTo>
                <a:lnTo>
                  <a:pt x="314466" y="9545836"/>
                </a:lnTo>
                <a:lnTo>
                  <a:pt x="279119" y="9515090"/>
                </a:lnTo>
                <a:lnTo>
                  <a:pt x="231172" y="9482696"/>
                </a:lnTo>
                <a:lnTo>
                  <a:pt x="195908" y="9451081"/>
                </a:lnTo>
                <a:lnTo>
                  <a:pt x="148039" y="9417861"/>
                </a:lnTo>
                <a:lnTo>
                  <a:pt x="112849" y="9385463"/>
                </a:lnTo>
                <a:lnTo>
                  <a:pt x="65051" y="9351501"/>
                </a:lnTo>
                <a:lnTo>
                  <a:pt x="29928" y="9318403"/>
                </a:lnTo>
                <a:lnTo>
                  <a:pt x="6495" y="9296521"/>
                </a:lnTo>
                <a:lnTo>
                  <a:pt x="4645" y="9181873"/>
                </a:lnTo>
                <a:close/>
              </a:path>
              <a:path w="4654550" h="10287635">
                <a:moveTo>
                  <a:pt x="1848647" y="7097530"/>
                </a:moveTo>
                <a:lnTo>
                  <a:pt x="1862213" y="6954936"/>
                </a:lnTo>
                <a:lnTo>
                  <a:pt x="1869998" y="7007203"/>
                </a:lnTo>
                <a:lnTo>
                  <a:pt x="1863031" y="7080427"/>
                </a:lnTo>
                <a:lnTo>
                  <a:pt x="1848647" y="7097530"/>
                </a:lnTo>
                <a:close/>
              </a:path>
              <a:path w="4654550" h="10287635">
                <a:moveTo>
                  <a:pt x="1767247" y="6880386"/>
                </a:moveTo>
                <a:lnTo>
                  <a:pt x="1867647" y="5825094"/>
                </a:lnTo>
                <a:lnTo>
                  <a:pt x="1875505" y="5876594"/>
                </a:lnTo>
                <a:lnTo>
                  <a:pt x="1861160" y="6027366"/>
                </a:lnTo>
                <a:lnTo>
                  <a:pt x="1868945" y="6079632"/>
                </a:lnTo>
                <a:lnTo>
                  <a:pt x="1859228" y="6181760"/>
                </a:lnTo>
                <a:lnTo>
                  <a:pt x="1867013" y="6234027"/>
                </a:lnTo>
                <a:lnTo>
                  <a:pt x="1857297" y="6336155"/>
                </a:lnTo>
                <a:lnTo>
                  <a:pt x="1865082" y="6388421"/>
                </a:lnTo>
                <a:lnTo>
                  <a:pt x="1855365" y="6490549"/>
                </a:lnTo>
                <a:lnTo>
                  <a:pt x="1863150" y="6542816"/>
                </a:lnTo>
                <a:lnTo>
                  <a:pt x="1858292" y="6593880"/>
                </a:lnTo>
                <a:lnTo>
                  <a:pt x="1869003" y="6749478"/>
                </a:lnTo>
                <a:lnTo>
                  <a:pt x="1859286" y="6851606"/>
                </a:lnTo>
                <a:lnTo>
                  <a:pt x="1867071" y="6903872"/>
                </a:lnTo>
                <a:lnTo>
                  <a:pt x="1846905" y="7115836"/>
                </a:lnTo>
                <a:lnTo>
                  <a:pt x="1818136" y="7150042"/>
                </a:lnTo>
                <a:lnTo>
                  <a:pt x="1806808" y="7135014"/>
                </a:lnTo>
                <a:lnTo>
                  <a:pt x="1795535" y="7119414"/>
                </a:lnTo>
                <a:lnTo>
                  <a:pt x="1784371" y="7102671"/>
                </a:lnTo>
                <a:lnTo>
                  <a:pt x="1773370" y="7084211"/>
                </a:lnTo>
                <a:lnTo>
                  <a:pt x="1775097" y="6931961"/>
                </a:lnTo>
                <a:lnTo>
                  <a:pt x="1767247" y="6880386"/>
                </a:lnTo>
                <a:close/>
              </a:path>
              <a:path w="4654550" h="10287635">
                <a:moveTo>
                  <a:pt x="2033134" y="4622041"/>
                </a:moveTo>
                <a:lnTo>
                  <a:pt x="2072975" y="4203283"/>
                </a:lnTo>
                <a:lnTo>
                  <a:pt x="2125048" y="4058218"/>
                </a:lnTo>
                <a:lnTo>
                  <a:pt x="2090133" y="4425203"/>
                </a:lnTo>
                <a:lnTo>
                  <a:pt x="2072727" y="4474063"/>
                </a:lnTo>
                <a:lnTo>
                  <a:pt x="2067961" y="4524160"/>
                </a:lnTo>
                <a:lnTo>
                  <a:pt x="2033134" y="4622041"/>
                </a:lnTo>
                <a:close/>
              </a:path>
              <a:path w="4654550" h="10287635">
                <a:moveTo>
                  <a:pt x="9315" y="5646425"/>
                </a:moveTo>
                <a:lnTo>
                  <a:pt x="32736" y="5400257"/>
                </a:lnTo>
                <a:lnTo>
                  <a:pt x="72382" y="5653995"/>
                </a:lnTo>
                <a:lnTo>
                  <a:pt x="93178" y="5703589"/>
                </a:lnTo>
                <a:lnTo>
                  <a:pt x="101409" y="5751167"/>
                </a:lnTo>
                <a:lnTo>
                  <a:pt x="122360" y="5799134"/>
                </a:lnTo>
                <a:lnTo>
                  <a:pt x="143388" y="5846288"/>
                </a:lnTo>
                <a:lnTo>
                  <a:pt x="164494" y="5892628"/>
                </a:lnTo>
                <a:lnTo>
                  <a:pt x="185678" y="5938154"/>
                </a:lnTo>
                <a:lnTo>
                  <a:pt x="206938" y="5982867"/>
                </a:lnTo>
                <a:lnTo>
                  <a:pt x="228277" y="6026766"/>
                </a:lnTo>
                <a:lnTo>
                  <a:pt x="249692" y="6069851"/>
                </a:lnTo>
                <a:lnTo>
                  <a:pt x="283828" y="6113326"/>
                </a:lnTo>
                <a:lnTo>
                  <a:pt x="305398" y="6154785"/>
                </a:lnTo>
                <a:lnTo>
                  <a:pt x="339689" y="6196632"/>
                </a:lnTo>
                <a:lnTo>
                  <a:pt x="374057" y="6237666"/>
                </a:lnTo>
                <a:lnTo>
                  <a:pt x="395860" y="6276684"/>
                </a:lnTo>
                <a:lnTo>
                  <a:pt x="430383" y="6316090"/>
                </a:lnTo>
                <a:lnTo>
                  <a:pt x="465032" y="6354167"/>
                </a:lnTo>
                <a:lnTo>
                  <a:pt x="534246" y="6431214"/>
                </a:lnTo>
                <a:lnTo>
                  <a:pt x="603341" y="6509513"/>
                </a:lnTo>
                <a:lnTo>
                  <a:pt x="672310" y="6589134"/>
                </a:lnTo>
                <a:lnTo>
                  <a:pt x="741146" y="6670150"/>
                </a:lnTo>
                <a:lnTo>
                  <a:pt x="762869" y="6710000"/>
                </a:lnTo>
                <a:lnTo>
                  <a:pt x="797200" y="6751429"/>
                </a:lnTo>
                <a:lnTo>
                  <a:pt x="831494" y="6793242"/>
                </a:lnTo>
                <a:lnTo>
                  <a:pt x="865750" y="6835448"/>
                </a:lnTo>
                <a:lnTo>
                  <a:pt x="887326" y="6876854"/>
                </a:lnTo>
                <a:lnTo>
                  <a:pt x="921505" y="6919873"/>
                </a:lnTo>
                <a:lnTo>
                  <a:pt x="955644" y="6963313"/>
                </a:lnTo>
                <a:lnTo>
                  <a:pt x="977217" y="7004742"/>
                </a:lnTo>
                <a:lnTo>
                  <a:pt x="1011611" y="7045503"/>
                </a:lnTo>
                <a:lnTo>
                  <a:pt x="1046189" y="7084339"/>
                </a:lnTo>
                <a:lnTo>
                  <a:pt x="1080954" y="7121195"/>
                </a:lnTo>
                <a:lnTo>
                  <a:pt x="1115914" y="7156015"/>
                </a:lnTo>
                <a:lnTo>
                  <a:pt x="1151072" y="7188744"/>
                </a:lnTo>
                <a:lnTo>
                  <a:pt x="1186434" y="7219328"/>
                </a:lnTo>
                <a:lnTo>
                  <a:pt x="1234649" y="7248914"/>
                </a:lnTo>
                <a:lnTo>
                  <a:pt x="1270435" y="7275041"/>
                </a:lnTo>
                <a:lnTo>
                  <a:pt x="1319084" y="7300061"/>
                </a:lnTo>
                <a:lnTo>
                  <a:pt x="1367958" y="7322716"/>
                </a:lnTo>
                <a:lnTo>
                  <a:pt x="1417251" y="7340970"/>
                </a:lnTo>
                <a:lnTo>
                  <a:pt x="1466707" y="7357509"/>
                </a:lnTo>
                <a:lnTo>
                  <a:pt x="1516489" y="7370616"/>
                </a:lnTo>
                <a:lnTo>
                  <a:pt x="1579404" y="7379776"/>
                </a:lnTo>
                <a:lnTo>
                  <a:pt x="1630275" y="7381441"/>
                </a:lnTo>
                <a:lnTo>
                  <a:pt x="1669864" y="7367602"/>
                </a:lnTo>
                <a:lnTo>
                  <a:pt x="1710650" y="7341177"/>
                </a:lnTo>
                <a:lnTo>
                  <a:pt x="1739827" y="7302680"/>
                </a:lnTo>
                <a:lnTo>
                  <a:pt x="1753586" y="7292156"/>
                </a:lnTo>
                <a:lnTo>
                  <a:pt x="1767072" y="7284492"/>
                </a:lnTo>
                <a:lnTo>
                  <a:pt x="1793093" y="7279174"/>
                </a:lnTo>
                <a:lnTo>
                  <a:pt x="1806525" y="7272082"/>
                </a:lnTo>
                <a:lnTo>
                  <a:pt x="1804702" y="7291246"/>
                </a:lnTo>
                <a:lnTo>
                  <a:pt x="1815467" y="7312185"/>
                </a:lnTo>
                <a:lnTo>
                  <a:pt x="1812201" y="7346509"/>
                </a:lnTo>
                <a:lnTo>
                  <a:pt x="1795801" y="7384800"/>
                </a:lnTo>
                <a:lnTo>
                  <a:pt x="1754602" y="7415561"/>
                </a:lnTo>
                <a:lnTo>
                  <a:pt x="1726595" y="7441762"/>
                </a:lnTo>
                <a:lnTo>
                  <a:pt x="1686554" y="7460355"/>
                </a:lnTo>
                <a:lnTo>
                  <a:pt x="1634540" y="7470701"/>
                </a:lnTo>
                <a:lnTo>
                  <a:pt x="1583258" y="7473362"/>
                </a:lnTo>
                <a:lnTo>
                  <a:pt x="1532767" y="7467696"/>
                </a:lnTo>
                <a:lnTo>
                  <a:pt x="1482967" y="7454782"/>
                </a:lnTo>
                <a:lnTo>
                  <a:pt x="1433333" y="7440109"/>
                </a:lnTo>
                <a:lnTo>
                  <a:pt x="1396538" y="7424590"/>
                </a:lnTo>
                <a:lnTo>
                  <a:pt x="1347322" y="7405524"/>
                </a:lnTo>
                <a:lnTo>
                  <a:pt x="1298358" y="7383823"/>
                </a:lnTo>
                <a:lnTo>
                  <a:pt x="1262121" y="7362424"/>
                </a:lnTo>
                <a:lnTo>
                  <a:pt x="1213432" y="7337830"/>
                </a:lnTo>
                <a:lnTo>
                  <a:pt x="1177571" y="7312490"/>
                </a:lnTo>
                <a:lnTo>
                  <a:pt x="1129248" y="7284041"/>
                </a:lnTo>
                <a:lnTo>
                  <a:pt x="1093745" y="7254930"/>
                </a:lnTo>
                <a:lnTo>
                  <a:pt x="1058416" y="7223997"/>
                </a:lnTo>
                <a:lnTo>
                  <a:pt x="1023257" y="7191284"/>
                </a:lnTo>
                <a:lnTo>
                  <a:pt x="988262" y="7156833"/>
                </a:lnTo>
                <a:lnTo>
                  <a:pt x="953429" y="7120688"/>
                </a:lnTo>
                <a:lnTo>
                  <a:pt x="931396" y="7084093"/>
                </a:lnTo>
                <a:lnTo>
                  <a:pt x="896873" y="7044685"/>
                </a:lnTo>
                <a:lnTo>
                  <a:pt x="875142" y="7004911"/>
                </a:lnTo>
                <a:lnTo>
                  <a:pt x="840792" y="6963690"/>
                </a:lnTo>
                <a:lnTo>
                  <a:pt x="819058" y="6923957"/>
                </a:lnTo>
                <a:lnTo>
                  <a:pt x="784653" y="6883308"/>
                </a:lnTo>
                <a:lnTo>
                  <a:pt x="762864" y="6844147"/>
                </a:lnTo>
                <a:lnTo>
                  <a:pt x="693919" y="6764278"/>
                </a:lnTo>
                <a:lnTo>
                  <a:pt x="672048" y="6725976"/>
                </a:lnTo>
                <a:lnTo>
                  <a:pt x="602939" y="6647823"/>
                </a:lnTo>
                <a:lnTo>
                  <a:pt x="568344" y="6609176"/>
                </a:lnTo>
                <a:lnTo>
                  <a:pt x="546365" y="6572017"/>
                </a:lnTo>
                <a:lnTo>
                  <a:pt x="477038" y="6496153"/>
                </a:lnTo>
                <a:lnTo>
                  <a:pt x="407603" y="6421433"/>
                </a:lnTo>
                <a:lnTo>
                  <a:pt x="372845" y="6384502"/>
                </a:lnTo>
                <a:lnTo>
                  <a:pt x="338229" y="6346072"/>
                </a:lnTo>
                <a:lnTo>
                  <a:pt x="316349" y="6307862"/>
                </a:lnTo>
                <a:lnTo>
                  <a:pt x="281919" y="6267484"/>
                </a:lnTo>
                <a:lnTo>
                  <a:pt x="247579" y="6226158"/>
                </a:lnTo>
                <a:lnTo>
                  <a:pt x="225970" y="6185105"/>
                </a:lnTo>
                <a:lnTo>
                  <a:pt x="191804" y="6141938"/>
                </a:lnTo>
                <a:lnTo>
                  <a:pt x="170367" y="6099080"/>
                </a:lnTo>
                <a:lnTo>
                  <a:pt x="136371" y="6054143"/>
                </a:lnTo>
                <a:lnTo>
                  <a:pt x="115098" y="6009551"/>
                </a:lnTo>
                <a:lnTo>
                  <a:pt x="93906" y="5964119"/>
                </a:lnTo>
                <a:lnTo>
                  <a:pt x="72792" y="5917864"/>
                </a:lnTo>
                <a:lnTo>
                  <a:pt x="30792" y="5822959"/>
                </a:lnTo>
                <a:lnTo>
                  <a:pt x="9902" y="5774345"/>
                </a:lnTo>
                <a:lnTo>
                  <a:pt x="9375" y="5772746"/>
                </a:lnTo>
                <a:lnTo>
                  <a:pt x="9315" y="5646425"/>
                </a:lnTo>
                <a:close/>
              </a:path>
              <a:path w="4654550" h="10287635">
                <a:moveTo>
                  <a:pt x="1983952" y="4870805"/>
                </a:moveTo>
                <a:lnTo>
                  <a:pt x="2033513" y="4349882"/>
                </a:lnTo>
                <a:lnTo>
                  <a:pt x="2068253" y="4252914"/>
                </a:lnTo>
                <a:lnTo>
                  <a:pt x="2028360" y="4672227"/>
                </a:lnTo>
                <a:lnTo>
                  <a:pt x="2010940" y="4721235"/>
                </a:lnTo>
                <a:lnTo>
                  <a:pt x="2001379" y="4821729"/>
                </a:lnTo>
                <a:lnTo>
                  <a:pt x="1983952" y="4870805"/>
                </a:lnTo>
                <a:close/>
              </a:path>
              <a:path w="4654550" h="10287635">
                <a:moveTo>
                  <a:pt x="1925143" y="5220762"/>
                </a:moveTo>
                <a:lnTo>
                  <a:pt x="1994018" y="4496820"/>
                </a:lnTo>
                <a:lnTo>
                  <a:pt x="2028780" y="4399625"/>
                </a:lnTo>
                <a:lnTo>
                  <a:pt x="1974380" y="4971415"/>
                </a:lnTo>
                <a:lnTo>
                  <a:pt x="1956949" y="5020540"/>
                </a:lnTo>
                <a:lnTo>
                  <a:pt x="1942578" y="5171596"/>
                </a:lnTo>
                <a:lnTo>
                  <a:pt x="1925143" y="5220762"/>
                </a:lnTo>
                <a:close/>
              </a:path>
              <a:path w="4654550" h="10287635">
                <a:moveTo>
                  <a:pt x="1768994" y="6727927"/>
                </a:moveTo>
                <a:lnTo>
                  <a:pt x="1971885" y="4595371"/>
                </a:lnTo>
                <a:lnTo>
                  <a:pt x="1989275" y="4546677"/>
                </a:lnTo>
                <a:lnTo>
                  <a:pt x="1776838" y="6779577"/>
                </a:lnTo>
                <a:lnTo>
                  <a:pt x="1768994" y="6727927"/>
                </a:lnTo>
                <a:close/>
              </a:path>
              <a:path w="4654550" h="10287635">
                <a:moveTo>
                  <a:pt x="1765961" y="6625719"/>
                </a:moveTo>
                <a:lnTo>
                  <a:pt x="1949736" y="4694080"/>
                </a:lnTo>
                <a:lnTo>
                  <a:pt x="1967134" y="4645307"/>
                </a:lnTo>
                <a:lnTo>
                  <a:pt x="1773797" y="6677445"/>
                </a:lnTo>
                <a:lnTo>
                  <a:pt x="1765961" y="6625719"/>
                </a:lnTo>
                <a:close/>
              </a:path>
              <a:path w="4654550" h="10287635">
                <a:moveTo>
                  <a:pt x="1762945" y="6523332"/>
                </a:moveTo>
                <a:lnTo>
                  <a:pt x="1927573" y="4792948"/>
                </a:lnTo>
                <a:lnTo>
                  <a:pt x="1944978" y="4744095"/>
                </a:lnTo>
                <a:lnTo>
                  <a:pt x="1770772" y="6575152"/>
                </a:lnTo>
                <a:lnTo>
                  <a:pt x="1762945" y="6523332"/>
                </a:lnTo>
                <a:close/>
              </a:path>
              <a:path w="4654550" h="10287635">
                <a:moveTo>
                  <a:pt x="1764782" y="6369927"/>
                </a:moveTo>
                <a:lnTo>
                  <a:pt x="1900620" y="4942155"/>
                </a:lnTo>
                <a:lnTo>
                  <a:pt x="1918037" y="4893180"/>
                </a:lnTo>
                <a:lnTo>
                  <a:pt x="1772592" y="6421927"/>
                </a:lnTo>
                <a:lnTo>
                  <a:pt x="1764782" y="6369927"/>
                </a:lnTo>
                <a:close/>
              </a:path>
              <a:path w="4654550" h="10287635">
                <a:moveTo>
                  <a:pt x="1771542" y="6164784"/>
                </a:moveTo>
                <a:lnTo>
                  <a:pt x="1868842" y="5142081"/>
                </a:lnTo>
                <a:lnTo>
                  <a:pt x="1886275" y="5092938"/>
                </a:lnTo>
                <a:lnTo>
                  <a:pt x="1779323" y="6217094"/>
                </a:lnTo>
                <a:lnTo>
                  <a:pt x="1771542" y="6164784"/>
                </a:lnTo>
                <a:close/>
              </a:path>
              <a:path w="4654550" h="10287635">
                <a:moveTo>
                  <a:pt x="7512" y="5767101"/>
                </a:moveTo>
                <a:lnTo>
                  <a:pt x="9375" y="5772746"/>
                </a:lnTo>
                <a:lnTo>
                  <a:pt x="10142" y="7397260"/>
                </a:lnTo>
                <a:lnTo>
                  <a:pt x="8727" y="7395782"/>
                </a:lnTo>
                <a:lnTo>
                  <a:pt x="7512" y="5767101"/>
                </a:lnTo>
                <a:close/>
              </a:path>
              <a:path w="4654550" h="10287635">
                <a:moveTo>
                  <a:pt x="9049" y="5082515"/>
                </a:moveTo>
                <a:lnTo>
                  <a:pt x="9375" y="5772746"/>
                </a:lnTo>
                <a:lnTo>
                  <a:pt x="7512" y="5767101"/>
                </a:lnTo>
                <a:lnTo>
                  <a:pt x="7107" y="5224561"/>
                </a:lnTo>
                <a:lnTo>
                  <a:pt x="9049" y="5082515"/>
                </a:lnTo>
                <a:close/>
              </a:path>
              <a:path w="4654550" h="10287635">
                <a:moveTo>
                  <a:pt x="7107" y="5224561"/>
                </a:moveTo>
                <a:lnTo>
                  <a:pt x="7512" y="5767101"/>
                </a:lnTo>
                <a:lnTo>
                  <a:pt x="0" y="5744341"/>
                </a:lnTo>
                <a:lnTo>
                  <a:pt x="7107" y="5224561"/>
                </a:lnTo>
                <a:close/>
              </a:path>
              <a:path w="4654550" h="10287635">
                <a:moveTo>
                  <a:pt x="6244" y="4069612"/>
                </a:moveTo>
                <a:lnTo>
                  <a:pt x="8568" y="4065747"/>
                </a:lnTo>
                <a:lnTo>
                  <a:pt x="9049" y="5082515"/>
                </a:lnTo>
                <a:lnTo>
                  <a:pt x="7107" y="5224561"/>
                </a:lnTo>
                <a:lnTo>
                  <a:pt x="6244" y="4069612"/>
                </a:lnTo>
                <a:close/>
              </a:path>
            </a:pathLst>
          </a:custGeom>
          <a:solidFill>
            <a:srgbClr val="DAE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3305" y="2308617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3285" y="3481505"/>
            <a:ext cx="8639174" cy="517207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9592649" y="3481504"/>
            <a:ext cx="8372475" cy="5000625"/>
            <a:chOff x="9592649" y="3481504"/>
            <a:chExt cx="8372475" cy="50006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92649" y="3481504"/>
              <a:ext cx="8372474" cy="50006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632284" y="6562743"/>
              <a:ext cx="4197985" cy="1231265"/>
            </a:xfrm>
            <a:custGeom>
              <a:avLst/>
              <a:gdLst/>
              <a:ahLst/>
              <a:cxnLst/>
              <a:rect l="l" t="t" r="r" b="b"/>
              <a:pathLst>
                <a:path w="4197984" h="1231265">
                  <a:moveTo>
                    <a:pt x="4124139" y="1230773"/>
                  </a:moveTo>
                  <a:lnTo>
                    <a:pt x="73246" y="1230773"/>
                  </a:lnTo>
                  <a:lnTo>
                    <a:pt x="44774" y="1224995"/>
                  </a:lnTo>
                  <a:lnTo>
                    <a:pt x="21487" y="1209252"/>
                  </a:lnTo>
                  <a:lnTo>
                    <a:pt x="5769" y="1185930"/>
                  </a:lnTo>
                  <a:lnTo>
                    <a:pt x="0" y="1157415"/>
                  </a:lnTo>
                  <a:lnTo>
                    <a:pt x="0" y="73357"/>
                  </a:lnTo>
                  <a:lnTo>
                    <a:pt x="5769" y="44842"/>
                  </a:lnTo>
                  <a:lnTo>
                    <a:pt x="21487" y="21520"/>
                  </a:lnTo>
                  <a:lnTo>
                    <a:pt x="44774" y="5777"/>
                  </a:lnTo>
                  <a:lnTo>
                    <a:pt x="73246" y="0"/>
                  </a:lnTo>
                  <a:lnTo>
                    <a:pt x="4124139" y="0"/>
                  </a:lnTo>
                  <a:lnTo>
                    <a:pt x="4152611" y="5777"/>
                  </a:lnTo>
                  <a:lnTo>
                    <a:pt x="4175897" y="21520"/>
                  </a:lnTo>
                  <a:lnTo>
                    <a:pt x="4185105" y="35181"/>
                  </a:lnTo>
                  <a:lnTo>
                    <a:pt x="73246" y="35181"/>
                  </a:lnTo>
                  <a:lnTo>
                    <a:pt x="58461" y="38199"/>
                  </a:lnTo>
                  <a:lnTo>
                    <a:pt x="46339" y="46410"/>
                  </a:lnTo>
                  <a:lnTo>
                    <a:pt x="38141" y="58550"/>
                  </a:lnTo>
                  <a:lnTo>
                    <a:pt x="35128" y="73357"/>
                  </a:lnTo>
                  <a:lnTo>
                    <a:pt x="35128" y="1157415"/>
                  </a:lnTo>
                  <a:lnTo>
                    <a:pt x="38141" y="1172223"/>
                  </a:lnTo>
                  <a:lnTo>
                    <a:pt x="46339" y="1184363"/>
                  </a:lnTo>
                  <a:lnTo>
                    <a:pt x="58461" y="1192574"/>
                  </a:lnTo>
                  <a:lnTo>
                    <a:pt x="73246" y="1195591"/>
                  </a:lnTo>
                  <a:lnTo>
                    <a:pt x="4185105" y="1195591"/>
                  </a:lnTo>
                  <a:lnTo>
                    <a:pt x="4175897" y="1209252"/>
                  </a:lnTo>
                  <a:lnTo>
                    <a:pt x="4152611" y="1224995"/>
                  </a:lnTo>
                  <a:lnTo>
                    <a:pt x="4124139" y="1230773"/>
                  </a:lnTo>
                  <a:close/>
                </a:path>
                <a:path w="4197984" h="1231265">
                  <a:moveTo>
                    <a:pt x="4185105" y="1195591"/>
                  </a:moveTo>
                  <a:lnTo>
                    <a:pt x="4124139" y="1195591"/>
                  </a:lnTo>
                  <a:lnTo>
                    <a:pt x="4138924" y="1192574"/>
                  </a:lnTo>
                  <a:lnTo>
                    <a:pt x="4151046" y="1184363"/>
                  </a:lnTo>
                  <a:lnTo>
                    <a:pt x="4159244" y="1172223"/>
                  </a:lnTo>
                  <a:lnTo>
                    <a:pt x="4162258" y="1157415"/>
                  </a:lnTo>
                  <a:lnTo>
                    <a:pt x="4162258" y="73357"/>
                  </a:lnTo>
                  <a:lnTo>
                    <a:pt x="4159244" y="58550"/>
                  </a:lnTo>
                  <a:lnTo>
                    <a:pt x="4151046" y="46410"/>
                  </a:lnTo>
                  <a:lnTo>
                    <a:pt x="4138924" y="38199"/>
                  </a:lnTo>
                  <a:lnTo>
                    <a:pt x="4124139" y="35181"/>
                  </a:lnTo>
                  <a:lnTo>
                    <a:pt x="4185105" y="35181"/>
                  </a:lnTo>
                  <a:lnTo>
                    <a:pt x="4191616" y="44842"/>
                  </a:lnTo>
                  <a:lnTo>
                    <a:pt x="4197385" y="73357"/>
                  </a:lnTo>
                  <a:lnTo>
                    <a:pt x="4197385" y="1157415"/>
                  </a:lnTo>
                  <a:lnTo>
                    <a:pt x="4191616" y="1185930"/>
                  </a:lnTo>
                  <a:lnTo>
                    <a:pt x="4185105" y="1195591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521419" y="245680"/>
            <a:ext cx="10773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9" dirty="0"/>
              <a:t>7</a:t>
            </a:r>
            <a:r>
              <a:rPr spc="-660" dirty="0"/>
              <a:t>.</a:t>
            </a:r>
            <a:r>
              <a:rPr spc="-1035" dirty="0"/>
              <a:t>1</a:t>
            </a:r>
            <a:r>
              <a:rPr spc="-540" dirty="0"/>
              <a:t> </a:t>
            </a:r>
            <a:r>
              <a:rPr spc="-204" dirty="0"/>
              <a:t>B</a:t>
            </a:r>
            <a:r>
              <a:rPr spc="-5" dirty="0"/>
              <a:t>A</a:t>
            </a:r>
            <a:r>
              <a:rPr spc="-200" dirty="0"/>
              <a:t>G</a:t>
            </a:r>
            <a:r>
              <a:rPr spc="-5" dirty="0"/>
              <a:t>A</a:t>
            </a:r>
            <a:r>
              <a:rPr spc="-625" dirty="0"/>
              <a:t>I</a:t>
            </a:r>
            <a:r>
              <a:rPr spc="345" dirty="0"/>
              <a:t>M</a:t>
            </a:r>
            <a:r>
              <a:rPr spc="-5" dirty="0"/>
              <a:t>AN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170" dirty="0"/>
              <a:t>C</a:t>
            </a:r>
            <a:r>
              <a:rPr spc="-5" dirty="0"/>
              <a:t>A</a:t>
            </a:r>
            <a:r>
              <a:rPr spc="-280" dirty="0"/>
              <a:t>R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204" dirty="0">
                <a:solidFill>
                  <a:srgbClr val="FF5757"/>
                </a:solidFill>
              </a:rPr>
              <a:t>B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200" dirty="0">
                <a:solidFill>
                  <a:srgbClr val="FF5757"/>
                </a:solidFill>
              </a:rPr>
              <a:t>G</a:t>
            </a:r>
            <a:r>
              <a:rPr spc="-625" dirty="0">
                <a:solidFill>
                  <a:srgbClr val="FF5757"/>
                </a:solidFill>
              </a:rPr>
              <a:t>I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140" dirty="0">
                <a:solidFill>
                  <a:srgbClr val="FF5757"/>
                </a:solidFill>
              </a:rPr>
              <a:t>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85293" y="915407"/>
            <a:ext cx="11196320" cy="169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1410">
              <a:lnSpc>
                <a:spcPct val="100000"/>
              </a:lnSpc>
              <a:spcBef>
                <a:spcPts val="100"/>
              </a:spcBef>
            </a:pPr>
            <a:r>
              <a:rPr sz="4800" spc="-625" dirty="0">
                <a:solidFill>
                  <a:srgbClr val="FF5757"/>
                </a:solidFill>
                <a:latin typeface="Verdana"/>
                <a:cs typeface="Verdana"/>
              </a:rPr>
              <a:t>I</a:t>
            </a:r>
            <a:r>
              <a:rPr sz="4800" spc="-5" dirty="0">
                <a:solidFill>
                  <a:srgbClr val="FF5757"/>
                </a:solidFill>
                <a:latin typeface="Verdana"/>
                <a:cs typeface="Verdana"/>
              </a:rPr>
              <a:t>N</a:t>
            </a:r>
            <a:r>
              <a:rPr sz="4800" spc="-145" dirty="0">
                <a:solidFill>
                  <a:srgbClr val="FF5757"/>
                </a:solidFill>
                <a:latin typeface="Verdana"/>
                <a:cs typeface="Verdana"/>
              </a:rPr>
              <a:t>FO</a:t>
            </a:r>
            <a:r>
              <a:rPr sz="4800" spc="-280" dirty="0">
                <a:solidFill>
                  <a:srgbClr val="FF5757"/>
                </a:solidFill>
                <a:latin typeface="Verdana"/>
                <a:cs typeface="Verdana"/>
              </a:rPr>
              <a:t>R</a:t>
            </a:r>
            <a:r>
              <a:rPr sz="4800" spc="345" dirty="0">
                <a:solidFill>
                  <a:srgbClr val="FF5757"/>
                </a:solidFill>
                <a:latin typeface="Verdana"/>
                <a:cs typeface="Verdana"/>
              </a:rPr>
              <a:t>M</a:t>
            </a:r>
            <a:r>
              <a:rPr sz="4800" spc="-5" dirty="0">
                <a:solidFill>
                  <a:srgbClr val="FF5757"/>
                </a:solidFill>
                <a:latin typeface="Verdana"/>
                <a:cs typeface="Verdana"/>
              </a:rPr>
              <a:t>A</a:t>
            </a:r>
            <a:r>
              <a:rPr sz="4800" spc="-325" dirty="0">
                <a:solidFill>
                  <a:srgbClr val="FF5757"/>
                </a:solidFill>
                <a:latin typeface="Verdana"/>
                <a:cs typeface="Verdana"/>
              </a:rPr>
              <a:t>S</a:t>
            </a:r>
            <a:r>
              <a:rPr sz="4800" spc="-480" dirty="0">
                <a:solidFill>
                  <a:srgbClr val="FF5757"/>
                </a:solidFill>
                <a:latin typeface="Verdana"/>
                <a:cs typeface="Verdana"/>
              </a:rPr>
              <a:t>I</a:t>
            </a:r>
            <a:r>
              <a:rPr sz="4800" spc="-540" dirty="0">
                <a:solidFill>
                  <a:srgbClr val="FF5757"/>
                </a:solidFill>
                <a:latin typeface="Verdana"/>
                <a:cs typeface="Verdana"/>
              </a:rPr>
              <a:t> </a:t>
            </a:r>
            <a:r>
              <a:rPr sz="4800" spc="20" dirty="0">
                <a:solidFill>
                  <a:srgbClr val="1C6179"/>
                </a:solidFill>
                <a:latin typeface="Verdana"/>
                <a:cs typeface="Verdana"/>
              </a:rPr>
              <a:t>P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300" dirty="0">
                <a:solidFill>
                  <a:srgbClr val="1C6179"/>
                </a:solidFill>
                <a:latin typeface="Verdana"/>
                <a:cs typeface="Verdana"/>
              </a:rPr>
              <a:t>D</a:t>
            </a:r>
            <a:r>
              <a:rPr sz="4800" spc="140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540" dirty="0">
                <a:solidFill>
                  <a:srgbClr val="1C6179"/>
                </a:solidFill>
                <a:latin typeface="Verdana"/>
                <a:cs typeface="Verdana"/>
              </a:rPr>
              <a:t> </a:t>
            </a:r>
            <a:r>
              <a:rPr sz="4800" spc="-15" dirty="0">
                <a:solidFill>
                  <a:srgbClr val="1C6179"/>
                </a:solidFill>
                <a:latin typeface="Verdana"/>
                <a:cs typeface="Verdana"/>
              </a:rPr>
              <a:t>K</a:t>
            </a:r>
            <a:r>
              <a:rPr sz="4800" spc="-434" dirty="0">
                <a:solidFill>
                  <a:srgbClr val="1C6179"/>
                </a:solidFill>
                <a:latin typeface="Verdana"/>
                <a:cs typeface="Verdana"/>
              </a:rPr>
              <a:t>E</a:t>
            </a:r>
            <a:r>
              <a:rPr sz="4800" spc="-520" dirty="0">
                <a:solidFill>
                  <a:srgbClr val="1C6179"/>
                </a:solidFill>
                <a:latin typeface="Verdana"/>
                <a:cs typeface="Verdana"/>
              </a:rPr>
              <a:t>L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325" dirty="0">
                <a:solidFill>
                  <a:srgbClr val="1C6179"/>
                </a:solidFill>
                <a:latin typeface="Verdana"/>
                <a:cs typeface="Verdana"/>
              </a:rPr>
              <a:t>S</a:t>
            </a:r>
            <a:r>
              <a:rPr sz="4800" spc="505" dirty="0">
                <a:solidFill>
                  <a:srgbClr val="1C6179"/>
                </a:solidFill>
                <a:latin typeface="Verdana"/>
                <a:cs typeface="Verdana"/>
              </a:rPr>
              <a:t>?</a:t>
            </a:r>
            <a:endParaRPr sz="4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010"/>
              </a:spcBef>
            </a:pP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Anda</a:t>
            </a:r>
            <a:r>
              <a:rPr sz="20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dapat</a:t>
            </a:r>
            <a:r>
              <a:rPr sz="20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membagikan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materi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85293" y="2588005"/>
            <a:ext cx="4189729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"Sekarang"</a:t>
            </a:r>
            <a:r>
              <a:rPr sz="2000" b="1" spc="-9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sesuai</a:t>
            </a:r>
            <a:r>
              <a:rPr sz="20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dengan</a:t>
            </a:r>
            <a:r>
              <a:rPr sz="20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waktu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anda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membuat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materi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79318" y="2235580"/>
            <a:ext cx="5193030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599"/>
              </a:lnSpc>
              <a:spcBef>
                <a:spcPts val="100"/>
              </a:spcBef>
            </a:pP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Anda </a:t>
            </a:r>
            <a:r>
              <a:rPr sz="2000" b="1" spc="-55" dirty="0">
                <a:solidFill>
                  <a:srgbClr val="535353"/>
                </a:solidFill>
                <a:latin typeface="Tahoma"/>
                <a:cs typeface="Tahoma"/>
              </a:rPr>
              <a:t>juga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dapat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menjadwalkan </a:t>
            </a: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materi </a:t>
            </a:r>
            <a:r>
              <a:rPr sz="2000" b="1" spc="2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akan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Anda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bagikan sesuai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waktu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Anda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inginkan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92629" y="2287438"/>
            <a:ext cx="11290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10" dirty="0">
                <a:solidFill>
                  <a:srgbClr val="535353"/>
                </a:solidFill>
                <a:latin typeface="Tahoma"/>
                <a:cs typeface="Tahoma"/>
              </a:rPr>
              <a:t>A</a:t>
            </a:r>
            <a:r>
              <a:rPr sz="3200" b="1" spc="-114" dirty="0">
                <a:solidFill>
                  <a:srgbClr val="535353"/>
                </a:solidFill>
                <a:latin typeface="Tahoma"/>
                <a:cs typeface="Tahoma"/>
              </a:rPr>
              <a:t>T</a:t>
            </a:r>
            <a:r>
              <a:rPr sz="3200" b="1" spc="10" dirty="0">
                <a:solidFill>
                  <a:srgbClr val="535353"/>
                </a:solidFill>
                <a:latin typeface="Tahoma"/>
                <a:cs typeface="Tahoma"/>
              </a:rPr>
              <a:t>A</a:t>
            </a:r>
            <a:r>
              <a:rPr sz="3200" b="1" spc="50" dirty="0">
                <a:solidFill>
                  <a:srgbClr val="535353"/>
                </a:solidFill>
                <a:latin typeface="Tahoma"/>
                <a:cs typeface="Tahoma"/>
              </a:rPr>
              <a:t>U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67477" y="5753100"/>
            <a:ext cx="7589667" cy="809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9906000" y="5755744"/>
            <a:ext cx="7445935" cy="809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" y="500"/>
            <a:ext cx="4693434" cy="102875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87404" y="0"/>
            <a:ext cx="4712496" cy="705986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8399" y="3603678"/>
            <a:ext cx="8782050" cy="5419725"/>
            <a:chOff x="838399" y="3603678"/>
            <a:chExt cx="8782050" cy="541972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399" y="3603678"/>
              <a:ext cx="8782049" cy="54197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593256" y="6958950"/>
              <a:ext cx="1873885" cy="471805"/>
            </a:xfrm>
            <a:custGeom>
              <a:avLst/>
              <a:gdLst/>
              <a:ahLst/>
              <a:cxnLst/>
              <a:rect l="l" t="t" r="r" b="b"/>
              <a:pathLst>
                <a:path w="1873884" h="471804">
                  <a:moveTo>
                    <a:pt x="1840962" y="471574"/>
                  </a:moveTo>
                  <a:lnTo>
                    <a:pt x="32696" y="471574"/>
                  </a:lnTo>
                  <a:lnTo>
                    <a:pt x="19986" y="468993"/>
                  </a:lnTo>
                  <a:lnTo>
                    <a:pt x="9591" y="461960"/>
                  </a:lnTo>
                  <a:lnTo>
                    <a:pt x="2575" y="451543"/>
                  </a:lnTo>
                  <a:lnTo>
                    <a:pt x="0" y="438805"/>
                  </a:lnTo>
                  <a:lnTo>
                    <a:pt x="0" y="32768"/>
                  </a:lnTo>
                  <a:lnTo>
                    <a:pt x="2575" y="20030"/>
                  </a:lnTo>
                  <a:lnTo>
                    <a:pt x="9591" y="9613"/>
                  </a:lnTo>
                  <a:lnTo>
                    <a:pt x="19986" y="2580"/>
                  </a:lnTo>
                  <a:lnTo>
                    <a:pt x="32696" y="0"/>
                  </a:lnTo>
                  <a:lnTo>
                    <a:pt x="1840962" y="0"/>
                  </a:lnTo>
                  <a:lnTo>
                    <a:pt x="1853671" y="2580"/>
                  </a:lnTo>
                  <a:lnTo>
                    <a:pt x="1864066" y="9613"/>
                  </a:lnTo>
                  <a:lnTo>
                    <a:pt x="1868176" y="15715"/>
                  </a:lnTo>
                  <a:lnTo>
                    <a:pt x="23354" y="15715"/>
                  </a:lnTo>
                  <a:lnTo>
                    <a:pt x="15680" y="23405"/>
                  </a:lnTo>
                  <a:lnTo>
                    <a:pt x="15680" y="448168"/>
                  </a:lnTo>
                  <a:lnTo>
                    <a:pt x="23354" y="455858"/>
                  </a:lnTo>
                  <a:lnTo>
                    <a:pt x="1868176" y="455858"/>
                  </a:lnTo>
                  <a:lnTo>
                    <a:pt x="1864066" y="461960"/>
                  </a:lnTo>
                  <a:lnTo>
                    <a:pt x="1853671" y="468993"/>
                  </a:lnTo>
                  <a:lnTo>
                    <a:pt x="1840962" y="471574"/>
                  </a:lnTo>
                  <a:close/>
                </a:path>
                <a:path w="1873884" h="471804">
                  <a:moveTo>
                    <a:pt x="1868176" y="455858"/>
                  </a:moveTo>
                  <a:lnTo>
                    <a:pt x="1850303" y="455858"/>
                  </a:lnTo>
                  <a:lnTo>
                    <a:pt x="1857977" y="448168"/>
                  </a:lnTo>
                  <a:lnTo>
                    <a:pt x="1857977" y="23405"/>
                  </a:lnTo>
                  <a:lnTo>
                    <a:pt x="1850303" y="15715"/>
                  </a:lnTo>
                  <a:lnTo>
                    <a:pt x="1868176" y="15715"/>
                  </a:lnTo>
                  <a:lnTo>
                    <a:pt x="1871082" y="20030"/>
                  </a:lnTo>
                  <a:lnTo>
                    <a:pt x="1873658" y="32768"/>
                  </a:lnTo>
                  <a:lnTo>
                    <a:pt x="1873658" y="438805"/>
                  </a:lnTo>
                  <a:lnTo>
                    <a:pt x="1871082" y="451543"/>
                  </a:lnTo>
                  <a:lnTo>
                    <a:pt x="1868176" y="455858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203909" y="3538736"/>
            <a:ext cx="7058025" cy="5295900"/>
            <a:chOff x="10203909" y="3538736"/>
            <a:chExt cx="7058025" cy="529590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03909" y="3538736"/>
              <a:ext cx="7058024" cy="52958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960647" y="4630640"/>
              <a:ext cx="1254125" cy="476250"/>
            </a:xfrm>
            <a:custGeom>
              <a:avLst/>
              <a:gdLst/>
              <a:ahLst/>
              <a:cxnLst/>
              <a:rect l="l" t="t" r="r" b="b"/>
              <a:pathLst>
                <a:path w="1254125" h="476250">
                  <a:moveTo>
                    <a:pt x="1231888" y="475705"/>
                  </a:moveTo>
                  <a:lnTo>
                    <a:pt x="21878" y="475705"/>
                  </a:lnTo>
                  <a:lnTo>
                    <a:pt x="13374" y="473978"/>
                  </a:lnTo>
                  <a:lnTo>
                    <a:pt x="6418" y="469272"/>
                  </a:lnTo>
                  <a:lnTo>
                    <a:pt x="1723" y="462300"/>
                  </a:lnTo>
                  <a:lnTo>
                    <a:pt x="0" y="453776"/>
                  </a:lnTo>
                  <a:lnTo>
                    <a:pt x="0" y="21929"/>
                  </a:lnTo>
                  <a:lnTo>
                    <a:pt x="1723" y="13405"/>
                  </a:lnTo>
                  <a:lnTo>
                    <a:pt x="6418" y="6433"/>
                  </a:lnTo>
                  <a:lnTo>
                    <a:pt x="13374" y="1727"/>
                  </a:lnTo>
                  <a:lnTo>
                    <a:pt x="21878" y="0"/>
                  </a:lnTo>
                  <a:lnTo>
                    <a:pt x="1231888" y="0"/>
                  </a:lnTo>
                  <a:lnTo>
                    <a:pt x="1240393" y="1727"/>
                  </a:lnTo>
                  <a:lnTo>
                    <a:pt x="1247348" y="6433"/>
                  </a:lnTo>
                  <a:lnTo>
                    <a:pt x="1250099" y="10517"/>
                  </a:lnTo>
                  <a:lnTo>
                    <a:pt x="15627" y="10517"/>
                  </a:lnTo>
                  <a:lnTo>
                    <a:pt x="10492" y="15663"/>
                  </a:lnTo>
                  <a:lnTo>
                    <a:pt x="10492" y="460041"/>
                  </a:lnTo>
                  <a:lnTo>
                    <a:pt x="15627" y="465188"/>
                  </a:lnTo>
                  <a:lnTo>
                    <a:pt x="1250099" y="465188"/>
                  </a:lnTo>
                  <a:lnTo>
                    <a:pt x="1247348" y="469272"/>
                  </a:lnTo>
                  <a:lnTo>
                    <a:pt x="1240393" y="473978"/>
                  </a:lnTo>
                  <a:lnTo>
                    <a:pt x="1231888" y="475705"/>
                  </a:lnTo>
                  <a:close/>
                </a:path>
                <a:path w="1254125" h="476250">
                  <a:moveTo>
                    <a:pt x="1250099" y="465188"/>
                  </a:moveTo>
                  <a:lnTo>
                    <a:pt x="1238139" y="465188"/>
                  </a:lnTo>
                  <a:lnTo>
                    <a:pt x="1243274" y="460041"/>
                  </a:lnTo>
                  <a:lnTo>
                    <a:pt x="1243274" y="15663"/>
                  </a:lnTo>
                  <a:lnTo>
                    <a:pt x="1238139" y="10517"/>
                  </a:lnTo>
                  <a:lnTo>
                    <a:pt x="1250099" y="10517"/>
                  </a:lnTo>
                  <a:lnTo>
                    <a:pt x="1252044" y="13405"/>
                  </a:lnTo>
                  <a:lnTo>
                    <a:pt x="1253767" y="21929"/>
                  </a:lnTo>
                  <a:lnTo>
                    <a:pt x="1253767" y="453776"/>
                  </a:lnTo>
                  <a:lnTo>
                    <a:pt x="1252044" y="462300"/>
                  </a:lnTo>
                  <a:lnTo>
                    <a:pt x="1250099" y="465188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428204" y="206767"/>
            <a:ext cx="115589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9" dirty="0"/>
              <a:t>7</a:t>
            </a:r>
            <a:r>
              <a:rPr spc="-660" dirty="0"/>
              <a:t>.</a:t>
            </a:r>
            <a:r>
              <a:rPr spc="-315" dirty="0"/>
              <a:t>2</a:t>
            </a:r>
            <a:r>
              <a:rPr spc="-540" dirty="0"/>
              <a:t> </a:t>
            </a:r>
            <a:r>
              <a:rPr spc="-204" dirty="0"/>
              <a:t>B</a:t>
            </a:r>
            <a:r>
              <a:rPr spc="-5" dirty="0"/>
              <a:t>A</a:t>
            </a:r>
            <a:r>
              <a:rPr spc="-200" dirty="0"/>
              <a:t>G</a:t>
            </a:r>
            <a:r>
              <a:rPr spc="-5" dirty="0"/>
              <a:t>A</a:t>
            </a:r>
            <a:r>
              <a:rPr spc="-625" dirty="0"/>
              <a:t>I</a:t>
            </a:r>
            <a:r>
              <a:rPr spc="345" dirty="0"/>
              <a:t>M</a:t>
            </a:r>
            <a:r>
              <a:rPr spc="-5" dirty="0"/>
              <a:t>AN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170" dirty="0"/>
              <a:t>C</a:t>
            </a:r>
            <a:r>
              <a:rPr spc="-5" dirty="0"/>
              <a:t>A</a:t>
            </a:r>
            <a:r>
              <a:rPr spc="-280" dirty="0"/>
              <a:t>R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-5" dirty="0">
                <a:solidFill>
                  <a:srgbClr val="FF5757"/>
                </a:solidFill>
              </a:rPr>
              <a:t>NA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204" dirty="0">
                <a:solidFill>
                  <a:srgbClr val="FF5757"/>
                </a:solidFill>
              </a:rPr>
              <a:t>B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90" dirty="0">
                <a:solidFill>
                  <a:srgbClr val="FF5757"/>
                </a:solidFill>
              </a:rPr>
              <a:t>H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140" dirty="0">
                <a:solidFill>
                  <a:srgbClr val="FF5757"/>
                </a:solidFill>
              </a:rPr>
              <a:t>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834168" y="876493"/>
            <a:ext cx="27470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04" dirty="0">
                <a:solidFill>
                  <a:srgbClr val="FF5757"/>
                </a:solidFill>
                <a:latin typeface="Verdana"/>
                <a:cs typeface="Verdana"/>
              </a:rPr>
              <a:t>B</a:t>
            </a:r>
            <a:r>
              <a:rPr sz="4800" spc="-434" dirty="0">
                <a:solidFill>
                  <a:srgbClr val="FF5757"/>
                </a:solidFill>
                <a:latin typeface="Verdana"/>
                <a:cs typeface="Verdana"/>
              </a:rPr>
              <a:t>E</a:t>
            </a:r>
            <a:r>
              <a:rPr sz="4800" spc="-280" dirty="0">
                <a:solidFill>
                  <a:srgbClr val="FF5757"/>
                </a:solidFill>
                <a:latin typeface="Verdana"/>
                <a:cs typeface="Verdana"/>
              </a:rPr>
              <a:t>R</a:t>
            </a:r>
            <a:r>
              <a:rPr sz="4800" spc="-15" dirty="0">
                <a:solidFill>
                  <a:srgbClr val="FF5757"/>
                </a:solidFill>
                <a:latin typeface="Verdana"/>
                <a:cs typeface="Verdana"/>
              </a:rPr>
              <a:t>K</a:t>
            </a:r>
            <a:r>
              <a:rPr sz="4800" spc="-5" dirty="0">
                <a:solidFill>
                  <a:srgbClr val="FF5757"/>
                </a:solidFill>
                <a:latin typeface="Verdana"/>
                <a:cs typeface="Verdana"/>
              </a:rPr>
              <a:t>A</a:t>
            </a:r>
            <a:r>
              <a:rPr sz="4800" spc="-330" dirty="0">
                <a:solidFill>
                  <a:srgbClr val="FF5757"/>
                </a:solidFill>
                <a:latin typeface="Verdana"/>
                <a:cs typeface="Verdana"/>
              </a:rPr>
              <a:t>S</a:t>
            </a:r>
            <a:r>
              <a:rPr sz="4800" spc="505" dirty="0">
                <a:solidFill>
                  <a:srgbClr val="1C6179"/>
                </a:solidFill>
                <a:latin typeface="Verdana"/>
                <a:cs typeface="Verdana"/>
              </a:rPr>
              <a:t>?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8719" y="2308619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70759" y="2482060"/>
            <a:ext cx="29730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Klik</a:t>
            </a:r>
            <a:r>
              <a:rPr sz="2000" b="1" spc="-9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tambahkan</a:t>
            </a:r>
            <a:r>
              <a:rPr sz="2000" b="1" spc="-9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berkas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03929" y="2308619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85917" y="2305052"/>
            <a:ext cx="353187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345" dirty="0">
                <a:solidFill>
                  <a:srgbClr val="535353"/>
                </a:solidFill>
                <a:latin typeface="Tahoma"/>
                <a:cs typeface="Tahoma"/>
              </a:rPr>
              <a:t>J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i</a:t>
            </a:r>
            <a:r>
              <a:rPr sz="2000" b="1" spc="30" dirty="0">
                <a:solidFill>
                  <a:srgbClr val="535353"/>
                </a:solidFill>
                <a:latin typeface="Tahoma"/>
                <a:cs typeface="Tahoma"/>
              </a:rPr>
              <a:t>k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a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fil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e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b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e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l</a:t>
            </a:r>
            <a:r>
              <a:rPr sz="2000" b="1" spc="25" dirty="0">
                <a:solidFill>
                  <a:srgbClr val="535353"/>
                </a:solidFill>
                <a:latin typeface="Tahoma"/>
                <a:cs typeface="Tahoma"/>
              </a:rPr>
              <a:t>u</a:t>
            </a:r>
            <a:r>
              <a:rPr sz="2000" b="1" spc="55" dirty="0">
                <a:solidFill>
                  <a:srgbClr val="535353"/>
                </a:solidFill>
                <a:latin typeface="Tahoma"/>
                <a:cs typeface="Tahoma"/>
              </a:rPr>
              <a:t>m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a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d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a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d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i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0" dirty="0">
                <a:solidFill>
                  <a:srgbClr val="535353"/>
                </a:solidFill>
                <a:latin typeface="Tahoma"/>
                <a:cs typeface="Tahoma"/>
              </a:rPr>
              <a:t>m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e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di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a 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library,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klik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Tambah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28719" y="5380740"/>
            <a:ext cx="4256396" cy="395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77604" y="6528620"/>
            <a:ext cx="4256396" cy="215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" y="501"/>
            <a:ext cx="4693434" cy="102875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87403" y="0"/>
            <a:ext cx="4712496" cy="705986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721" y="2920963"/>
            <a:ext cx="8562974" cy="28670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99741" y="1973901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67846" y="3453181"/>
            <a:ext cx="6619874" cy="65341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567866" y="2331749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67456" y="6218278"/>
            <a:ext cx="6829424" cy="377189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484085" y="206768"/>
            <a:ext cx="11447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0" dirty="0"/>
              <a:t>8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204" dirty="0"/>
              <a:t>B</a:t>
            </a:r>
            <a:r>
              <a:rPr spc="-5" dirty="0"/>
              <a:t>A</a:t>
            </a:r>
            <a:r>
              <a:rPr spc="-200" dirty="0"/>
              <a:t>G</a:t>
            </a:r>
            <a:r>
              <a:rPr spc="-5" dirty="0"/>
              <a:t>A</a:t>
            </a:r>
            <a:r>
              <a:rPr spc="-625" dirty="0"/>
              <a:t>I</a:t>
            </a:r>
            <a:r>
              <a:rPr spc="345" dirty="0"/>
              <a:t>M</a:t>
            </a:r>
            <a:r>
              <a:rPr spc="-5" dirty="0"/>
              <a:t>AN</a:t>
            </a:r>
            <a:r>
              <a:rPr spc="140" dirty="0"/>
              <a:t>A</a:t>
            </a:r>
            <a:r>
              <a:rPr spc="755" dirty="0"/>
              <a:t> </a:t>
            </a:r>
            <a:r>
              <a:rPr spc="170" dirty="0"/>
              <a:t>C</a:t>
            </a:r>
            <a:r>
              <a:rPr spc="-5" dirty="0"/>
              <a:t>A</a:t>
            </a:r>
            <a:r>
              <a:rPr spc="-280" dirty="0"/>
              <a:t>R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-5" dirty="0">
                <a:solidFill>
                  <a:srgbClr val="FF5757"/>
                </a:solidFill>
              </a:rPr>
              <a:t>NA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204" dirty="0">
                <a:solidFill>
                  <a:srgbClr val="FF5757"/>
                </a:solidFill>
              </a:rPr>
              <a:t>B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90" dirty="0">
                <a:solidFill>
                  <a:srgbClr val="FF5757"/>
                </a:solidFill>
              </a:rPr>
              <a:t>H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140" dirty="0">
                <a:solidFill>
                  <a:srgbClr val="FF5757"/>
                </a:solidFill>
              </a:rPr>
              <a:t>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932563" y="876494"/>
            <a:ext cx="65500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325" dirty="0">
                <a:solidFill>
                  <a:srgbClr val="FF5757"/>
                </a:solidFill>
                <a:latin typeface="Verdana"/>
                <a:cs typeface="Verdana"/>
              </a:rPr>
              <a:t>S</a:t>
            </a:r>
            <a:r>
              <a:rPr sz="4800" spc="-150" dirty="0">
                <a:solidFill>
                  <a:srgbClr val="FF5757"/>
                </a:solidFill>
                <a:latin typeface="Verdana"/>
                <a:cs typeface="Verdana"/>
              </a:rPr>
              <a:t>U</a:t>
            </a:r>
            <a:r>
              <a:rPr sz="4800" spc="-280" dirty="0">
                <a:solidFill>
                  <a:srgbClr val="FF5757"/>
                </a:solidFill>
                <a:latin typeface="Verdana"/>
                <a:cs typeface="Verdana"/>
              </a:rPr>
              <a:t>R</a:t>
            </a:r>
            <a:r>
              <a:rPr sz="4800" spc="55" dirty="0">
                <a:solidFill>
                  <a:srgbClr val="FF5757"/>
                </a:solidFill>
                <a:latin typeface="Verdana"/>
                <a:cs typeface="Verdana"/>
              </a:rPr>
              <a:t>V</a:t>
            </a:r>
            <a:r>
              <a:rPr sz="4800" spc="-434" dirty="0">
                <a:solidFill>
                  <a:srgbClr val="FF5757"/>
                </a:solidFill>
                <a:latin typeface="Verdana"/>
                <a:cs typeface="Verdana"/>
              </a:rPr>
              <a:t>E</a:t>
            </a:r>
            <a:r>
              <a:rPr sz="4800" spc="340" dirty="0">
                <a:solidFill>
                  <a:srgbClr val="FF5757"/>
                </a:solidFill>
                <a:latin typeface="Verdana"/>
                <a:cs typeface="Verdana"/>
              </a:rPr>
              <a:t>Y</a:t>
            </a:r>
            <a:r>
              <a:rPr sz="4800" spc="-540" dirty="0">
                <a:solidFill>
                  <a:srgbClr val="FF5757"/>
                </a:solidFill>
                <a:latin typeface="Verdana"/>
                <a:cs typeface="Verdana"/>
              </a:rPr>
              <a:t> </a:t>
            </a:r>
            <a:r>
              <a:rPr sz="4800" spc="20" dirty="0">
                <a:solidFill>
                  <a:srgbClr val="1C6179"/>
                </a:solidFill>
                <a:latin typeface="Verdana"/>
                <a:cs typeface="Verdana"/>
              </a:rPr>
              <a:t>P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300" dirty="0">
                <a:solidFill>
                  <a:srgbClr val="1C6179"/>
                </a:solidFill>
                <a:latin typeface="Verdana"/>
                <a:cs typeface="Verdana"/>
              </a:rPr>
              <a:t>D</a:t>
            </a:r>
            <a:r>
              <a:rPr sz="4800" spc="140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540" dirty="0">
                <a:solidFill>
                  <a:srgbClr val="1C6179"/>
                </a:solidFill>
                <a:latin typeface="Verdana"/>
                <a:cs typeface="Verdana"/>
              </a:rPr>
              <a:t> </a:t>
            </a:r>
            <a:r>
              <a:rPr sz="4800" spc="-15" dirty="0">
                <a:solidFill>
                  <a:srgbClr val="1C6179"/>
                </a:solidFill>
                <a:latin typeface="Verdana"/>
                <a:cs typeface="Verdana"/>
              </a:rPr>
              <a:t>K</a:t>
            </a:r>
            <a:r>
              <a:rPr sz="4800" spc="-434" dirty="0">
                <a:solidFill>
                  <a:srgbClr val="1C6179"/>
                </a:solidFill>
                <a:latin typeface="Verdana"/>
                <a:cs typeface="Verdana"/>
              </a:rPr>
              <a:t>E</a:t>
            </a:r>
            <a:r>
              <a:rPr sz="4800" spc="-520" dirty="0">
                <a:solidFill>
                  <a:srgbClr val="1C6179"/>
                </a:solidFill>
                <a:latin typeface="Verdana"/>
                <a:cs typeface="Verdana"/>
              </a:rPr>
              <a:t>L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325" dirty="0">
                <a:solidFill>
                  <a:srgbClr val="1C6179"/>
                </a:solidFill>
                <a:latin typeface="Verdana"/>
                <a:cs typeface="Verdana"/>
              </a:rPr>
              <a:t>S</a:t>
            </a:r>
            <a:r>
              <a:rPr sz="4800" spc="505" dirty="0">
                <a:solidFill>
                  <a:srgbClr val="1C6179"/>
                </a:solidFill>
                <a:latin typeface="Verdana"/>
                <a:cs typeface="Verdana"/>
              </a:rPr>
              <a:t>?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90448" y="1945706"/>
            <a:ext cx="400304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Pilih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kelas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akan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dibagikan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informasi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58572" y="2303555"/>
            <a:ext cx="3461385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 indent="-66040">
              <a:lnSpc>
                <a:spcPct val="115599"/>
              </a:lnSpc>
              <a:spcBef>
                <a:spcPts val="100"/>
              </a:spcBef>
            </a:pP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Masukkan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535353"/>
                </a:solidFill>
                <a:latin typeface="Tahoma"/>
                <a:cs typeface="Tahoma"/>
              </a:rPr>
              <a:t>Judul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survei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dan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pilihan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535353"/>
                </a:solidFill>
                <a:latin typeface="Tahoma"/>
                <a:cs typeface="Tahoma"/>
              </a:rPr>
              <a:t>opsi,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3641" y="6218278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63913" y="4595371"/>
            <a:ext cx="4256396" cy="395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744200" y="4748564"/>
            <a:ext cx="4256396" cy="395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820400" y="5600700"/>
            <a:ext cx="3429000" cy="187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7404" y="0"/>
            <a:ext cx="4712496" cy="705986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" y="499"/>
            <a:ext cx="4693920" cy="10287635"/>
          </a:xfrm>
          <a:custGeom>
            <a:avLst/>
            <a:gdLst/>
            <a:ahLst/>
            <a:cxnLst/>
            <a:rect l="l" t="t" r="r" b="b"/>
            <a:pathLst>
              <a:path w="4693920" h="10287635">
                <a:moveTo>
                  <a:pt x="2578342" y="6274753"/>
                </a:moveTo>
                <a:lnTo>
                  <a:pt x="2752725" y="4441841"/>
                </a:lnTo>
                <a:lnTo>
                  <a:pt x="2770136" y="4392925"/>
                </a:lnTo>
                <a:lnTo>
                  <a:pt x="2779673" y="4292683"/>
                </a:lnTo>
                <a:lnTo>
                  <a:pt x="2797083" y="4243778"/>
                </a:lnTo>
                <a:lnTo>
                  <a:pt x="2806611" y="4143631"/>
                </a:lnTo>
                <a:lnTo>
                  <a:pt x="2824013" y="4094809"/>
                </a:lnTo>
                <a:lnTo>
                  <a:pt x="2653384" y="5888269"/>
                </a:lnTo>
                <a:lnTo>
                  <a:pt x="2661172" y="5940500"/>
                </a:lnTo>
                <a:lnTo>
                  <a:pt x="2651494" y="6042229"/>
                </a:lnTo>
                <a:lnTo>
                  <a:pt x="2659314" y="6094118"/>
                </a:lnTo>
                <a:lnTo>
                  <a:pt x="2654505" y="6144673"/>
                </a:lnTo>
                <a:lnTo>
                  <a:pt x="2670211" y="6247767"/>
                </a:lnTo>
                <a:lnTo>
                  <a:pt x="2665443" y="6297883"/>
                </a:lnTo>
                <a:lnTo>
                  <a:pt x="2737106" y="6751457"/>
                </a:lnTo>
                <a:lnTo>
                  <a:pt x="2757814" y="6801985"/>
                </a:lnTo>
                <a:lnTo>
                  <a:pt x="2765901" y="6851067"/>
                </a:lnTo>
                <a:lnTo>
                  <a:pt x="2786656" y="6901099"/>
                </a:lnTo>
                <a:lnTo>
                  <a:pt x="2794792" y="6949669"/>
                </a:lnTo>
                <a:lnTo>
                  <a:pt x="2815597" y="6999172"/>
                </a:lnTo>
                <a:lnTo>
                  <a:pt x="2823786" y="7047196"/>
                </a:lnTo>
                <a:lnTo>
                  <a:pt x="2844644" y="7096138"/>
                </a:lnTo>
                <a:lnTo>
                  <a:pt x="2852887" y="7143584"/>
                </a:lnTo>
                <a:lnTo>
                  <a:pt x="2915721" y="7287693"/>
                </a:lnTo>
                <a:lnTo>
                  <a:pt x="2999977" y="7474817"/>
                </a:lnTo>
                <a:lnTo>
                  <a:pt x="3029464" y="7567156"/>
                </a:lnTo>
                <a:lnTo>
                  <a:pt x="3168496" y="7875570"/>
                </a:lnTo>
                <a:lnTo>
                  <a:pt x="3598761" y="8824251"/>
                </a:lnTo>
                <a:lnTo>
                  <a:pt x="3620041" y="8868763"/>
                </a:lnTo>
                <a:lnTo>
                  <a:pt x="3641426" y="8912174"/>
                </a:lnTo>
                <a:lnTo>
                  <a:pt x="3662899" y="8954652"/>
                </a:lnTo>
                <a:lnTo>
                  <a:pt x="3697088" y="8997570"/>
                </a:lnTo>
                <a:lnTo>
                  <a:pt x="3718690" y="9038693"/>
                </a:lnTo>
                <a:lnTo>
                  <a:pt x="3752976" y="9080594"/>
                </a:lnTo>
                <a:lnTo>
                  <a:pt x="3774643" y="9121038"/>
                </a:lnTo>
                <a:lnTo>
                  <a:pt x="3830627" y="9203045"/>
                </a:lnTo>
                <a:lnTo>
                  <a:pt x="3864913" y="9244946"/>
                </a:lnTo>
                <a:lnTo>
                  <a:pt x="3886515" y="9286068"/>
                </a:lnTo>
                <a:lnTo>
                  <a:pt x="3920704" y="9328986"/>
                </a:lnTo>
                <a:lnTo>
                  <a:pt x="3930898" y="9355932"/>
                </a:lnTo>
                <a:lnTo>
                  <a:pt x="3941200" y="9381733"/>
                </a:lnTo>
                <a:lnTo>
                  <a:pt x="3938642" y="9408620"/>
                </a:lnTo>
                <a:lnTo>
                  <a:pt x="3922897" y="9440025"/>
                </a:lnTo>
                <a:lnTo>
                  <a:pt x="3909628" y="9445401"/>
                </a:lnTo>
                <a:lnTo>
                  <a:pt x="3901899" y="9526642"/>
                </a:lnTo>
                <a:lnTo>
                  <a:pt x="3884412" y="9576354"/>
                </a:lnTo>
                <a:lnTo>
                  <a:pt x="3879624" y="9626683"/>
                </a:lnTo>
                <a:lnTo>
                  <a:pt x="3845040" y="9722007"/>
                </a:lnTo>
                <a:lnTo>
                  <a:pt x="3815486" y="9764466"/>
                </a:lnTo>
                <a:lnTo>
                  <a:pt x="3786639" y="9799493"/>
                </a:lnTo>
                <a:lnTo>
                  <a:pt x="3818842" y="9461007"/>
                </a:lnTo>
                <a:lnTo>
                  <a:pt x="3810345" y="9416232"/>
                </a:lnTo>
                <a:lnTo>
                  <a:pt x="3788442" y="9378264"/>
                </a:lnTo>
                <a:lnTo>
                  <a:pt x="3752863" y="9349961"/>
                </a:lnTo>
                <a:lnTo>
                  <a:pt x="3741626" y="9333980"/>
                </a:lnTo>
                <a:lnTo>
                  <a:pt x="3730552" y="9316283"/>
                </a:lnTo>
                <a:lnTo>
                  <a:pt x="3740168" y="9215219"/>
                </a:lnTo>
                <a:lnTo>
                  <a:pt x="3729448" y="9193803"/>
                </a:lnTo>
                <a:lnTo>
                  <a:pt x="3695194" y="9151569"/>
                </a:lnTo>
                <a:lnTo>
                  <a:pt x="3652076" y="9068408"/>
                </a:lnTo>
                <a:lnTo>
                  <a:pt x="3617927" y="9025076"/>
                </a:lnTo>
                <a:lnTo>
                  <a:pt x="3553616" y="8896490"/>
                </a:lnTo>
                <a:lnTo>
                  <a:pt x="3532249" y="8852896"/>
                </a:lnTo>
                <a:lnTo>
                  <a:pt x="3498274" y="8807733"/>
                </a:lnTo>
                <a:lnTo>
                  <a:pt x="3476976" y="8763407"/>
                </a:lnTo>
                <a:lnTo>
                  <a:pt x="3434614" y="8672306"/>
                </a:lnTo>
                <a:lnTo>
                  <a:pt x="3404909" y="8582265"/>
                </a:lnTo>
                <a:lnTo>
                  <a:pt x="3153146" y="8036913"/>
                </a:lnTo>
                <a:lnTo>
                  <a:pt x="3045362" y="7802328"/>
                </a:lnTo>
                <a:lnTo>
                  <a:pt x="3036871" y="7757483"/>
                </a:lnTo>
                <a:lnTo>
                  <a:pt x="2846701" y="7342698"/>
                </a:lnTo>
                <a:lnTo>
                  <a:pt x="2838264" y="7297287"/>
                </a:lnTo>
                <a:lnTo>
                  <a:pt x="2775201" y="7155593"/>
                </a:lnTo>
                <a:lnTo>
                  <a:pt x="2766879" y="7108973"/>
                </a:lnTo>
                <a:lnTo>
                  <a:pt x="2725029" y="7012487"/>
                </a:lnTo>
                <a:lnTo>
                  <a:pt x="2716786" y="6965042"/>
                </a:lnTo>
                <a:lnTo>
                  <a:pt x="2695924" y="6916135"/>
                </a:lnTo>
                <a:lnTo>
                  <a:pt x="2679557" y="6819981"/>
                </a:lnTo>
                <a:lnTo>
                  <a:pt x="2658765" y="6770344"/>
                </a:lnTo>
                <a:lnTo>
                  <a:pt x="2578342" y="6274753"/>
                </a:lnTo>
                <a:close/>
              </a:path>
              <a:path w="4693920" h="10287635">
                <a:moveTo>
                  <a:pt x="2474" y="5619754"/>
                </a:moveTo>
                <a:lnTo>
                  <a:pt x="6533" y="5621689"/>
                </a:lnTo>
                <a:lnTo>
                  <a:pt x="12246" y="7367127"/>
                </a:lnTo>
                <a:lnTo>
                  <a:pt x="23902" y="7378697"/>
                </a:lnTo>
                <a:lnTo>
                  <a:pt x="59396" y="7407903"/>
                </a:lnTo>
                <a:lnTo>
                  <a:pt x="94977" y="7436188"/>
                </a:lnTo>
                <a:lnTo>
                  <a:pt x="143284" y="7464798"/>
                </a:lnTo>
                <a:lnTo>
                  <a:pt x="179028" y="7491371"/>
                </a:lnTo>
                <a:lnTo>
                  <a:pt x="227490" y="7518356"/>
                </a:lnTo>
                <a:lnTo>
                  <a:pt x="263492" y="7542219"/>
                </a:lnTo>
                <a:lnTo>
                  <a:pt x="312231" y="7566287"/>
                </a:lnTo>
                <a:lnTo>
                  <a:pt x="361068" y="7589336"/>
                </a:lnTo>
                <a:lnTo>
                  <a:pt x="397361" y="7610140"/>
                </a:lnTo>
                <a:lnTo>
                  <a:pt x="446397" y="7631084"/>
                </a:lnTo>
                <a:lnTo>
                  <a:pt x="495537" y="7650944"/>
                </a:lnTo>
                <a:lnTo>
                  <a:pt x="544783" y="7669697"/>
                </a:lnTo>
                <a:lnTo>
                  <a:pt x="594135" y="7687321"/>
                </a:lnTo>
                <a:lnTo>
                  <a:pt x="643597" y="7703796"/>
                </a:lnTo>
                <a:lnTo>
                  <a:pt x="693171" y="7719099"/>
                </a:lnTo>
                <a:lnTo>
                  <a:pt x="742858" y="7733209"/>
                </a:lnTo>
                <a:lnTo>
                  <a:pt x="792660" y="7746104"/>
                </a:lnTo>
                <a:lnTo>
                  <a:pt x="842581" y="7757762"/>
                </a:lnTo>
                <a:lnTo>
                  <a:pt x="892620" y="7768162"/>
                </a:lnTo>
                <a:lnTo>
                  <a:pt x="942782" y="7777282"/>
                </a:lnTo>
                <a:lnTo>
                  <a:pt x="992796" y="7787953"/>
                </a:lnTo>
                <a:lnTo>
                  <a:pt x="1030004" y="7799144"/>
                </a:lnTo>
                <a:lnTo>
                  <a:pt x="1079692" y="7813243"/>
                </a:lnTo>
                <a:lnTo>
                  <a:pt x="1129219" y="7829030"/>
                </a:lnTo>
                <a:lnTo>
                  <a:pt x="1178588" y="7846489"/>
                </a:lnTo>
                <a:lnTo>
                  <a:pt x="1227799" y="7865601"/>
                </a:lnTo>
                <a:lnTo>
                  <a:pt x="1264211" y="7885147"/>
                </a:lnTo>
                <a:lnTo>
                  <a:pt x="1313112" y="7907515"/>
                </a:lnTo>
                <a:lnTo>
                  <a:pt x="1349218" y="7930283"/>
                </a:lnTo>
                <a:lnTo>
                  <a:pt x="1397816" y="7955838"/>
                </a:lnTo>
                <a:lnTo>
                  <a:pt x="1433622" y="7981759"/>
                </a:lnTo>
                <a:lnTo>
                  <a:pt x="1481924" y="8010433"/>
                </a:lnTo>
                <a:lnTo>
                  <a:pt x="1517436" y="8039438"/>
                </a:lnTo>
                <a:lnTo>
                  <a:pt x="1552804" y="8069960"/>
                </a:lnTo>
                <a:lnTo>
                  <a:pt x="1588030" y="8101980"/>
                </a:lnTo>
                <a:lnTo>
                  <a:pt x="1623115" y="8135482"/>
                </a:lnTo>
                <a:lnTo>
                  <a:pt x="1658060" y="8170450"/>
                </a:lnTo>
                <a:lnTo>
                  <a:pt x="1692868" y="8206864"/>
                </a:lnTo>
                <a:lnTo>
                  <a:pt x="1727539" y="8244709"/>
                </a:lnTo>
                <a:lnTo>
                  <a:pt x="1762076" y="8283967"/>
                </a:lnTo>
                <a:lnTo>
                  <a:pt x="1783837" y="8323419"/>
                </a:lnTo>
                <a:lnTo>
                  <a:pt x="1818110" y="8365452"/>
                </a:lnTo>
                <a:lnTo>
                  <a:pt x="1852226" y="8409143"/>
                </a:lnTo>
                <a:lnTo>
                  <a:pt x="1873675" y="8451878"/>
                </a:lnTo>
                <a:lnTo>
                  <a:pt x="1941808" y="8540278"/>
                </a:lnTo>
                <a:lnTo>
                  <a:pt x="2018677" y="8670953"/>
                </a:lnTo>
                <a:lnTo>
                  <a:pt x="2086811" y="8759353"/>
                </a:lnTo>
                <a:lnTo>
                  <a:pt x="2108260" y="8802088"/>
                </a:lnTo>
                <a:lnTo>
                  <a:pt x="2142375" y="8845779"/>
                </a:lnTo>
                <a:lnTo>
                  <a:pt x="2176720" y="8887055"/>
                </a:lnTo>
                <a:lnTo>
                  <a:pt x="2198422" y="8927135"/>
                </a:lnTo>
                <a:lnTo>
                  <a:pt x="2232776" y="8968317"/>
                </a:lnTo>
                <a:lnTo>
                  <a:pt x="2254507" y="9008089"/>
                </a:lnTo>
                <a:lnTo>
                  <a:pt x="2288910" y="9048750"/>
                </a:lnTo>
                <a:lnTo>
                  <a:pt x="2310711" y="9087787"/>
                </a:lnTo>
                <a:lnTo>
                  <a:pt x="2345205" y="9127500"/>
                </a:lnTo>
                <a:lnTo>
                  <a:pt x="2379759" y="9166579"/>
                </a:lnTo>
                <a:lnTo>
                  <a:pt x="2414383" y="9204917"/>
                </a:lnTo>
                <a:lnTo>
                  <a:pt x="2436446" y="9241205"/>
                </a:lnTo>
                <a:lnTo>
                  <a:pt x="2471242" y="9277741"/>
                </a:lnTo>
                <a:lnTo>
                  <a:pt x="2506139" y="9313217"/>
                </a:lnTo>
                <a:lnTo>
                  <a:pt x="2541147" y="9347525"/>
                </a:lnTo>
                <a:lnTo>
                  <a:pt x="2588919" y="9381761"/>
                </a:lnTo>
                <a:lnTo>
                  <a:pt x="2624180" y="9413413"/>
                </a:lnTo>
                <a:lnTo>
                  <a:pt x="2659582" y="9443577"/>
                </a:lnTo>
                <a:lnTo>
                  <a:pt x="2707779" y="9473350"/>
                </a:lnTo>
                <a:lnTo>
                  <a:pt x="2743494" y="9500219"/>
                </a:lnTo>
                <a:lnTo>
                  <a:pt x="2791918" y="9527604"/>
                </a:lnTo>
                <a:lnTo>
                  <a:pt x="2827767" y="9553081"/>
                </a:lnTo>
                <a:lnTo>
                  <a:pt x="2876338" y="9578920"/>
                </a:lnTo>
                <a:lnTo>
                  <a:pt x="2912358" y="9602582"/>
                </a:lnTo>
                <a:lnTo>
                  <a:pt x="2961128" y="9626338"/>
                </a:lnTo>
                <a:lnTo>
                  <a:pt x="3010015" y="9648852"/>
                </a:lnTo>
                <a:lnTo>
                  <a:pt x="3046391" y="9668787"/>
                </a:lnTo>
                <a:lnTo>
                  <a:pt x="3095553" y="9688414"/>
                </a:lnTo>
                <a:lnTo>
                  <a:pt x="3144871" y="9706396"/>
                </a:lnTo>
                <a:lnTo>
                  <a:pt x="3194359" y="9722599"/>
                </a:lnTo>
                <a:lnTo>
                  <a:pt x="3244029" y="9736890"/>
                </a:lnTo>
                <a:lnTo>
                  <a:pt x="3281250" y="9747931"/>
                </a:lnTo>
                <a:lnTo>
                  <a:pt x="3331322" y="9757994"/>
                </a:lnTo>
                <a:lnTo>
                  <a:pt x="3381615" y="9765741"/>
                </a:lnTo>
                <a:lnTo>
                  <a:pt x="3432140" y="9771040"/>
                </a:lnTo>
                <a:lnTo>
                  <a:pt x="3495554" y="9774958"/>
                </a:lnTo>
                <a:lnTo>
                  <a:pt x="3546702" y="9773710"/>
                </a:lnTo>
                <a:lnTo>
                  <a:pt x="3598314" y="9767593"/>
                </a:lnTo>
                <a:lnTo>
                  <a:pt x="3637756" y="9755294"/>
                </a:lnTo>
                <a:lnTo>
                  <a:pt x="3677682" y="9737905"/>
                </a:lnTo>
                <a:lnTo>
                  <a:pt x="3718103" y="9715318"/>
                </a:lnTo>
                <a:lnTo>
                  <a:pt x="3746386" y="9686219"/>
                </a:lnTo>
                <a:lnTo>
                  <a:pt x="3775185" y="9651701"/>
                </a:lnTo>
                <a:lnTo>
                  <a:pt x="3791867" y="9610453"/>
                </a:lnTo>
                <a:lnTo>
                  <a:pt x="3809085" y="9563566"/>
                </a:lnTo>
                <a:lnTo>
                  <a:pt x="3786639" y="9799493"/>
                </a:lnTo>
                <a:lnTo>
                  <a:pt x="3745789" y="9826587"/>
                </a:lnTo>
                <a:lnTo>
                  <a:pt x="3718156" y="9848857"/>
                </a:lnTo>
                <a:lnTo>
                  <a:pt x="3678386" y="9864601"/>
                </a:lnTo>
                <a:lnTo>
                  <a:pt x="3626412" y="9874521"/>
                </a:lnTo>
                <a:lnTo>
                  <a:pt x="3587455" y="9881727"/>
                </a:lnTo>
                <a:lnTo>
                  <a:pt x="3548803" y="9885719"/>
                </a:lnTo>
                <a:lnTo>
                  <a:pt x="3497747" y="9885997"/>
                </a:lnTo>
                <a:lnTo>
                  <a:pt x="3446884" y="9884245"/>
                </a:lnTo>
                <a:lnTo>
                  <a:pt x="3396251" y="9880080"/>
                </a:lnTo>
                <a:lnTo>
                  <a:pt x="3345837" y="9873619"/>
                </a:lnTo>
                <a:lnTo>
                  <a:pt x="3295629" y="9864982"/>
                </a:lnTo>
                <a:lnTo>
                  <a:pt x="3208432" y="9842861"/>
                </a:lnTo>
                <a:lnTo>
                  <a:pt x="3158777" y="9828411"/>
                </a:lnTo>
                <a:lnTo>
                  <a:pt x="3109284" y="9812263"/>
                </a:lnTo>
                <a:lnTo>
                  <a:pt x="3072585" y="9795737"/>
                </a:lnTo>
                <a:lnTo>
                  <a:pt x="3023381" y="9776549"/>
                </a:lnTo>
                <a:lnTo>
                  <a:pt x="2974305" y="9756018"/>
                </a:lnTo>
                <a:lnTo>
                  <a:pt x="2937988" y="9735469"/>
                </a:lnTo>
                <a:lnTo>
                  <a:pt x="2889133" y="9712614"/>
                </a:lnTo>
                <a:lnTo>
                  <a:pt x="2853014" y="9689978"/>
                </a:lnTo>
                <a:lnTo>
                  <a:pt x="2804335" y="9665274"/>
                </a:lnTo>
                <a:lnTo>
                  <a:pt x="2768370" y="9641029"/>
                </a:lnTo>
                <a:lnTo>
                  <a:pt x="2719821" y="9614954"/>
                </a:lnTo>
                <a:lnTo>
                  <a:pt x="2684138" y="9587742"/>
                </a:lnTo>
                <a:lnTo>
                  <a:pt x="2635945" y="9557926"/>
                </a:lnTo>
                <a:lnTo>
                  <a:pt x="2600523" y="9527977"/>
                </a:lnTo>
                <a:lnTo>
                  <a:pt x="2552578" y="9495552"/>
                </a:lnTo>
                <a:lnTo>
                  <a:pt x="2517391" y="9463123"/>
                </a:lnTo>
                <a:lnTo>
                  <a:pt x="2482314" y="9429549"/>
                </a:lnTo>
                <a:lnTo>
                  <a:pt x="2447338" y="9394895"/>
                </a:lnTo>
                <a:lnTo>
                  <a:pt x="2412460" y="9359225"/>
                </a:lnTo>
                <a:lnTo>
                  <a:pt x="2377672" y="9322603"/>
                </a:lnTo>
                <a:lnTo>
                  <a:pt x="2342969" y="9285094"/>
                </a:lnTo>
                <a:lnTo>
                  <a:pt x="2308344" y="9246760"/>
                </a:lnTo>
                <a:lnTo>
                  <a:pt x="2286434" y="9208870"/>
                </a:lnTo>
                <a:lnTo>
                  <a:pt x="2251947" y="9169082"/>
                </a:lnTo>
                <a:lnTo>
                  <a:pt x="2217521" y="9128661"/>
                </a:lnTo>
                <a:lnTo>
                  <a:pt x="2195791" y="9088876"/>
                </a:lnTo>
                <a:lnTo>
                  <a:pt x="2161467" y="9047385"/>
                </a:lnTo>
                <a:lnTo>
                  <a:pt x="2127184" y="9005455"/>
                </a:lnTo>
                <a:lnTo>
                  <a:pt x="2105580" y="8964352"/>
                </a:lnTo>
                <a:lnTo>
                  <a:pt x="2071362" y="8921735"/>
                </a:lnTo>
                <a:lnTo>
                  <a:pt x="2049811" y="8880074"/>
                </a:lnTo>
                <a:lnTo>
                  <a:pt x="2015537" y="8838047"/>
                </a:lnTo>
                <a:lnTo>
                  <a:pt x="1993930" y="8796976"/>
                </a:lnTo>
                <a:lnTo>
                  <a:pt x="1959699" y="8754509"/>
                </a:lnTo>
                <a:lnTo>
                  <a:pt x="1938123" y="8713108"/>
                </a:lnTo>
                <a:lnTo>
                  <a:pt x="1848136" y="8586222"/>
                </a:lnTo>
                <a:lnTo>
                  <a:pt x="1826560" y="8544821"/>
                </a:lnTo>
                <a:lnTo>
                  <a:pt x="1792328" y="8502354"/>
                </a:lnTo>
                <a:lnTo>
                  <a:pt x="1770721" y="8461282"/>
                </a:lnTo>
                <a:lnTo>
                  <a:pt x="1736447" y="8419256"/>
                </a:lnTo>
                <a:lnTo>
                  <a:pt x="1714668" y="8379994"/>
                </a:lnTo>
                <a:lnTo>
                  <a:pt x="1680124" y="8340807"/>
                </a:lnTo>
                <a:lnTo>
                  <a:pt x="1658099" y="8304131"/>
                </a:lnTo>
                <a:lnTo>
                  <a:pt x="1623303" y="8267593"/>
                </a:lnTo>
                <a:lnTo>
                  <a:pt x="1588377" y="8232426"/>
                </a:lnTo>
                <a:lnTo>
                  <a:pt x="1553317" y="8198662"/>
                </a:lnTo>
                <a:lnTo>
                  <a:pt x="1518121" y="8166334"/>
                </a:lnTo>
                <a:lnTo>
                  <a:pt x="1482785" y="8135473"/>
                </a:lnTo>
                <a:lnTo>
                  <a:pt x="1447306" y="8106109"/>
                </a:lnTo>
                <a:lnTo>
                  <a:pt x="1399039" y="8077073"/>
                </a:lnTo>
                <a:lnTo>
                  <a:pt x="1363267" y="8050801"/>
                </a:lnTo>
                <a:lnTo>
                  <a:pt x="1327343" y="8026123"/>
                </a:lnTo>
                <a:lnTo>
                  <a:pt x="1278621" y="8001866"/>
                </a:lnTo>
                <a:lnTo>
                  <a:pt x="1242385" y="7980469"/>
                </a:lnTo>
                <a:lnTo>
                  <a:pt x="1193345" y="7959557"/>
                </a:lnTo>
                <a:lnTo>
                  <a:pt x="1144142" y="7940365"/>
                </a:lnTo>
                <a:lnTo>
                  <a:pt x="1107414" y="7924127"/>
                </a:lnTo>
                <a:lnTo>
                  <a:pt x="1057875" y="7908469"/>
                </a:lnTo>
                <a:lnTo>
                  <a:pt x="1008162" y="7894625"/>
                </a:lnTo>
                <a:lnTo>
                  <a:pt x="958274" y="7882628"/>
                </a:lnTo>
                <a:lnTo>
                  <a:pt x="920851" y="7873711"/>
                </a:lnTo>
                <a:lnTo>
                  <a:pt x="870689" y="7864592"/>
                </a:lnTo>
                <a:lnTo>
                  <a:pt x="820649" y="7854192"/>
                </a:lnTo>
                <a:lnTo>
                  <a:pt x="770729" y="7842533"/>
                </a:lnTo>
                <a:lnTo>
                  <a:pt x="720926" y="7829639"/>
                </a:lnTo>
                <a:lnTo>
                  <a:pt x="671239" y="7815529"/>
                </a:lnTo>
                <a:lnTo>
                  <a:pt x="621666" y="7800226"/>
                </a:lnTo>
                <a:lnTo>
                  <a:pt x="572204" y="7783751"/>
                </a:lnTo>
                <a:lnTo>
                  <a:pt x="522851" y="7766126"/>
                </a:lnTo>
                <a:lnTo>
                  <a:pt x="473606" y="7747373"/>
                </a:lnTo>
                <a:lnTo>
                  <a:pt x="424466" y="7727514"/>
                </a:lnTo>
                <a:lnTo>
                  <a:pt x="375429" y="7706570"/>
                </a:lnTo>
                <a:lnTo>
                  <a:pt x="326493" y="7684563"/>
                </a:lnTo>
                <a:lnTo>
                  <a:pt x="290300" y="7662717"/>
                </a:lnTo>
                <a:lnTo>
                  <a:pt x="241560" y="7638648"/>
                </a:lnTo>
                <a:lnTo>
                  <a:pt x="192916" y="7613582"/>
                </a:lnTo>
                <a:lnTo>
                  <a:pt x="157157" y="7587159"/>
                </a:lnTo>
                <a:lnTo>
                  <a:pt x="108825" y="7558808"/>
                </a:lnTo>
                <a:lnTo>
                  <a:pt x="60567" y="7529687"/>
                </a:lnTo>
                <a:lnTo>
                  <a:pt x="25028" y="7500953"/>
                </a:lnTo>
                <a:lnTo>
                  <a:pt x="908" y="7486291"/>
                </a:lnTo>
                <a:lnTo>
                  <a:pt x="2474" y="5619754"/>
                </a:lnTo>
                <a:close/>
              </a:path>
              <a:path w="4693920" h="10287635">
                <a:moveTo>
                  <a:pt x="2896462" y="4137848"/>
                </a:moveTo>
                <a:lnTo>
                  <a:pt x="2955617" y="3516087"/>
                </a:lnTo>
                <a:lnTo>
                  <a:pt x="3231081" y="2766173"/>
                </a:lnTo>
                <a:lnTo>
                  <a:pt x="3260910" y="2720825"/>
                </a:lnTo>
                <a:lnTo>
                  <a:pt x="3295263" y="2627922"/>
                </a:lnTo>
                <a:lnTo>
                  <a:pt x="3325073" y="2582781"/>
                </a:lnTo>
                <a:lnTo>
                  <a:pt x="3359383" y="2490333"/>
                </a:lnTo>
                <a:lnTo>
                  <a:pt x="3389145" y="2445689"/>
                </a:lnTo>
                <a:lnTo>
                  <a:pt x="3423371" y="2354122"/>
                </a:lnTo>
                <a:lnTo>
                  <a:pt x="3453122" y="2309598"/>
                </a:lnTo>
                <a:lnTo>
                  <a:pt x="3470227" y="2263905"/>
                </a:lnTo>
                <a:lnTo>
                  <a:pt x="3499971" y="2219444"/>
                </a:lnTo>
                <a:lnTo>
                  <a:pt x="3534167" y="2128194"/>
                </a:lnTo>
                <a:lnTo>
                  <a:pt x="3563905" y="2083804"/>
                </a:lnTo>
                <a:lnTo>
                  <a:pt x="3657559" y="1903970"/>
                </a:lnTo>
                <a:lnTo>
                  <a:pt x="3691739" y="1812883"/>
                </a:lnTo>
                <a:lnTo>
                  <a:pt x="3721473" y="1768539"/>
                </a:lnTo>
                <a:lnTo>
                  <a:pt x="3738564" y="1722986"/>
                </a:lnTo>
                <a:lnTo>
                  <a:pt x="3768299" y="1678626"/>
                </a:lnTo>
                <a:lnTo>
                  <a:pt x="3802488" y="1587456"/>
                </a:lnTo>
                <a:lnTo>
                  <a:pt x="3832228" y="1543045"/>
                </a:lnTo>
                <a:lnTo>
                  <a:pt x="3849327" y="1497409"/>
                </a:lnTo>
                <a:lnTo>
                  <a:pt x="3879072" y="1452948"/>
                </a:lnTo>
                <a:lnTo>
                  <a:pt x="3930395" y="1315765"/>
                </a:lnTo>
                <a:lnTo>
                  <a:pt x="3960153" y="1271164"/>
                </a:lnTo>
                <a:lnTo>
                  <a:pt x="3994490" y="1178438"/>
                </a:lnTo>
                <a:lnTo>
                  <a:pt x="4024355" y="1132710"/>
                </a:lnTo>
                <a:lnTo>
                  <a:pt x="4058809" y="1038752"/>
                </a:lnTo>
                <a:lnTo>
                  <a:pt x="4088681" y="992953"/>
                </a:lnTo>
                <a:lnTo>
                  <a:pt x="4135780" y="900174"/>
                </a:lnTo>
                <a:lnTo>
                  <a:pt x="4170225" y="806308"/>
                </a:lnTo>
                <a:lnTo>
                  <a:pt x="4200083" y="760655"/>
                </a:lnTo>
                <a:lnTo>
                  <a:pt x="4234493" y="667163"/>
                </a:lnTo>
                <a:lnTo>
                  <a:pt x="4264327" y="621756"/>
                </a:lnTo>
                <a:lnTo>
                  <a:pt x="4281509" y="575255"/>
                </a:lnTo>
                <a:lnTo>
                  <a:pt x="4311322" y="530078"/>
                </a:lnTo>
                <a:lnTo>
                  <a:pt x="4328479" y="483834"/>
                </a:lnTo>
                <a:lnTo>
                  <a:pt x="4358264" y="438941"/>
                </a:lnTo>
                <a:lnTo>
                  <a:pt x="4375392" y="393007"/>
                </a:lnTo>
                <a:lnTo>
                  <a:pt x="4405146" y="348450"/>
                </a:lnTo>
                <a:lnTo>
                  <a:pt x="4422239" y="302879"/>
                </a:lnTo>
                <a:lnTo>
                  <a:pt x="4451956" y="258711"/>
                </a:lnTo>
                <a:lnTo>
                  <a:pt x="4469009" y="213555"/>
                </a:lnTo>
                <a:lnTo>
                  <a:pt x="4528335" y="126346"/>
                </a:lnTo>
                <a:lnTo>
                  <a:pt x="4545504" y="79981"/>
                </a:lnTo>
                <a:lnTo>
                  <a:pt x="4575350" y="34454"/>
                </a:lnTo>
                <a:lnTo>
                  <a:pt x="4591337" y="104"/>
                </a:lnTo>
                <a:lnTo>
                  <a:pt x="4693434" y="106"/>
                </a:lnTo>
                <a:lnTo>
                  <a:pt x="4677091" y="37796"/>
                </a:lnTo>
                <a:lnTo>
                  <a:pt x="4647432" y="81353"/>
                </a:lnTo>
                <a:lnTo>
                  <a:pt x="4630459" y="125670"/>
                </a:lnTo>
                <a:lnTo>
                  <a:pt x="4600886" y="168319"/>
                </a:lnTo>
                <a:lnTo>
                  <a:pt x="4584003" y="211686"/>
                </a:lnTo>
                <a:lnTo>
                  <a:pt x="4569174" y="233052"/>
                </a:lnTo>
                <a:lnTo>
                  <a:pt x="4524853" y="297038"/>
                </a:lnTo>
                <a:lnTo>
                  <a:pt x="4507900" y="341136"/>
                </a:lnTo>
                <a:lnTo>
                  <a:pt x="4478291" y="384171"/>
                </a:lnTo>
                <a:lnTo>
                  <a:pt x="4461312" y="428547"/>
                </a:lnTo>
                <a:lnTo>
                  <a:pt x="4431677" y="471854"/>
                </a:lnTo>
                <a:lnTo>
                  <a:pt x="4414673" y="516494"/>
                </a:lnTo>
                <a:lnTo>
                  <a:pt x="4385013" y="560059"/>
                </a:lnTo>
                <a:lnTo>
                  <a:pt x="4367985" y="604951"/>
                </a:lnTo>
                <a:lnTo>
                  <a:pt x="4338302" y="648760"/>
                </a:lnTo>
                <a:lnTo>
                  <a:pt x="4287118" y="784483"/>
                </a:lnTo>
                <a:lnTo>
                  <a:pt x="4257392" y="828739"/>
                </a:lnTo>
                <a:lnTo>
                  <a:pt x="4223199" y="919963"/>
                </a:lnTo>
                <a:lnTo>
                  <a:pt x="4193445" y="964518"/>
                </a:lnTo>
                <a:lnTo>
                  <a:pt x="4159197" y="1056309"/>
                </a:lnTo>
                <a:lnTo>
                  <a:pt x="4095122" y="1193429"/>
                </a:lnTo>
                <a:lnTo>
                  <a:pt x="4060686" y="1287204"/>
                </a:lnTo>
                <a:lnTo>
                  <a:pt x="4030831" y="1332822"/>
                </a:lnTo>
                <a:lnTo>
                  <a:pt x="4013623" y="1379604"/>
                </a:lnTo>
                <a:lnTo>
                  <a:pt x="3983775" y="1425148"/>
                </a:lnTo>
                <a:lnTo>
                  <a:pt x="3949374" y="1518551"/>
                </a:lnTo>
                <a:lnTo>
                  <a:pt x="3919535" y="1564011"/>
                </a:lnTo>
                <a:lnTo>
                  <a:pt x="3902340" y="1610654"/>
                </a:lnTo>
                <a:lnTo>
                  <a:pt x="3872503" y="1656077"/>
                </a:lnTo>
                <a:lnTo>
                  <a:pt x="3855311" y="1702690"/>
                </a:lnTo>
                <a:lnTo>
                  <a:pt x="3825477" y="1748090"/>
                </a:lnTo>
                <a:lnTo>
                  <a:pt x="3808287" y="1794688"/>
                </a:lnTo>
                <a:lnTo>
                  <a:pt x="3744071" y="1933283"/>
                </a:lnTo>
                <a:lnTo>
                  <a:pt x="3714236" y="1978694"/>
                </a:lnTo>
                <a:lnTo>
                  <a:pt x="3697043" y="2025319"/>
                </a:lnTo>
                <a:lnTo>
                  <a:pt x="3667205" y="2070759"/>
                </a:lnTo>
                <a:lnTo>
                  <a:pt x="3650008" y="2117422"/>
                </a:lnTo>
                <a:lnTo>
                  <a:pt x="3620166" y="2162907"/>
                </a:lnTo>
                <a:lnTo>
                  <a:pt x="3585760" y="2256369"/>
                </a:lnTo>
                <a:lnTo>
                  <a:pt x="3555909" y="2301948"/>
                </a:lnTo>
                <a:lnTo>
                  <a:pt x="3538697" y="2348770"/>
                </a:lnTo>
                <a:lnTo>
                  <a:pt x="3508838" y="2394431"/>
                </a:lnTo>
                <a:lnTo>
                  <a:pt x="3474532" y="2486827"/>
                </a:lnTo>
                <a:lnTo>
                  <a:pt x="3444797" y="2531188"/>
                </a:lnTo>
                <a:lnTo>
                  <a:pt x="3410590" y="2622552"/>
                </a:lnTo>
                <a:lnTo>
                  <a:pt x="3380832" y="2667153"/>
                </a:lnTo>
                <a:lnTo>
                  <a:pt x="3329440" y="2805061"/>
                </a:lnTo>
                <a:lnTo>
                  <a:pt x="3299650" y="2849998"/>
                </a:lnTo>
                <a:lnTo>
                  <a:pt x="3024088" y="3600939"/>
                </a:lnTo>
                <a:lnTo>
                  <a:pt x="3019427" y="3649932"/>
                </a:lnTo>
                <a:lnTo>
                  <a:pt x="2984787" y="3745839"/>
                </a:lnTo>
                <a:lnTo>
                  <a:pt x="2980095" y="3795160"/>
                </a:lnTo>
                <a:lnTo>
                  <a:pt x="2962749" y="3843390"/>
                </a:lnTo>
                <a:lnTo>
                  <a:pt x="2958035" y="3892937"/>
                </a:lnTo>
                <a:lnTo>
                  <a:pt x="2940665" y="3941422"/>
                </a:lnTo>
                <a:lnTo>
                  <a:pt x="2935937" y="3991114"/>
                </a:lnTo>
                <a:lnTo>
                  <a:pt x="2918566" y="4039611"/>
                </a:lnTo>
                <a:lnTo>
                  <a:pt x="2913836" y="4089323"/>
                </a:lnTo>
                <a:lnTo>
                  <a:pt x="2896462" y="4137848"/>
                </a:lnTo>
                <a:close/>
              </a:path>
              <a:path w="4693920" h="10287635">
                <a:moveTo>
                  <a:pt x="3719588" y="9297442"/>
                </a:moveTo>
                <a:lnTo>
                  <a:pt x="3733963" y="9280434"/>
                </a:lnTo>
                <a:lnTo>
                  <a:pt x="3730552" y="9316283"/>
                </a:lnTo>
                <a:lnTo>
                  <a:pt x="3719588" y="9297442"/>
                </a:lnTo>
                <a:close/>
              </a:path>
              <a:path w="4693920" h="10287635">
                <a:moveTo>
                  <a:pt x="3917766" y="92"/>
                </a:moveTo>
                <a:lnTo>
                  <a:pt x="4591385" y="0"/>
                </a:lnTo>
                <a:lnTo>
                  <a:pt x="3917766" y="92"/>
                </a:lnTo>
                <a:close/>
              </a:path>
              <a:path w="4693920" h="10287635">
                <a:moveTo>
                  <a:pt x="3953469" y="518"/>
                </a:moveTo>
                <a:lnTo>
                  <a:pt x="4042785" y="358"/>
                </a:lnTo>
                <a:lnTo>
                  <a:pt x="4042565" y="2673"/>
                </a:lnTo>
                <a:lnTo>
                  <a:pt x="4050807" y="50129"/>
                </a:lnTo>
                <a:lnTo>
                  <a:pt x="4042172" y="140896"/>
                </a:lnTo>
                <a:lnTo>
                  <a:pt x="4025347" y="183647"/>
                </a:lnTo>
                <a:lnTo>
                  <a:pt x="4008686" y="224681"/>
                </a:lnTo>
                <a:lnTo>
                  <a:pt x="3964376" y="288149"/>
                </a:lnTo>
                <a:lnTo>
                  <a:pt x="3985488" y="66235"/>
                </a:lnTo>
                <a:lnTo>
                  <a:pt x="3976501" y="26609"/>
                </a:lnTo>
                <a:lnTo>
                  <a:pt x="3953469" y="518"/>
                </a:lnTo>
                <a:close/>
              </a:path>
              <a:path w="4693920" h="10287635">
                <a:moveTo>
                  <a:pt x="2133957" y="4375175"/>
                </a:moveTo>
                <a:lnTo>
                  <a:pt x="2168820" y="4008733"/>
                </a:lnTo>
                <a:lnTo>
                  <a:pt x="2653533" y="2668527"/>
                </a:lnTo>
                <a:lnTo>
                  <a:pt x="2675536" y="2571339"/>
                </a:lnTo>
                <a:lnTo>
                  <a:pt x="2952807" y="1802439"/>
                </a:lnTo>
                <a:lnTo>
                  <a:pt x="2982739" y="1756006"/>
                </a:lnTo>
                <a:lnTo>
                  <a:pt x="3034518" y="1614040"/>
                </a:lnTo>
                <a:lnTo>
                  <a:pt x="3064385" y="1568294"/>
                </a:lnTo>
                <a:lnTo>
                  <a:pt x="3081588" y="1521561"/>
                </a:lnTo>
                <a:lnTo>
                  <a:pt x="3111412" y="1476267"/>
                </a:lnTo>
                <a:lnTo>
                  <a:pt x="3128569" y="1430022"/>
                </a:lnTo>
                <a:lnTo>
                  <a:pt x="3158344" y="1385251"/>
                </a:lnTo>
                <a:lnTo>
                  <a:pt x="3175447" y="1339565"/>
                </a:lnTo>
                <a:lnTo>
                  <a:pt x="3234852" y="1251540"/>
                </a:lnTo>
                <a:lnTo>
                  <a:pt x="3251863" y="1206829"/>
                </a:lnTo>
                <a:lnTo>
                  <a:pt x="3340612" y="1078546"/>
                </a:lnTo>
                <a:lnTo>
                  <a:pt x="3811366" y="421411"/>
                </a:lnTo>
                <a:lnTo>
                  <a:pt x="3841351" y="374429"/>
                </a:lnTo>
                <a:lnTo>
                  <a:pt x="3901102" y="282753"/>
                </a:lnTo>
                <a:lnTo>
                  <a:pt x="3918444" y="234568"/>
                </a:lnTo>
                <a:lnTo>
                  <a:pt x="3933173" y="213841"/>
                </a:lnTo>
                <a:lnTo>
                  <a:pt x="3947793" y="194259"/>
                </a:lnTo>
                <a:lnTo>
                  <a:pt x="3949771" y="173474"/>
                </a:lnTo>
                <a:lnTo>
                  <a:pt x="3964500" y="152748"/>
                </a:lnTo>
                <a:lnTo>
                  <a:pt x="3968646" y="109176"/>
                </a:lnTo>
                <a:lnTo>
                  <a:pt x="3985488" y="66235"/>
                </a:lnTo>
                <a:lnTo>
                  <a:pt x="3964376" y="288149"/>
                </a:lnTo>
                <a:lnTo>
                  <a:pt x="3949602" y="309338"/>
                </a:lnTo>
                <a:lnTo>
                  <a:pt x="3903141" y="395412"/>
                </a:lnTo>
                <a:lnTo>
                  <a:pt x="3886235" y="439019"/>
                </a:lnTo>
                <a:lnTo>
                  <a:pt x="3827164" y="523541"/>
                </a:lnTo>
                <a:lnTo>
                  <a:pt x="3810294" y="566773"/>
                </a:lnTo>
                <a:lnTo>
                  <a:pt x="3751333" y="650142"/>
                </a:lnTo>
                <a:lnTo>
                  <a:pt x="3734536" y="692596"/>
                </a:lnTo>
                <a:lnTo>
                  <a:pt x="3646434" y="814080"/>
                </a:lnTo>
                <a:lnTo>
                  <a:pt x="3558669" y="932026"/>
                </a:lnTo>
                <a:lnTo>
                  <a:pt x="3516742" y="970440"/>
                </a:lnTo>
                <a:lnTo>
                  <a:pt x="3399309" y="1132034"/>
                </a:lnTo>
                <a:lnTo>
                  <a:pt x="3382522" y="1174396"/>
                </a:lnTo>
                <a:lnTo>
                  <a:pt x="3264522" y="1341947"/>
                </a:lnTo>
                <a:lnTo>
                  <a:pt x="3247598" y="1385746"/>
                </a:lnTo>
                <a:lnTo>
                  <a:pt x="3218004" y="1428617"/>
                </a:lnTo>
                <a:lnTo>
                  <a:pt x="3201028" y="1472962"/>
                </a:lnTo>
                <a:lnTo>
                  <a:pt x="3171384" y="1516370"/>
                </a:lnTo>
                <a:lnTo>
                  <a:pt x="3154357" y="1561244"/>
                </a:lnTo>
                <a:lnTo>
                  <a:pt x="3124663" y="1605173"/>
                </a:lnTo>
                <a:lnTo>
                  <a:pt x="3107587" y="1650560"/>
                </a:lnTo>
                <a:lnTo>
                  <a:pt x="3077845" y="1694993"/>
                </a:lnTo>
                <a:lnTo>
                  <a:pt x="2351680" y="3695808"/>
                </a:lnTo>
                <a:lnTo>
                  <a:pt x="2346995" y="3745056"/>
                </a:lnTo>
                <a:lnTo>
                  <a:pt x="2190888" y="4179059"/>
                </a:lnTo>
                <a:lnTo>
                  <a:pt x="2186143" y="4228928"/>
                </a:lnTo>
                <a:lnTo>
                  <a:pt x="2133957" y="4375175"/>
                </a:lnTo>
                <a:close/>
              </a:path>
              <a:path w="4693920" h="10287635">
                <a:moveTo>
                  <a:pt x="3859" y="3968920"/>
                </a:moveTo>
                <a:lnTo>
                  <a:pt x="32884" y="3932023"/>
                </a:lnTo>
                <a:lnTo>
                  <a:pt x="62389" y="3890082"/>
                </a:lnTo>
                <a:lnTo>
                  <a:pt x="79258" y="3846867"/>
                </a:lnTo>
                <a:lnTo>
                  <a:pt x="197366" y="3678174"/>
                </a:lnTo>
                <a:lnTo>
                  <a:pt x="214252" y="3634775"/>
                </a:lnTo>
                <a:lnTo>
                  <a:pt x="332386" y="3465811"/>
                </a:lnTo>
                <a:lnTo>
                  <a:pt x="349282" y="3422307"/>
                </a:lnTo>
                <a:lnTo>
                  <a:pt x="467471" y="3252771"/>
                </a:lnTo>
                <a:lnTo>
                  <a:pt x="484384" y="3209086"/>
                </a:lnTo>
                <a:lnTo>
                  <a:pt x="573080" y="3081358"/>
                </a:lnTo>
                <a:lnTo>
                  <a:pt x="590013" y="3037475"/>
                </a:lnTo>
                <a:lnTo>
                  <a:pt x="649180" y="2951940"/>
                </a:lnTo>
                <a:lnTo>
                  <a:pt x="666129" y="2907876"/>
                </a:lnTo>
                <a:lnTo>
                  <a:pt x="754814" y="2780268"/>
                </a:lnTo>
                <a:lnTo>
                  <a:pt x="771677" y="2737113"/>
                </a:lnTo>
                <a:lnTo>
                  <a:pt x="860045" y="2612839"/>
                </a:lnTo>
                <a:lnTo>
                  <a:pt x="1006806" y="2411155"/>
                </a:lnTo>
                <a:lnTo>
                  <a:pt x="1048722" y="2372860"/>
                </a:lnTo>
                <a:lnTo>
                  <a:pt x="1136375" y="2256095"/>
                </a:lnTo>
                <a:lnTo>
                  <a:pt x="1178180" y="2218960"/>
                </a:lnTo>
                <a:lnTo>
                  <a:pt x="1236419" y="2143178"/>
                </a:lnTo>
                <a:lnTo>
                  <a:pt x="1278139" y="2106942"/>
                </a:lnTo>
                <a:lnTo>
                  <a:pt x="1307186" y="2069807"/>
                </a:lnTo>
                <a:lnTo>
                  <a:pt x="1348848" y="2034182"/>
                </a:lnTo>
                <a:lnTo>
                  <a:pt x="1377837" y="1997664"/>
                </a:lnTo>
                <a:lnTo>
                  <a:pt x="1419439" y="1962662"/>
                </a:lnTo>
                <a:lnTo>
                  <a:pt x="1448368" y="1926771"/>
                </a:lnTo>
                <a:lnTo>
                  <a:pt x="1490070" y="1890725"/>
                </a:lnTo>
                <a:lnTo>
                  <a:pt x="1519149" y="1853257"/>
                </a:lnTo>
                <a:lnTo>
                  <a:pt x="1560890" y="1816791"/>
                </a:lnTo>
                <a:lnTo>
                  <a:pt x="1590007" y="1778937"/>
                </a:lnTo>
                <a:lnTo>
                  <a:pt x="1631782" y="1742117"/>
                </a:lnTo>
                <a:lnTo>
                  <a:pt x="1690088" y="1665631"/>
                </a:lnTo>
                <a:lnTo>
                  <a:pt x="1731902" y="1628403"/>
                </a:lnTo>
                <a:lnTo>
                  <a:pt x="1761083" y="1589869"/>
                </a:lnTo>
                <a:lnTo>
                  <a:pt x="1802915" y="1552452"/>
                </a:lnTo>
                <a:lnTo>
                  <a:pt x="1832110" y="1513761"/>
                </a:lnTo>
                <a:lnTo>
                  <a:pt x="1873954" y="1476220"/>
                </a:lnTo>
                <a:lnTo>
                  <a:pt x="1932365" y="1398634"/>
                </a:lnTo>
                <a:lnTo>
                  <a:pt x="1974215" y="1361029"/>
                </a:lnTo>
                <a:lnTo>
                  <a:pt x="2103658" y="1207282"/>
                </a:lnTo>
                <a:lnTo>
                  <a:pt x="2145487" y="1169900"/>
                </a:lnTo>
                <a:lnTo>
                  <a:pt x="2203830" y="1093027"/>
                </a:lnTo>
                <a:lnTo>
                  <a:pt x="2245627" y="1055975"/>
                </a:lnTo>
                <a:lnTo>
                  <a:pt x="2274768" y="1017863"/>
                </a:lnTo>
                <a:lnTo>
                  <a:pt x="2316536" y="981114"/>
                </a:lnTo>
                <a:lnTo>
                  <a:pt x="2345713" y="942616"/>
                </a:lnTo>
                <a:lnTo>
                  <a:pt x="2404271" y="863485"/>
                </a:lnTo>
                <a:lnTo>
                  <a:pt x="2463083" y="781685"/>
                </a:lnTo>
                <a:lnTo>
                  <a:pt x="2479935" y="738649"/>
                </a:lnTo>
                <a:lnTo>
                  <a:pt x="2539089" y="653247"/>
                </a:lnTo>
                <a:lnTo>
                  <a:pt x="2556101" y="608529"/>
                </a:lnTo>
                <a:lnTo>
                  <a:pt x="2585804" y="564508"/>
                </a:lnTo>
                <a:lnTo>
                  <a:pt x="2620059" y="472644"/>
                </a:lnTo>
                <a:lnTo>
                  <a:pt x="2649891" y="427261"/>
                </a:lnTo>
                <a:lnTo>
                  <a:pt x="2701514" y="286928"/>
                </a:lnTo>
                <a:lnTo>
                  <a:pt x="2731314" y="241887"/>
                </a:lnTo>
                <a:lnTo>
                  <a:pt x="2748445" y="195915"/>
                </a:lnTo>
                <a:lnTo>
                  <a:pt x="2778194" y="151408"/>
                </a:lnTo>
                <a:lnTo>
                  <a:pt x="2795277" y="105949"/>
                </a:lnTo>
                <a:lnTo>
                  <a:pt x="2824979" y="61933"/>
                </a:lnTo>
                <a:lnTo>
                  <a:pt x="2842017" y="16943"/>
                </a:lnTo>
                <a:lnTo>
                  <a:pt x="2856379" y="75"/>
                </a:lnTo>
                <a:lnTo>
                  <a:pt x="3917766" y="92"/>
                </a:lnTo>
                <a:lnTo>
                  <a:pt x="2945666" y="227"/>
                </a:lnTo>
                <a:lnTo>
                  <a:pt x="2929322" y="37926"/>
                </a:lnTo>
                <a:lnTo>
                  <a:pt x="2870028" y="124786"/>
                </a:lnTo>
                <a:lnTo>
                  <a:pt x="2835964" y="214655"/>
                </a:lnTo>
                <a:lnTo>
                  <a:pt x="2806268" y="258597"/>
                </a:lnTo>
                <a:lnTo>
                  <a:pt x="2789203" y="303874"/>
                </a:lnTo>
                <a:lnTo>
                  <a:pt x="2759484" y="348073"/>
                </a:lnTo>
                <a:lnTo>
                  <a:pt x="2708129" y="485583"/>
                </a:lnTo>
                <a:lnTo>
                  <a:pt x="2678348" y="530421"/>
                </a:lnTo>
                <a:lnTo>
                  <a:pt x="2661220" y="576369"/>
                </a:lnTo>
                <a:lnTo>
                  <a:pt x="2631466" y="620926"/>
                </a:lnTo>
                <a:lnTo>
                  <a:pt x="2614381" y="666407"/>
                </a:lnTo>
                <a:lnTo>
                  <a:pt x="2584690" y="710311"/>
                </a:lnTo>
                <a:lnTo>
                  <a:pt x="2567685" y="754951"/>
                </a:lnTo>
                <a:lnTo>
                  <a:pt x="2508560" y="840050"/>
                </a:lnTo>
                <a:lnTo>
                  <a:pt x="2479099" y="881526"/>
                </a:lnTo>
                <a:lnTo>
                  <a:pt x="2449718" y="922161"/>
                </a:lnTo>
                <a:lnTo>
                  <a:pt x="2420426" y="961862"/>
                </a:lnTo>
                <a:lnTo>
                  <a:pt x="2391232" y="1000536"/>
                </a:lnTo>
                <a:lnTo>
                  <a:pt x="2320278" y="1075874"/>
                </a:lnTo>
                <a:lnTo>
                  <a:pt x="2261971" y="1152370"/>
                </a:lnTo>
                <a:lnTo>
                  <a:pt x="2220177" y="1189385"/>
                </a:lnTo>
                <a:lnTo>
                  <a:pt x="2161884" y="1265730"/>
                </a:lnTo>
                <a:lnTo>
                  <a:pt x="2120100" y="1302645"/>
                </a:lnTo>
                <a:lnTo>
                  <a:pt x="2061831" y="1378739"/>
                </a:lnTo>
                <a:lnTo>
                  <a:pt x="2020061" y="1415503"/>
                </a:lnTo>
                <a:lnTo>
                  <a:pt x="1961826" y="1491246"/>
                </a:lnTo>
                <a:lnTo>
                  <a:pt x="1920075" y="1527808"/>
                </a:lnTo>
                <a:lnTo>
                  <a:pt x="1861883" y="1603099"/>
                </a:lnTo>
                <a:lnTo>
                  <a:pt x="1820156" y="1639411"/>
                </a:lnTo>
                <a:lnTo>
                  <a:pt x="1762016" y="1714149"/>
                </a:lnTo>
                <a:lnTo>
                  <a:pt x="1720318" y="1750159"/>
                </a:lnTo>
                <a:lnTo>
                  <a:pt x="1691273" y="1787261"/>
                </a:lnTo>
                <a:lnTo>
                  <a:pt x="1649597" y="1823042"/>
                </a:lnTo>
                <a:lnTo>
                  <a:pt x="1620575" y="1859904"/>
                </a:lnTo>
                <a:lnTo>
                  <a:pt x="1578923" y="1895434"/>
                </a:lnTo>
                <a:lnTo>
                  <a:pt x="1520943" y="1968493"/>
                </a:lnTo>
                <a:lnTo>
                  <a:pt x="1479330" y="2003604"/>
                </a:lnTo>
                <a:lnTo>
                  <a:pt x="1450318" y="2040371"/>
                </a:lnTo>
                <a:lnTo>
                  <a:pt x="1408630" y="2076278"/>
                </a:lnTo>
                <a:lnTo>
                  <a:pt x="1379552" y="2113727"/>
                </a:lnTo>
                <a:lnTo>
                  <a:pt x="1337799" y="2150311"/>
                </a:lnTo>
                <a:lnTo>
                  <a:pt x="1308658" y="2188431"/>
                </a:lnTo>
                <a:lnTo>
                  <a:pt x="1266842" y="2225680"/>
                </a:lnTo>
                <a:lnTo>
                  <a:pt x="1208403" y="2303564"/>
                </a:lnTo>
                <a:lnTo>
                  <a:pt x="1166494" y="2341788"/>
                </a:lnTo>
                <a:lnTo>
                  <a:pt x="1078516" y="2461969"/>
                </a:lnTo>
                <a:lnTo>
                  <a:pt x="1036488" y="2501451"/>
                </a:lnTo>
                <a:lnTo>
                  <a:pt x="889128" y="2709416"/>
                </a:lnTo>
                <a:lnTo>
                  <a:pt x="859572" y="2751897"/>
                </a:lnTo>
                <a:lnTo>
                  <a:pt x="842631" y="2795869"/>
                </a:lnTo>
                <a:lnTo>
                  <a:pt x="753718" y="2925881"/>
                </a:lnTo>
                <a:lnTo>
                  <a:pt x="736724" y="2970406"/>
                </a:lnTo>
                <a:lnTo>
                  <a:pt x="677472" y="3056837"/>
                </a:lnTo>
                <a:lnTo>
                  <a:pt x="660498" y="3101155"/>
                </a:lnTo>
                <a:lnTo>
                  <a:pt x="571682" y="3230144"/>
                </a:lnTo>
                <a:lnTo>
                  <a:pt x="554730" y="3274236"/>
                </a:lnTo>
                <a:lnTo>
                  <a:pt x="406817" y="3488026"/>
                </a:lnTo>
                <a:lnTo>
                  <a:pt x="301184" y="3659683"/>
                </a:lnTo>
                <a:lnTo>
                  <a:pt x="271620" y="3702245"/>
                </a:lnTo>
                <a:lnTo>
                  <a:pt x="254700" y="3745997"/>
                </a:lnTo>
                <a:lnTo>
                  <a:pt x="136459" y="3916084"/>
                </a:lnTo>
                <a:lnTo>
                  <a:pt x="119551" y="3959713"/>
                </a:lnTo>
                <a:lnTo>
                  <a:pt x="30925" y="4086701"/>
                </a:lnTo>
                <a:lnTo>
                  <a:pt x="3729" y="4123512"/>
                </a:lnTo>
                <a:lnTo>
                  <a:pt x="3859" y="3968920"/>
                </a:lnTo>
                <a:close/>
              </a:path>
              <a:path w="4693920" h="10287635">
                <a:moveTo>
                  <a:pt x="10952" y="5101176"/>
                </a:moveTo>
                <a:lnTo>
                  <a:pt x="13690" y="5072402"/>
                </a:lnTo>
                <a:lnTo>
                  <a:pt x="31068" y="5023831"/>
                </a:lnTo>
                <a:lnTo>
                  <a:pt x="35817" y="4973923"/>
                </a:lnTo>
                <a:lnTo>
                  <a:pt x="88095" y="4826706"/>
                </a:lnTo>
                <a:lnTo>
                  <a:pt x="122586" y="4732357"/>
                </a:lnTo>
                <a:lnTo>
                  <a:pt x="152414" y="4687023"/>
                </a:lnTo>
                <a:lnTo>
                  <a:pt x="186669" y="4595155"/>
                </a:lnTo>
                <a:lnTo>
                  <a:pt x="216384" y="4551000"/>
                </a:lnTo>
                <a:lnTo>
                  <a:pt x="233422" y="4506009"/>
                </a:lnTo>
                <a:lnTo>
                  <a:pt x="263069" y="4462573"/>
                </a:lnTo>
                <a:lnTo>
                  <a:pt x="280041" y="4418273"/>
                </a:lnTo>
                <a:lnTo>
                  <a:pt x="309625" y="4375501"/>
                </a:lnTo>
                <a:lnTo>
                  <a:pt x="326537" y="4331839"/>
                </a:lnTo>
                <a:lnTo>
                  <a:pt x="444483" y="4164848"/>
                </a:lnTo>
                <a:lnTo>
                  <a:pt x="461265" y="4122541"/>
                </a:lnTo>
                <a:lnTo>
                  <a:pt x="490669" y="4081668"/>
                </a:lnTo>
                <a:lnTo>
                  <a:pt x="695986" y="3800871"/>
                </a:lnTo>
                <a:lnTo>
                  <a:pt x="737904" y="3762557"/>
                </a:lnTo>
                <a:lnTo>
                  <a:pt x="884146" y="3566327"/>
                </a:lnTo>
                <a:lnTo>
                  <a:pt x="926139" y="3527223"/>
                </a:lnTo>
                <a:lnTo>
                  <a:pt x="1043516" y="3366215"/>
                </a:lnTo>
                <a:lnTo>
                  <a:pt x="1144141" y="3247193"/>
                </a:lnTo>
                <a:lnTo>
                  <a:pt x="1319855" y="3009379"/>
                </a:lnTo>
                <a:lnTo>
                  <a:pt x="1361739" y="2971414"/>
                </a:lnTo>
                <a:lnTo>
                  <a:pt x="1420257" y="2892702"/>
                </a:lnTo>
                <a:lnTo>
                  <a:pt x="1462115" y="2855006"/>
                </a:lnTo>
                <a:lnTo>
                  <a:pt x="1491306" y="2816364"/>
                </a:lnTo>
                <a:lnTo>
                  <a:pt x="1533119" y="2779144"/>
                </a:lnTo>
                <a:lnTo>
                  <a:pt x="1562272" y="2740904"/>
                </a:lnTo>
                <a:lnTo>
                  <a:pt x="1645825" y="2667234"/>
                </a:lnTo>
                <a:lnTo>
                  <a:pt x="1674947" y="2629323"/>
                </a:lnTo>
                <a:lnTo>
                  <a:pt x="1716708" y="2592653"/>
                </a:lnTo>
                <a:lnTo>
                  <a:pt x="1758585" y="2554757"/>
                </a:lnTo>
                <a:lnTo>
                  <a:pt x="1787769" y="2516193"/>
                </a:lnTo>
                <a:lnTo>
                  <a:pt x="1913147" y="2405174"/>
                </a:lnTo>
                <a:lnTo>
                  <a:pt x="1942331" y="2366609"/>
                </a:lnTo>
                <a:lnTo>
                  <a:pt x="1984208" y="2328714"/>
                </a:lnTo>
                <a:lnTo>
                  <a:pt x="2025754" y="2294300"/>
                </a:lnTo>
                <a:lnTo>
                  <a:pt x="2083567" y="2222999"/>
                </a:lnTo>
                <a:lnTo>
                  <a:pt x="2125123" y="2188484"/>
                </a:lnTo>
                <a:lnTo>
                  <a:pt x="2154042" y="2152701"/>
                </a:lnTo>
                <a:lnTo>
                  <a:pt x="2195612" y="2118036"/>
                </a:lnTo>
                <a:lnTo>
                  <a:pt x="2224549" y="2082069"/>
                </a:lnTo>
                <a:lnTo>
                  <a:pt x="2266139" y="2047188"/>
                </a:lnTo>
                <a:lnTo>
                  <a:pt x="2324074" y="1974604"/>
                </a:lnTo>
                <a:lnTo>
                  <a:pt x="2365708" y="1939273"/>
                </a:lnTo>
                <a:lnTo>
                  <a:pt x="2423743" y="1865639"/>
                </a:lnTo>
                <a:lnTo>
                  <a:pt x="2453067" y="1825594"/>
                </a:lnTo>
                <a:lnTo>
                  <a:pt x="2495094" y="1786128"/>
                </a:lnTo>
                <a:lnTo>
                  <a:pt x="2642536" y="1577295"/>
                </a:lnTo>
                <a:lnTo>
                  <a:pt x="2684699" y="1536402"/>
                </a:lnTo>
                <a:lnTo>
                  <a:pt x="2861761" y="1284411"/>
                </a:lnTo>
                <a:lnTo>
                  <a:pt x="2903932" y="1243426"/>
                </a:lnTo>
                <a:lnTo>
                  <a:pt x="3199817" y="815242"/>
                </a:lnTo>
                <a:lnTo>
                  <a:pt x="3229596" y="770417"/>
                </a:lnTo>
                <a:lnTo>
                  <a:pt x="3349190" y="586111"/>
                </a:lnTo>
                <a:lnTo>
                  <a:pt x="3366462" y="538653"/>
                </a:lnTo>
                <a:lnTo>
                  <a:pt x="3396343" y="492755"/>
                </a:lnTo>
                <a:lnTo>
                  <a:pt x="3515070" y="317561"/>
                </a:lnTo>
                <a:lnTo>
                  <a:pt x="3532118" y="272468"/>
                </a:lnTo>
                <a:lnTo>
                  <a:pt x="3621042" y="142336"/>
                </a:lnTo>
                <a:lnTo>
                  <a:pt x="3680099" y="57961"/>
                </a:lnTo>
                <a:lnTo>
                  <a:pt x="3709195" y="20322"/>
                </a:lnTo>
                <a:lnTo>
                  <a:pt x="3723871" y="150"/>
                </a:lnTo>
                <a:lnTo>
                  <a:pt x="3902462" y="277"/>
                </a:lnTo>
                <a:lnTo>
                  <a:pt x="3876419" y="5831"/>
                </a:lnTo>
                <a:lnTo>
                  <a:pt x="3848829" y="27643"/>
                </a:lnTo>
                <a:lnTo>
                  <a:pt x="3820913" y="52887"/>
                </a:lnTo>
                <a:lnTo>
                  <a:pt x="3791715" y="91596"/>
                </a:lnTo>
                <a:lnTo>
                  <a:pt x="3733101" y="171325"/>
                </a:lnTo>
                <a:lnTo>
                  <a:pt x="3691059" y="210941"/>
                </a:lnTo>
                <a:lnTo>
                  <a:pt x="3674256" y="253465"/>
                </a:lnTo>
                <a:lnTo>
                  <a:pt x="3556186" y="421762"/>
                </a:lnTo>
                <a:lnTo>
                  <a:pt x="3539196" y="466250"/>
                </a:lnTo>
                <a:lnTo>
                  <a:pt x="3509578" y="509373"/>
                </a:lnTo>
                <a:lnTo>
                  <a:pt x="3492621" y="553521"/>
                </a:lnTo>
                <a:lnTo>
                  <a:pt x="3403939" y="681105"/>
                </a:lnTo>
                <a:lnTo>
                  <a:pt x="3387066" y="724359"/>
                </a:lnTo>
                <a:lnTo>
                  <a:pt x="3269276" y="889704"/>
                </a:lnTo>
                <a:lnTo>
                  <a:pt x="3181268" y="1010208"/>
                </a:lnTo>
                <a:lnTo>
                  <a:pt x="3035024" y="1206449"/>
                </a:lnTo>
                <a:lnTo>
                  <a:pt x="2917521" y="1368782"/>
                </a:lnTo>
                <a:lnTo>
                  <a:pt x="2900752" y="1410943"/>
                </a:lnTo>
                <a:lnTo>
                  <a:pt x="2724549" y="1653899"/>
                </a:lnTo>
                <a:lnTo>
                  <a:pt x="2636823" y="1771433"/>
                </a:lnTo>
                <a:lnTo>
                  <a:pt x="2578554" y="1847530"/>
                </a:lnTo>
                <a:lnTo>
                  <a:pt x="2536841" y="1883697"/>
                </a:lnTo>
                <a:lnTo>
                  <a:pt x="2478830" y="1957082"/>
                </a:lnTo>
                <a:lnTo>
                  <a:pt x="2436943" y="1995073"/>
                </a:lnTo>
                <a:lnTo>
                  <a:pt x="2407702" y="2034240"/>
                </a:lnTo>
                <a:lnTo>
                  <a:pt x="2365823" y="2072148"/>
                </a:lnTo>
                <a:lnTo>
                  <a:pt x="2336596" y="2111178"/>
                </a:lnTo>
                <a:lnTo>
                  <a:pt x="2294735" y="2148894"/>
                </a:lnTo>
                <a:lnTo>
                  <a:pt x="2265531" y="2187675"/>
                </a:lnTo>
                <a:lnTo>
                  <a:pt x="2223699" y="2225089"/>
                </a:lnTo>
                <a:lnTo>
                  <a:pt x="2194529" y="2263513"/>
                </a:lnTo>
                <a:lnTo>
                  <a:pt x="2110968" y="2337268"/>
                </a:lnTo>
                <a:lnTo>
                  <a:pt x="2081868" y="2374949"/>
                </a:lnTo>
                <a:lnTo>
                  <a:pt x="2040283" y="2409777"/>
                </a:lnTo>
                <a:lnTo>
                  <a:pt x="2011373" y="2445456"/>
                </a:lnTo>
                <a:lnTo>
                  <a:pt x="1969845" y="2479682"/>
                </a:lnTo>
                <a:lnTo>
                  <a:pt x="1940974" y="2514959"/>
                </a:lnTo>
                <a:lnTo>
                  <a:pt x="1899465" y="2548984"/>
                </a:lnTo>
                <a:lnTo>
                  <a:pt x="1870594" y="2584261"/>
                </a:lnTo>
                <a:lnTo>
                  <a:pt x="1829066" y="2618487"/>
                </a:lnTo>
                <a:lnTo>
                  <a:pt x="1800157" y="2654166"/>
                </a:lnTo>
                <a:lnTo>
                  <a:pt x="1758571" y="2688994"/>
                </a:lnTo>
                <a:lnTo>
                  <a:pt x="1716914" y="2724572"/>
                </a:lnTo>
                <a:lnTo>
                  <a:pt x="1687846" y="2761925"/>
                </a:lnTo>
                <a:lnTo>
                  <a:pt x="1646080" y="2798646"/>
                </a:lnTo>
                <a:lnTo>
                  <a:pt x="1616903" y="2837143"/>
                </a:lnTo>
                <a:lnTo>
                  <a:pt x="1575028" y="2875009"/>
                </a:lnTo>
                <a:lnTo>
                  <a:pt x="1545742" y="2914650"/>
                </a:lnTo>
                <a:lnTo>
                  <a:pt x="1503759" y="2953660"/>
                </a:lnTo>
                <a:lnTo>
                  <a:pt x="1474364" y="2994445"/>
                </a:lnTo>
                <a:lnTo>
                  <a:pt x="1415784" y="3073801"/>
                </a:lnTo>
                <a:lnTo>
                  <a:pt x="1373846" y="3112342"/>
                </a:lnTo>
                <a:lnTo>
                  <a:pt x="1198004" y="3351496"/>
                </a:lnTo>
                <a:lnTo>
                  <a:pt x="1126731" y="3430185"/>
                </a:lnTo>
                <a:lnTo>
                  <a:pt x="950830" y="3669963"/>
                </a:lnTo>
                <a:lnTo>
                  <a:pt x="879560" y="3748622"/>
                </a:lnTo>
                <a:lnTo>
                  <a:pt x="674444" y="4027299"/>
                </a:lnTo>
                <a:lnTo>
                  <a:pt x="632514" y="4065751"/>
                </a:lnTo>
                <a:lnTo>
                  <a:pt x="544415" y="4187196"/>
                </a:lnTo>
                <a:lnTo>
                  <a:pt x="485472" y="4270381"/>
                </a:lnTo>
                <a:lnTo>
                  <a:pt x="468584" y="4313798"/>
                </a:lnTo>
                <a:lnTo>
                  <a:pt x="409411" y="4399393"/>
                </a:lnTo>
                <a:lnTo>
                  <a:pt x="392415" y="4443948"/>
                </a:lnTo>
                <a:lnTo>
                  <a:pt x="333038" y="4531683"/>
                </a:lnTo>
                <a:lnTo>
                  <a:pt x="298826" y="4623099"/>
                </a:lnTo>
                <a:lnTo>
                  <a:pt x="269035" y="4668045"/>
                </a:lnTo>
                <a:lnTo>
                  <a:pt x="113703" y="5093904"/>
                </a:lnTo>
                <a:lnTo>
                  <a:pt x="96153" y="5144281"/>
                </a:lnTo>
                <a:lnTo>
                  <a:pt x="40791" y="5726183"/>
                </a:lnTo>
                <a:lnTo>
                  <a:pt x="20043" y="5676084"/>
                </a:lnTo>
                <a:lnTo>
                  <a:pt x="12203" y="5624393"/>
                </a:lnTo>
                <a:lnTo>
                  <a:pt x="6533" y="5621689"/>
                </a:lnTo>
                <a:lnTo>
                  <a:pt x="5649" y="5351681"/>
                </a:lnTo>
                <a:lnTo>
                  <a:pt x="10952" y="5101176"/>
                </a:lnTo>
                <a:close/>
              </a:path>
              <a:path w="4693920" h="10287635">
                <a:moveTo>
                  <a:pt x="627" y="8561973"/>
                </a:moveTo>
                <a:lnTo>
                  <a:pt x="52473" y="8553391"/>
                </a:lnTo>
                <a:lnTo>
                  <a:pt x="104194" y="8546122"/>
                </a:lnTo>
                <a:lnTo>
                  <a:pt x="143026" y="8540236"/>
                </a:lnTo>
                <a:lnTo>
                  <a:pt x="194250" y="8538194"/>
                </a:lnTo>
                <a:lnTo>
                  <a:pt x="245217" y="8538847"/>
                </a:lnTo>
                <a:lnTo>
                  <a:pt x="295923" y="8542251"/>
                </a:lnTo>
                <a:lnTo>
                  <a:pt x="333718" y="8547257"/>
                </a:lnTo>
                <a:lnTo>
                  <a:pt x="383885" y="8556328"/>
                </a:lnTo>
                <a:lnTo>
                  <a:pt x="433774" y="8568314"/>
                </a:lnTo>
                <a:lnTo>
                  <a:pt x="483380" y="8583271"/>
                </a:lnTo>
                <a:lnTo>
                  <a:pt x="520414" y="8596283"/>
                </a:lnTo>
                <a:lnTo>
                  <a:pt x="570045" y="8610985"/>
                </a:lnTo>
                <a:lnTo>
                  <a:pt x="619631" y="8626154"/>
                </a:lnTo>
                <a:lnTo>
                  <a:pt x="669175" y="8641768"/>
                </a:lnTo>
                <a:lnTo>
                  <a:pt x="718679" y="8657805"/>
                </a:lnTo>
                <a:lnTo>
                  <a:pt x="768144" y="8674244"/>
                </a:lnTo>
                <a:lnTo>
                  <a:pt x="804930" y="8689863"/>
                </a:lnTo>
                <a:lnTo>
                  <a:pt x="854325" y="8707044"/>
                </a:lnTo>
                <a:lnTo>
                  <a:pt x="903688" y="8724564"/>
                </a:lnTo>
                <a:lnTo>
                  <a:pt x="953020" y="8742402"/>
                </a:lnTo>
                <a:lnTo>
                  <a:pt x="989681" y="8759334"/>
                </a:lnTo>
                <a:lnTo>
                  <a:pt x="1038959" y="8777744"/>
                </a:lnTo>
                <a:lnTo>
                  <a:pt x="1088024" y="8798386"/>
                </a:lnTo>
                <a:lnTo>
                  <a:pt x="1124305" y="8819316"/>
                </a:lnTo>
                <a:lnTo>
                  <a:pt x="1173090" y="8842909"/>
                </a:lnTo>
                <a:lnTo>
                  <a:pt x="1221739" y="8867932"/>
                </a:lnTo>
                <a:lnTo>
                  <a:pt x="1257611" y="8893154"/>
                </a:lnTo>
                <a:lnTo>
                  <a:pt x="1293353" y="8919747"/>
                </a:lnTo>
                <a:lnTo>
                  <a:pt x="1341610" y="8948885"/>
                </a:lnTo>
                <a:lnTo>
                  <a:pt x="1377100" y="8978131"/>
                </a:lnTo>
                <a:lnTo>
                  <a:pt x="1412468" y="9008659"/>
                </a:lnTo>
                <a:lnTo>
                  <a:pt x="1447716" y="9040438"/>
                </a:lnTo>
                <a:lnTo>
                  <a:pt x="1482848" y="9073440"/>
                </a:lnTo>
                <a:lnTo>
                  <a:pt x="1517867" y="9107634"/>
                </a:lnTo>
                <a:lnTo>
                  <a:pt x="1552775" y="9142991"/>
                </a:lnTo>
                <a:lnTo>
                  <a:pt x="1587576" y="9179481"/>
                </a:lnTo>
                <a:lnTo>
                  <a:pt x="1622271" y="9217073"/>
                </a:lnTo>
                <a:lnTo>
                  <a:pt x="1656865" y="9255738"/>
                </a:lnTo>
                <a:lnTo>
                  <a:pt x="1678716" y="9294244"/>
                </a:lnTo>
                <a:lnTo>
                  <a:pt x="1747223" y="9378724"/>
                </a:lnTo>
                <a:lnTo>
                  <a:pt x="1768859" y="9419491"/>
                </a:lnTo>
                <a:lnTo>
                  <a:pt x="1871801" y="9544296"/>
                </a:lnTo>
                <a:lnTo>
                  <a:pt x="1893508" y="9584318"/>
                </a:lnTo>
                <a:lnTo>
                  <a:pt x="1927876" y="9625351"/>
                </a:lnTo>
                <a:lnTo>
                  <a:pt x="2031093" y="9747274"/>
                </a:lnTo>
                <a:lnTo>
                  <a:pt x="2052893" y="9786312"/>
                </a:lnTo>
                <a:lnTo>
                  <a:pt x="2156341" y="9905803"/>
                </a:lnTo>
                <a:lnTo>
                  <a:pt x="2259970" y="10023396"/>
                </a:lnTo>
                <a:lnTo>
                  <a:pt x="2329158" y="10100706"/>
                </a:lnTo>
                <a:lnTo>
                  <a:pt x="2398432" y="10177125"/>
                </a:lnTo>
                <a:lnTo>
                  <a:pt x="2467792" y="10252635"/>
                </a:lnTo>
                <a:lnTo>
                  <a:pt x="2502775" y="10287207"/>
                </a:lnTo>
                <a:lnTo>
                  <a:pt x="2387923" y="10287586"/>
                </a:lnTo>
                <a:lnTo>
                  <a:pt x="2225245" y="10120200"/>
                </a:lnTo>
                <a:lnTo>
                  <a:pt x="2155733" y="10046288"/>
                </a:lnTo>
                <a:lnTo>
                  <a:pt x="2121006" y="10009025"/>
                </a:lnTo>
                <a:lnTo>
                  <a:pt x="2098945" y="9972725"/>
                </a:lnTo>
                <a:lnTo>
                  <a:pt x="2029616" y="9896892"/>
                </a:lnTo>
                <a:lnTo>
                  <a:pt x="1994995" y="9858508"/>
                </a:lnTo>
                <a:lnTo>
                  <a:pt x="1960408" y="9819778"/>
                </a:lnTo>
                <a:lnTo>
                  <a:pt x="1938291" y="9784067"/>
                </a:lnTo>
                <a:lnTo>
                  <a:pt x="1903593" y="9746495"/>
                </a:lnTo>
                <a:lnTo>
                  <a:pt x="1868952" y="9708337"/>
                </a:lnTo>
                <a:lnTo>
                  <a:pt x="1834359" y="9669667"/>
                </a:lnTo>
                <a:lnTo>
                  <a:pt x="1812451" y="9631759"/>
                </a:lnTo>
                <a:lnTo>
                  <a:pt x="1777934" y="9592283"/>
                </a:lnTo>
                <a:lnTo>
                  <a:pt x="1756089" y="9553717"/>
                </a:lnTo>
                <a:lnTo>
                  <a:pt x="1721621" y="9513729"/>
                </a:lnTo>
                <a:lnTo>
                  <a:pt x="1699810" y="9474797"/>
                </a:lnTo>
                <a:lnTo>
                  <a:pt x="1665364" y="9434589"/>
                </a:lnTo>
                <a:lnTo>
                  <a:pt x="1643648" y="9394653"/>
                </a:lnTo>
                <a:lnTo>
                  <a:pt x="1609196" y="9354506"/>
                </a:lnTo>
                <a:lnTo>
                  <a:pt x="1574648" y="9315368"/>
                </a:lnTo>
                <a:lnTo>
                  <a:pt x="1540002" y="9277254"/>
                </a:lnTo>
                <a:lnTo>
                  <a:pt x="1505257" y="9240182"/>
                </a:lnTo>
                <a:lnTo>
                  <a:pt x="1470411" y="9204168"/>
                </a:lnTo>
                <a:lnTo>
                  <a:pt x="1435463" y="9169229"/>
                </a:lnTo>
                <a:lnTo>
                  <a:pt x="1400411" y="9135381"/>
                </a:lnTo>
                <a:lnTo>
                  <a:pt x="1365254" y="9102642"/>
                </a:lnTo>
                <a:lnTo>
                  <a:pt x="1329990" y="9071027"/>
                </a:lnTo>
                <a:lnTo>
                  <a:pt x="1294617" y="9040554"/>
                </a:lnTo>
                <a:lnTo>
                  <a:pt x="1246491" y="9010036"/>
                </a:lnTo>
                <a:lnTo>
                  <a:pt x="1210896" y="8981896"/>
                </a:lnTo>
                <a:lnTo>
                  <a:pt x="1162545" y="8953745"/>
                </a:lnTo>
                <a:lnTo>
                  <a:pt x="1126722" y="8928004"/>
                </a:lnTo>
                <a:lnTo>
                  <a:pt x="1078139" y="8902286"/>
                </a:lnTo>
                <a:lnTo>
                  <a:pt x="1042082" y="8879012"/>
                </a:lnTo>
                <a:lnTo>
                  <a:pt x="993261" y="8855793"/>
                </a:lnTo>
                <a:lnTo>
                  <a:pt x="944320" y="8833849"/>
                </a:lnTo>
                <a:lnTo>
                  <a:pt x="895255" y="8813197"/>
                </a:lnTo>
                <a:lnTo>
                  <a:pt x="858709" y="8795056"/>
                </a:lnTo>
                <a:lnTo>
                  <a:pt x="809394" y="8777036"/>
                </a:lnTo>
                <a:lnTo>
                  <a:pt x="759951" y="8760358"/>
                </a:lnTo>
                <a:lnTo>
                  <a:pt x="710379" y="8745039"/>
                </a:lnTo>
                <a:lnTo>
                  <a:pt x="660677" y="8731094"/>
                </a:lnTo>
                <a:lnTo>
                  <a:pt x="610842" y="8718540"/>
                </a:lnTo>
                <a:lnTo>
                  <a:pt x="561151" y="8704472"/>
                </a:lnTo>
                <a:lnTo>
                  <a:pt x="511449" y="8690514"/>
                </a:lnTo>
                <a:lnTo>
                  <a:pt x="461692" y="8677142"/>
                </a:lnTo>
                <a:lnTo>
                  <a:pt x="424477" y="8666034"/>
                </a:lnTo>
                <a:lnTo>
                  <a:pt x="374472" y="8655261"/>
                </a:lnTo>
                <a:lnTo>
                  <a:pt x="324276" y="8646501"/>
                </a:lnTo>
                <a:lnTo>
                  <a:pt x="273843" y="8640232"/>
                </a:lnTo>
                <a:lnTo>
                  <a:pt x="223128" y="8636927"/>
                </a:lnTo>
                <a:lnTo>
                  <a:pt x="172086" y="8637065"/>
                </a:lnTo>
                <a:lnTo>
                  <a:pt x="120671" y="8641120"/>
                </a:lnTo>
                <a:lnTo>
                  <a:pt x="108028" y="8639917"/>
                </a:lnTo>
                <a:lnTo>
                  <a:pt x="56183" y="8648490"/>
                </a:lnTo>
                <a:lnTo>
                  <a:pt x="3979" y="8660839"/>
                </a:lnTo>
                <a:lnTo>
                  <a:pt x="627" y="8561973"/>
                </a:lnTo>
                <a:close/>
              </a:path>
              <a:path w="4693920" h="10287635">
                <a:moveTo>
                  <a:pt x="2847486" y="4384457"/>
                </a:moveTo>
                <a:lnTo>
                  <a:pt x="2916590" y="3658113"/>
                </a:lnTo>
                <a:lnTo>
                  <a:pt x="2951034" y="3564249"/>
                </a:lnTo>
                <a:lnTo>
                  <a:pt x="2886994" y="4237367"/>
                </a:lnTo>
                <a:lnTo>
                  <a:pt x="2869614" y="4285963"/>
                </a:lnTo>
                <a:lnTo>
                  <a:pt x="2864873" y="4335794"/>
                </a:lnTo>
                <a:lnTo>
                  <a:pt x="2847486" y="4384457"/>
                </a:lnTo>
                <a:close/>
              </a:path>
              <a:path w="4693920" h="10287635">
                <a:moveTo>
                  <a:pt x="2788864" y="4732443"/>
                </a:moveTo>
                <a:lnTo>
                  <a:pt x="2877584" y="3799909"/>
                </a:lnTo>
                <a:lnTo>
                  <a:pt x="2912014" y="3706212"/>
                </a:lnTo>
                <a:lnTo>
                  <a:pt x="2837985" y="4484312"/>
                </a:lnTo>
                <a:lnTo>
                  <a:pt x="2820586" y="4533106"/>
                </a:lnTo>
                <a:lnTo>
                  <a:pt x="2806285" y="4683420"/>
                </a:lnTo>
                <a:lnTo>
                  <a:pt x="2788864" y="4732443"/>
                </a:lnTo>
                <a:close/>
              </a:path>
              <a:path w="4693920" h="10287635">
                <a:moveTo>
                  <a:pt x="2757039" y="4932855"/>
                </a:moveTo>
                <a:lnTo>
                  <a:pt x="2855644" y="3896429"/>
                </a:lnTo>
                <a:lnTo>
                  <a:pt x="2873018" y="3847904"/>
                </a:lnTo>
                <a:lnTo>
                  <a:pt x="2774488" y="4883539"/>
                </a:lnTo>
                <a:lnTo>
                  <a:pt x="2757039" y="4932855"/>
                </a:lnTo>
                <a:close/>
              </a:path>
              <a:path w="4693920" h="10287635">
                <a:moveTo>
                  <a:pt x="2725217" y="5133240"/>
                </a:moveTo>
                <a:lnTo>
                  <a:pt x="2833518" y="3994899"/>
                </a:lnTo>
                <a:lnTo>
                  <a:pt x="2850906" y="3946232"/>
                </a:lnTo>
                <a:lnTo>
                  <a:pt x="2742642" y="5084184"/>
                </a:lnTo>
                <a:lnTo>
                  <a:pt x="2725217" y="5133240"/>
                </a:lnTo>
                <a:close/>
              </a:path>
              <a:path w="4693920" h="10287635">
                <a:moveTo>
                  <a:pt x="2575095" y="6174790"/>
                </a:moveTo>
                <a:lnTo>
                  <a:pt x="2725786" y="4590893"/>
                </a:lnTo>
                <a:lnTo>
                  <a:pt x="2743192" y="4542036"/>
                </a:lnTo>
                <a:lnTo>
                  <a:pt x="2583033" y="6225444"/>
                </a:lnTo>
                <a:lnTo>
                  <a:pt x="2575095" y="6174790"/>
                </a:lnTo>
                <a:close/>
              </a:path>
              <a:path w="4693920" h="10287635">
                <a:moveTo>
                  <a:pt x="2571899" y="6074292"/>
                </a:moveTo>
                <a:lnTo>
                  <a:pt x="2698879" y="4739625"/>
                </a:lnTo>
                <a:lnTo>
                  <a:pt x="2716272" y="4690898"/>
                </a:lnTo>
                <a:lnTo>
                  <a:pt x="2579813" y="6125206"/>
                </a:lnTo>
                <a:lnTo>
                  <a:pt x="2571899" y="6074292"/>
                </a:lnTo>
                <a:close/>
              </a:path>
              <a:path w="4693920" h="10287635">
                <a:moveTo>
                  <a:pt x="2568748" y="5973320"/>
                </a:moveTo>
                <a:lnTo>
                  <a:pt x="2667373" y="4936693"/>
                </a:lnTo>
                <a:lnTo>
                  <a:pt x="2684665" y="4889025"/>
                </a:lnTo>
                <a:lnTo>
                  <a:pt x="2576640" y="6024462"/>
                </a:lnTo>
                <a:lnTo>
                  <a:pt x="2568748" y="5973320"/>
                </a:lnTo>
                <a:close/>
              </a:path>
              <a:path w="4693920" h="10287635">
                <a:moveTo>
                  <a:pt x="2570415" y="5821711"/>
                </a:moveTo>
                <a:lnTo>
                  <a:pt x="2636048" y="5131850"/>
                </a:lnTo>
                <a:lnTo>
                  <a:pt x="2653371" y="5083856"/>
                </a:lnTo>
                <a:lnTo>
                  <a:pt x="2578279" y="5873139"/>
                </a:lnTo>
                <a:lnTo>
                  <a:pt x="2570415" y="5821711"/>
                </a:lnTo>
                <a:close/>
              </a:path>
              <a:path w="4693920" h="10287635">
                <a:moveTo>
                  <a:pt x="8834" y="9155213"/>
                </a:moveTo>
                <a:lnTo>
                  <a:pt x="55779" y="9189095"/>
                </a:lnTo>
                <a:lnTo>
                  <a:pt x="91039" y="9220758"/>
                </a:lnTo>
                <a:lnTo>
                  <a:pt x="138962" y="9253408"/>
                </a:lnTo>
                <a:lnTo>
                  <a:pt x="174263" y="9284638"/>
                </a:lnTo>
                <a:lnTo>
                  <a:pt x="209584" y="9315651"/>
                </a:lnTo>
                <a:lnTo>
                  <a:pt x="257569" y="9347650"/>
                </a:lnTo>
                <a:lnTo>
                  <a:pt x="292932" y="9378230"/>
                </a:lnTo>
                <a:lnTo>
                  <a:pt x="340958" y="9409797"/>
                </a:lnTo>
                <a:lnTo>
                  <a:pt x="376362" y="9439943"/>
                </a:lnTo>
                <a:lnTo>
                  <a:pt x="424430" y="9471076"/>
                </a:lnTo>
                <a:lnTo>
                  <a:pt x="459875" y="9500790"/>
                </a:lnTo>
                <a:lnTo>
                  <a:pt x="507983" y="9531489"/>
                </a:lnTo>
                <a:lnTo>
                  <a:pt x="543470" y="9560770"/>
                </a:lnTo>
                <a:lnTo>
                  <a:pt x="591619" y="9591036"/>
                </a:lnTo>
                <a:lnTo>
                  <a:pt x="627260" y="9618695"/>
                </a:lnTo>
                <a:lnTo>
                  <a:pt x="675719" y="9645714"/>
                </a:lnTo>
                <a:lnTo>
                  <a:pt x="711713" y="9669659"/>
                </a:lnTo>
                <a:lnTo>
                  <a:pt x="760530" y="9692909"/>
                </a:lnTo>
                <a:lnTo>
                  <a:pt x="796888" y="9713031"/>
                </a:lnTo>
                <a:lnTo>
                  <a:pt x="846074" y="9732403"/>
                </a:lnTo>
                <a:lnTo>
                  <a:pt x="895449" y="9749795"/>
                </a:lnTo>
                <a:lnTo>
                  <a:pt x="932372" y="9763975"/>
                </a:lnTo>
                <a:lnTo>
                  <a:pt x="982131" y="9777323"/>
                </a:lnTo>
                <a:lnTo>
                  <a:pt x="1032087" y="9788608"/>
                </a:lnTo>
                <a:lnTo>
                  <a:pt x="1082242" y="9797802"/>
                </a:lnTo>
                <a:lnTo>
                  <a:pt x="1132051" y="9810622"/>
                </a:lnTo>
                <a:lnTo>
                  <a:pt x="1181643" y="9825730"/>
                </a:lnTo>
                <a:lnTo>
                  <a:pt x="1218375" y="9841924"/>
                </a:lnTo>
                <a:lnTo>
                  <a:pt x="1267531" y="9861609"/>
                </a:lnTo>
                <a:lnTo>
                  <a:pt x="1316470" y="9883582"/>
                </a:lnTo>
                <a:lnTo>
                  <a:pt x="1365191" y="9907844"/>
                </a:lnTo>
                <a:lnTo>
                  <a:pt x="1401052" y="9933191"/>
                </a:lnTo>
                <a:lnTo>
                  <a:pt x="1497661" y="9990468"/>
                </a:lnTo>
                <a:lnTo>
                  <a:pt x="1533354" y="10017585"/>
                </a:lnTo>
                <a:lnTo>
                  <a:pt x="1630055" y="10073897"/>
                </a:lnTo>
                <a:lnTo>
                  <a:pt x="1665777" y="10100702"/>
                </a:lnTo>
                <a:lnTo>
                  <a:pt x="1714150" y="10128619"/>
                </a:lnTo>
                <a:lnTo>
                  <a:pt x="1749888" y="10155252"/>
                </a:lnTo>
                <a:lnTo>
                  <a:pt x="1846671" y="10210707"/>
                </a:lnTo>
                <a:lnTo>
                  <a:pt x="1882428" y="10237139"/>
                </a:lnTo>
                <a:lnTo>
                  <a:pt x="1930834" y="10264721"/>
                </a:lnTo>
                <a:lnTo>
                  <a:pt x="1966978" y="10287084"/>
                </a:lnTo>
                <a:lnTo>
                  <a:pt x="1775600" y="10287273"/>
                </a:lnTo>
                <a:lnTo>
                  <a:pt x="1751148" y="10276104"/>
                </a:lnTo>
                <a:lnTo>
                  <a:pt x="1715382" y="10249766"/>
                </a:lnTo>
                <a:lnTo>
                  <a:pt x="1667010" y="10221826"/>
                </a:lnTo>
                <a:lnTo>
                  <a:pt x="1618681" y="10193445"/>
                </a:lnTo>
                <a:lnTo>
                  <a:pt x="1583041" y="10165786"/>
                </a:lnTo>
                <a:lnTo>
                  <a:pt x="1534806" y="10136405"/>
                </a:lnTo>
                <a:lnTo>
                  <a:pt x="1499097" y="10109471"/>
                </a:lnTo>
                <a:lnTo>
                  <a:pt x="1450695" y="10081855"/>
                </a:lnTo>
                <a:lnTo>
                  <a:pt x="1414872" y="10056109"/>
                </a:lnTo>
                <a:lnTo>
                  <a:pt x="1378972" y="10031177"/>
                </a:lnTo>
                <a:lnTo>
                  <a:pt x="1330338" y="10006003"/>
                </a:lnTo>
                <a:lnTo>
                  <a:pt x="1294241" y="9983139"/>
                </a:lnTo>
                <a:lnTo>
                  <a:pt x="1245382" y="9960326"/>
                </a:lnTo>
                <a:lnTo>
                  <a:pt x="1209033" y="9940118"/>
                </a:lnTo>
                <a:lnTo>
                  <a:pt x="1159893" y="9920254"/>
                </a:lnTo>
                <a:lnTo>
                  <a:pt x="1110592" y="9902084"/>
                </a:lnTo>
                <a:lnTo>
                  <a:pt x="1073759" y="9886959"/>
                </a:lnTo>
                <a:lnTo>
                  <a:pt x="1024094" y="9872619"/>
                </a:lnTo>
                <a:lnTo>
                  <a:pt x="974226" y="9860413"/>
                </a:lnTo>
                <a:lnTo>
                  <a:pt x="924141" y="9850489"/>
                </a:lnTo>
                <a:lnTo>
                  <a:pt x="874198" y="9839067"/>
                </a:lnTo>
                <a:lnTo>
                  <a:pt x="824546" y="9824592"/>
                </a:lnTo>
                <a:lnTo>
                  <a:pt x="787801" y="9808541"/>
                </a:lnTo>
                <a:lnTo>
                  <a:pt x="738651" y="9788784"/>
                </a:lnTo>
                <a:lnTo>
                  <a:pt x="689714" y="9766799"/>
                </a:lnTo>
                <a:lnTo>
                  <a:pt x="640962" y="9742861"/>
                </a:lnTo>
                <a:lnTo>
                  <a:pt x="605012" y="9718448"/>
                </a:lnTo>
                <a:lnTo>
                  <a:pt x="556553" y="9691430"/>
                </a:lnTo>
                <a:lnTo>
                  <a:pt x="520845" y="9664486"/>
                </a:lnTo>
                <a:lnTo>
                  <a:pt x="472574" y="9635487"/>
                </a:lnTo>
                <a:lnTo>
                  <a:pt x="437002" y="9607113"/>
                </a:lnTo>
                <a:lnTo>
                  <a:pt x="388921" y="9576117"/>
                </a:lnTo>
                <a:lnTo>
                  <a:pt x="353530" y="9545837"/>
                </a:lnTo>
                <a:lnTo>
                  <a:pt x="318183" y="9515091"/>
                </a:lnTo>
                <a:lnTo>
                  <a:pt x="270236" y="9482697"/>
                </a:lnTo>
                <a:lnTo>
                  <a:pt x="234972" y="9451082"/>
                </a:lnTo>
                <a:lnTo>
                  <a:pt x="187103" y="9417862"/>
                </a:lnTo>
                <a:lnTo>
                  <a:pt x="151913" y="9385463"/>
                </a:lnTo>
                <a:lnTo>
                  <a:pt x="104115" y="9351501"/>
                </a:lnTo>
                <a:lnTo>
                  <a:pt x="68992" y="9318403"/>
                </a:lnTo>
                <a:lnTo>
                  <a:pt x="33899" y="9284988"/>
                </a:lnTo>
                <a:lnTo>
                  <a:pt x="10292" y="9264936"/>
                </a:lnTo>
                <a:lnTo>
                  <a:pt x="8834" y="9155213"/>
                </a:lnTo>
                <a:close/>
              </a:path>
              <a:path w="4693920" h="10287635">
                <a:moveTo>
                  <a:pt x="1887711" y="7097530"/>
                </a:moveTo>
                <a:lnTo>
                  <a:pt x="1901277" y="6954937"/>
                </a:lnTo>
                <a:lnTo>
                  <a:pt x="1909062" y="7007204"/>
                </a:lnTo>
                <a:lnTo>
                  <a:pt x="1902095" y="7080427"/>
                </a:lnTo>
                <a:lnTo>
                  <a:pt x="1887711" y="7097530"/>
                </a:lnTo>
                <a:close/>
              </a:path>
              <a:path w="4693920" h="10287635">
                <a:moveTo>
                  <a:pt x="1806311" y="6880387"/>
                </a:moveTo>
                <a:lnTo>
                  <a:pt x="1906711" y="5825095"/>
                </a:lnTo>
                <a:lnTo>
                  <a:pt x="1914569" y="5876594"/>
                </a:lnTo>
                <a:lnTo>
                  <a:pt x="1900224" y="6027366"/>
                </a:lnTo>
                <a:lnTo>
                  <a:pt x="1908009" y="6079633"/>
                </a:lnTo>
                <a:lnTo>
                  <a:pt x="1898292" y="6181761"/>
                </a:lnTo>
                <a:lnTo>
                  <a:pt x="1906077" y="6234027"/>
                </a:lnTo>
                <a:lnTo>
                  <a:pt x="1896361" y="6336155"/>
                </a:lnTo>
                <a:lnTo>
                  <a:pt x="1904145" y="6388422"/>
                </a:lnTo>
                <a:lnTo>
                  <a:pt x="1894429" y="6490550"/>
                </a:lnTo>
                <a:lnTo>
                  <a:pt x="1902214" y="6542817"/>
                </a:lnTo>
                <a:lnTo>
                  <a:pt x="1897356" y="6593881"/>
                </a:lnTo>
                <a:lnTo>
                  <a:pt x="1908067" y="6749478"/>
                </a:lnTo>
                <a:lnTo>
                  <a:pt x="1898350" y="6851606"/>
                </a:lnTo>
                <a:lnTo>
                  <a:pt x="1906135" y="6903873"/>
                </a:lnTo>
                <a:lnTo>
                  <a:pt x="1885969" y="7115836"/>
                </a:lnTo>
                <a:lnTo>
                  <a:pt x="1857200" y="7150042"/>
                </a:lnTo>
                <a:lnTo>
                  <a:pt x="1845872" y="7135015"/>
                </a:lnTo>
                <a:lnTo>
                  <a:pt x="1834599" y="7119415"/>
                </a:lnTo>
                <a:lnTo>
                  <a:pt x="1823435" y="7102671"/>
                </a:lnTo>
                <a:lnTo>
                  <a:pt x="1812434" y="7084211"/>
                </a:lnTo>
                <a:lnTo>
                  <a:pt x="1814161" y="6931962"/>
                </a:lnTo>
                <a:lnTo>
                  <a:pt x="1806311" y="6880387"/>
                </a:lnTo>
                <a:close/>
              </a:path>
              <a:path w="4693920" h="10287635">
                <a:moveTo>
                  <a:pt x="2072198" y="4622041"/>
                </a:moveTo>
                <a:lnTo>
                  <a:pt x="2112039" y="4203284"/>
                </a:lnTo>
                <a:lnTo>
                  <a:pt x="2164112" y="4058219"/>
                </a:lnTo>
                <a:lnTo>
                  <a:pt x="2129197" y="4425203"/>
                </a:lnTo>
                <a:lnTo>
                  <a:pt x="2111791" y="4474064"/>
                </a:lnTo>
                <a:lnTo>
                  <a:pt x="2107025" y="4524161"/>
                </a:lnTo>
                <a:lnTo>
                  <a:pt x="2072198" y="4622041"/>
                </a:lnTo>
                <a:close/>
              </a:path>
              <a:path w="4693920" h="10287635">
                <a:moveTo>
                  <a:pt x="40791" y="5726183"/>
                </a:moveTo>
                <a:lnTo>
                  <a:pt x="71799" y="5400257"/>
                </a:lnTo>
                <a:lnTo>
                  <a:pt x="111446" y="5653995"/>
                </a:lnTo>
                <a:lnTo>
                  <a:pt x="132242" y="5703590"/>
                </a:lnTo>
                <a:lnTo>
                  <a:pt x="140473" y="5751167"/>
                </a:lnTo>
                <a:lnTo>
                  <a:pt x="161424" y="5799134"/>
                </a:lnTo>
                <a:lnTo>
                  <a:pt x="182452" y="5846288"/>
                </a:lnTo>
                <a:lnTo>
                  <a:pt x="203558" y="5892628"/>
                </a:lnTo>
                <a:lnTo>
                  <a:pt x="224742" y="5938154"/>
                </a:lnTo>
                <a:lnTo>
                  <a:pt x="246002" y="5982867"/>
                </a:lnTo>
                <a:lnTo>
                  <a:pt x="267341" y="6026766"/>
                </a:lnTo>
                <a:lnTo>
                  <a:pt x="288756" y="6069852"/>
                </a:lnTo>
                <a:lnTo>
                  <a:pt x="322892" y="6113327"/>
                </a:lnTo>
                <a:lnTo>
                  <a:pt x="344462" y="6154785"/>
                </a:lnTo>
                <a:lnTo>
                  <a:pt x="378753" y="6196633"/>
                </a:lnTo>
                <a:lnTo>
                  <a:pt x="413121" y="6237667"/>
                </a:lnTo>
                <a:lnTo>
                  <a:pt x="434924" y="6276684"/>
                </a:lnTo>
                <a:lnTo>
                  <a:pt x="469447" y="6316091"/>
                </a:lnTo>
                <a:lnTo>
                  <a:pt x="504096" y="6354168"/>
                </a:lnTo>
                <a:lnTo>
                  <a:pt x="573310" y="6431215"/>
                </a:lnTo>
                <a:lnTo>
                  <a:pt x="642405" y="6509513"/>
                </a:lnTo>
                <a:lnTo>
                  <a:pt x="711374" y="6589135"/>
                </a:lnTo>
                <a:lnTo>
                  <a:pt x="780210" y="6670151"/>
                </a:lnTo>
                <a:lnTo>
                  <a:pt x="801933" y="6710001"/>
                </a:lnTo>
                <a:lnTo>
                  <a:pt x="836264" y="6751430"/>
                </a:lnTo>
                <a:lnTo>
                  <a:pt x="870558" y="6793242"/>
                </a:lnTo>
                <a:lnTo>
                  <a:pt x="904814" y="6835449"/>
                </a:lnTo>
                <a:lnTo>
                  <a:pt x="926390" y="6876854"/>
                </a:lnTo>
                <a:lnTo>
                  <a:pt x="960569" y="6919874"/>
                </a:lnTo>
                <a:lnTo>
                  <a:pt x="994708" y="6963314"/>
                </a:lnTo>
                <a:lnTo>
                  <a:pt x="1016281" y="7004743"/>
                </a:lnTo>
                <a:lnTo>
                  <a:pt x="1050675" y="7045504"/>
                </a:lnTo>
                <a:lnTo>
                  <a:pt x="1085253" y="7084340"/>
                </a:lnTo>
                <a:lnTo>
                  <a:pt x="1120018" y="7121195"/>
                </a:lnTo>
                <a:lnTo>
                  <a:pt x="1154978" y="7156015"/>
                </a:lnTo>
                <a:lnTo>
                  <a:pt x="1190136" y="7188744"/>
                </a:lnTo>
                <a:lnTo>
                  <a:pt x="1225498" y="7219328"/>
                </a:lnTo>
                <a:lnTo>
                  <a:pt x="1273713" y="7248914"/>
                </a:lnTo>
                <a:lnTo>
                  <a:pt x="1309499" y="7275042"/>
                </a:lnTo>
                <a:lnTo>
                  <a:pt x="1358148" y="7300062"/>
                </a:lnTo>
                <a:lnTo>
                  <a:pt x="1407022" y="7322716"/>
                </a:lnTo>
                <a:lnTo>
                  <a:pt x="1456315" y="7340971"/>
                </a:lnTo>
                <a:lnTo>
                  <a:pt x="1505770" y="7357510"/>
                </a:lnTo>
                <a:lnTo>
                  <a:pt x="1555553" y="7370616"/>
                </a:lnTo>
                <a:lnTo>
                  <a:pt x="1618468" y="7379777"/>
                </a:lnTo>
                <a:lnTo>
                  <a:pt x="1669339" y="7381442"/>
                </a:lnTo>
                <a:lnTo>
                  <a:pt x="1708928" y="7367602"/>
                </a:lnTo>
                <a:lnTo>
                  <a:pt x="1749714" y="7341178"/>
                </a:lnTo>
                <a:lnTo>
                  <a:pt x="1778891" y="7302681"/>
                </a:lnTo>
                <a:lnTo>
                  <a:pt x="1792650" y="7292156"/>
                </a:lnTo>
                <a:lnTo>
                  <a:pt x="1806136" y="7284492"/>
                </a:lnTo>
                <a:lnTo>
                  <a:pt x="1832157" y="7279175"/>
                </a:lnTo>
                <a:lnTo>
                  <a:pt x="1845589" y="7272083"/>
                </a:lnTo>
                <a:lnTo>
                  <a:pt x="1843766" y="7291247"/>
                </a:lnTo>
                <a:lnTo>
                  <a:pt x="1854531" y="7312186"/>
                </a:lnTo>
                <a:lnTo>
                  <a:pt x="1851265" y="7346509"/>
                </a:lnTo>
                <a:lnTo>
                  <a:pt x="1834865" y="7384800"/>
                </a:lnTo>
                <a:lnTo>
                  <a:pt x="1793666" y="7415562"/>
                </a:lnTo>
                <a:lnTo>
                  <a:pt x="1765659" y="7441762"/>
                </a:lnTo>
                <a:lnTo>
                  <a:pt x="1725618" y="7460356"/>
                </a:lnTo>
                <a:lnTo>
                  <a:pt x="1673604" y="7470702"/>
                </a:lnTo>
                <a:lnTo>
                  <a:pt x="1622322" y="7473362"/>
                </a:lnTo>
                <a:lnTo>
                  <a:pt x="1571831" y="7467697"/>
                </a:lnTo>
                <a:lnTo>
                  <a:pt x="1522031" y="7454782"/>
                </a:lnTo>
                <a:lnTo>
                  <a:pt x="1472397" y="7440110"/>
                </a:lnTo>
                <a:lnTo>
                  <a:pt x="1435602" y="7424590"/>
                </a:lnTo>
                <a:lnTo>
                  <a:pt x="1386386" y="7405525"/>
                </a:lnTo>
                <a:lnTo>
                  <a:pt x="1337422" y="7383823"/>
                </a:lnTo>
                <a:lnTo>
                  <a:pt x="1301185" y="7362424"/>
                </a:lnTo>
                <a:lnTo>
                  <a:pt x="1252496" y="7337831"/>
                </a:lnTo>
                <a:lnTo>
                  <a:pt x="1216635" y="7312491"/>
                </a:lnTo>
                <a:lnTo>
                  <a:pt x="1168312" y="7284041"/>
                </a:lnTo>
                <a:lnTo>
                  <a:pt x="1132809" y="7254930"/>
                </a:lnTo>
                <a:lnTo>
                  <a:pt x="1097480" y="7223997"/>
                </a:lnTo>
                <a:lnTo>
                  <a:pt x="1062321" y="7191284"/>
                </a:lnTo>
                <a:lnTo>
                  <a:pt x="1027326" y="7156834"/>
                </a:lnTo>
                <a:lnTo>
                  <a:pt x="992493" y="7120688"/>
                </a:lnTo>
                <a:lnTo>
                  <a:pt x="970460" y="7084093"/>
                </a:lnTo>
                <a:lnTo>
                  <a:pt x="935937" y="7044685"/>
                </a:lnTo>
                <a:lnTo>
                  <a:pt x="914206" y="7004912"/>
                </a:lnTo>
                <a:lnTo>
                  <a:pt x="879856" y="6963690"/>
                </a:lnTo>
                <a:lnTo>
                  <a:pt x="858122" y="6923958"/>
                </a:lnTo>
                <a:lnTo>
                  <a:pt x="823717" y="6883308"/>
                </a:lnTo>
                <a:lnTo>
                  <a:pt x="801928" y="6844147"/>
                </a:lnTo>
                <a:lnTo>
                  <a:pt x="732983" y="6764279"/>
                </a:lnTo>
                <a:lnTo>
                  <a:pt x="711112" y="6725976"/>
                </a:lnTo>
                <a:lnTo>
                  <a:pt x="642003" y="6647823"/>
                </a:lnTo>
                <a:lnTo>
                  <a:pt x="607408" y="6609176"/>
                </a:lnTo>
                <a:lnTo>
                  <a:pt x="585429" y="6572018"/>
                </a:lnTo>
                <a:lnTo>
                  <a:pt x="516102" y="6496153"/>
                </a:lnTo>
                <a:lnTo>
                  <a:pt x="446667" y="6421433"/>
                </a:lnTo>
                <a:lnTo>
                  <a:pt x="411909" y="6384502"/>
                </a:lnTo>
                <a:lnTo>
                  <a:pt x="377293" y="6346073"/>
                </a:lnTo>
                <a:lnTo>
                  <a:pt x="355413" y="6307862"/>
                </a:lnTo>
                <a:lnTo>
                  <a:pt x="320983" y="6267484"/>
                </a:lnTo>
                <a:lnTo>
                  <a:pt x="286643" y="6226158"/>
                </a:lnTo>
                <a:lnTo>
                  <a:pt x="265034" y="6185106"/>
                </a:lnTo>
                <a:lnTo>
                  <a:pt x="230868" y="6141939"/>
                </a:lnTo>
                <a:lnTo>
                  <a:pt x="209431" y="6099081"/>
                </a:lnTo>
                <a:lnTo>
                  <a:pt x="175435" y="6054144"/>
                </a:lnTo>
                <a:lnTo>
                  <a:pt x="154162" y="6009551"/>
                </a:lnTo>
                <a:lnTo>
                  <a:pt x="132970" y="5964119"/>
                </a:lnTo>
                <a:lnTo>
                  <a:pt x="111856" y="5917864"/>
                </a:lnTo>
                <a:lnTo>
                  <a:pt x="69856" y="5822959"/>
                </a:lnTo>
                <a:lnTo>
                  <a:pt x="48966" y="5774345"/>
                </a:lnTo>
                <a:lnTo>
                  <a:pt x="40791" y="5726183"/>
                </a:lnTo>
                <a:close/>
              </a:path>
              <a:path w="4693920" h="10287635">
                <a:moveTo>
                  <a:pt x="2023016" y="4870805"/>
                </a:moveTo>
                <a:lnTo>
                  <a:pt x="2072577" y="4349883"/>
                </a:lnTo>
                <a:lnTo>
                  <a:pt x="2107317" y="4252915"/>
                </a:lnTo>
                <a:lnTo>
                  <a:pt x="2067424" y="4672227"/>
                </a:lnTo>
                <a:lnTo>
                  <a:pt x="2050004" y="4721236"/>
                </a:lnTo>
                <a:lnTo>
                  <a:pt x="2040443" y="4821730"/>
                </a:lnTo>
                <a:lnTo>
                  <a:pt x="2023016" y="4870805"/>
                </a:lnTo>
                <a:close/>
              </a:path>
              <a:path w="4693920" h="10287635">
                <a:moveTo>
                  <a:pt x="1964207" y="5220762"/>
                </a:moveTo>
                <a:lnTo>
                  <a:pt x="2033082" y="4496820"/>
                </a:lnTo>
                <a:lnTo>
                  <a:pt x="2067844" y="4399626"/>
                </a:lnTo>
                <a:lnTo>
                  <a:pt x="2013444" y="4971415"/>
                </a:lnTo>
                <a:lnTo>
                  <a:pt x="1996013" y="5020541"/>
                </a:lnTo>
                <a:lnTo>
                  <a:pt x="1981642" y="5171596"/>
                </a:lnTo>
                <a:lnTo>
                  <a:pt x="1964207" y="5220762"/>
                </a:lnTo>
                <a:close/>
              </a:path>
              <a:path w="4693920" h="10287635">
                <a:moveTo>
                  <a:pt x="1808058" y="6727927"/>
                </a:moveTo>
                <a:lnTo>
                  <a:pt x="2010949" y="4595372"/>
                </a:lnTo>
                <a:lnTo>
                  <a:pt x="2028339" y="4546678"/>
                </a:lnTo>
                <a:lnTo>
                  <a:pt x="1815902" y="6779577"/>
                </a:lnTo>
                <a:lnTo>
                  <a:pt x="1808058" y="6727927"/>
                </a:lnTo>
                <a:close/>
              </a:path>
              <a:path w="4693920" h="10287635">
                <a:moveTo>
                  <a:pt x="1805025" y="6625720"/>
                </a:moveTo>
                <a:lnTo>
                  <a:pt x="1988800" y="4694080"/>
                </a:lnTo>
                <a:lnTo>
                  <a:pt x="2006198" y="4645308"/>
                </a:lnTo>
                <a:lnTo>
                  <a:pt x="1812861" y="6677445"/>
                </a:lnTo>
                <a:lnTo>
                  <a:pt x="1805025" y="6625720"/>
                </a:lnTo>
                <a:close/>
              </a:path>
              <a:path w="4693920" h="10287635">
                <a:moveTo>
                  <a:pt x="1802009" y="6523332"/>
                </a:moveTo>
                <a:lnTo>
                  <a:pt x="1966637" y="4792948"/>
                </a:lnTo>
                <a:lnTo>
                  <a:pt x="1984042" y="4744096"/>
                </a:lnTo>
                <a:lnTo>
                  <a:pt x="1809836" y="6575153"/>
                </a:lnTo>
                <a:lnTo>
                  <a:pt x="1802009" y="6523332"/>
                </a:lnTo>
                <a:close/>
              </a:path>
              <a:path w="4693920" h="10287635">
                <a:moveTo>
                  <a:pt x="1803846" y="6369927"/>
                </a:moveTo>
                <a:lnTo>
                  <a:pt x="1939684" y="4942156"/>
                </a:lnTo>
                <a:lnTo>
                  <a:pt x="1957101" y="4893181"/>
                </a:lnTo>
                <a:lnTo>
                  <a:pt x="1811656" y="6421928"/>
                </a:lnTo>
                <a:lnTo>
                  <a:pt x="1803846" y="6369927"/>
                </a:lnTo>
                <a:close/>
              </a:path>
              <a:path w="4693920" h="10287635">
                <a:moveTo>
                  <a:pt x="1810606" y="6164784"/>
                </a:moveTo>
                <a:lnTo>
                  <a:pt x="1907906" y="5142081"/>
                </a:lnTo>
                <a:lnTo>
                  <a:pt x="1925338" y="5092939"/>
                </a:lnTo>
                <a:lnTo>
                  <a:pt x="1818387" y="6217095"/>
                </a:lnTo>
                <a:lnTo>
                  <a:pt x="1810606" y="6164784"/>
                </a:lnTo>
                <a:close/>
              </a:path>
              <a:path w="4693920" h="10287635">
                <a:moveTo>
                  <a:pt x="8029" y="9154632"/>
                </a:moveTo>
                <a:lnTo>
                  <a:pt x="8728" y="9147278"/>
                </a:lnTo>
                <a:lnTo>
                  <a:pt x="8834" y="9155213"/>
                </a:lnTo>
                <a:lnTo>
                  <a:pt x="8029" y="9154632"/>
                </a:lnTo>
                <a:close/>
              </a:path>
              <a:path w="4693920" h="10287635">
                <a:moveTo>
                  <a:pt x="2577" y="5496806"/>
                </a:moveTo>
                <a:lnTo>
                  <a:pt x="2474" y="5619754"/>
                </a:lnTo>
                <a:lnTo>
                  <a:pt x="0" y="5618574"/>
                </a:lnTo>
                <a:lnTo>
                  <a:pt x="2577" y="5496806"/>
                </a:lnTo>
                <a:close/>
              </a:path>
              <a:path w="4693920" h="10287635">
                <a:moveTo>
                  <a:pt x="3301" y="4634088"/>
                </a:moveTo>
                <a:lnTo>
                  <a:pt x="5649" y="5351681"/>
                </a:lnTo>
                <a:lnTo>
                  <a:pt x="2577" y="5496806"/>
                </a:lnTo>
                <a:lnTo>
                  <a:pt x="3301" y="4634088"/>
                </a:lnTo>
                <a:close/>
              </a:path>
              <a:path w="4693920" h="10287635">
                <a:moveTo>
                  <a:pt x="1639" y="4126341"/>
                </a:moveTo>
                <a:lnTo>
                  <a:pt x="3729" y="4123512"/>
                </a:lnTo>
                <a:lnTo>
                  <a:pt x="3301" y="4634088"/>
                </a:lnTo>
                <a:lnTo>
                  <a:pt x="1639" y="4126341"/>
                </a:lnTo>
                <a:close/>
              </a:path>
            </a:pathLst>
          </a:custGeom>
          <a:solidFill>
            <a:srgbClr val="DAE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9741" y="1973901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67866" y="2107825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3641" y="6218277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567846" y="3200382"/>
            <a:ext cx="7096125" cy="6715125"/>
            <a:chOff x="10567846" y="3200382"/>
            <a:chExt cx="7096125" cy="67151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67846" y="3200382"/>
              <a:ext cx="7096125" cy="67151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568055" y="7400454"/>
              <a:ext cx="6918325" cy="1691005"/>
            </a:xfrm>
            <a:custGeom>
              <a:avLst/>
              <a:gdLst/>
              <a:ahLst/>
              <a:cxnLst/>
              <a:rect l="l" t="t" r="r" b="b"/>
              <a:pathLst>
                <a:path w="6918325" h="1691004">
                  <a:moveTo>
                    <a:pt x="6822310" y="1690424"/>
                  </a:moveTo>
                  <a:lnTo>
                    <a:pt x="95697" y="1690424"/>
                  </a:lnTo>
                  <a:lnTo>
                    <a:pt x="58498" y="1682867"/>
                  </a:lnTo>
                  <a:lnTo>
                    <a:pt x="28074" y="1662277"/>
                  </a:lnTo>
                  <a:lnTo>
                    <a:pt x="7537" y="1631774"/>
                  </a:lnTo>
                  <a:lnTo>
                    <a:pt x="0" y="1594480"/>
                  </a:lnTo>
                  <a:lnTo>
                    <a:pt x="0" y="95944"/>
                  </a:lnTo>
                  <a:lnTo>
                    <a:pt x="7537" y="58649"/>
                  </a:lnTo>
                  <a:lnTo>
                    <a:pt x="28074" y="28146"/>
                  </a:lnTo>
                  <a:lnTo>
                    <a:pt x="58498" y="7556"/>
                  </a:lnTo>
                  <a:lnTo>
                    <a:pt x="95697" y="0"/>
                  </a:lnTo>
                  <a:lnTo>
                    <a:pt x="6822310" y="0"/>
                  </a:lnTo>
                  <a:lnTo>
                    <a:pt x="6859509" y="7556"/>
                  </a:lnTo>
                  <a:lnTo>
                    <a:pt x="6889933" y="28146"/>
                  </a:lnTo>
                  <a:lnTo>
                    <a:pt x="6901963" y="46014"/>
                  </a:lnTo>
                  <a:lnTo>
                    <a:pt x="95697" y="46014"/>
                  </a:lnTo>
                  <a:lnTo>
                    <a:pt x="76380" y="49960"/>
                  </a:lnTo>
                  <a:lnTo>
                    <a:pt x="60543" y="60699"/>
                  </a:lnTo>
                  <a:lnTo>
                    <a:pt x="49832" y="76577"/>
                  </a:lnTo>
                  <a:lnTo>
                    <a:pt x="45895" y="95944"/>
                  </a:lnTo>
                  <a:lnTo>
                    <a:pt x="45895" y="1594480"/>
                  </a:lnTo>
                  <a:lnTo>
                    <a:pt x="49832" y="1613846"/>
                  </a:lnTo>
                  <a:lnTo>
                    <a:pt x="60543" y="1629725"/>
                  </a:lnTo>
                  <a:lnTo>
                    <a:pt x="76380" y="1640463"/>
                  </a:lnTo>
                  <a:lnTo>
                    <a:pt x="95697" y="1644410"/>
                  </a:lnTo>
                  <a:lnTo>
                    <a:pt x="6901963" y="1644410"/>
                  </a:lnTo>
                  <a:lnTo>
                    <a:pt x="6889933" y="1662277"/>
                  </a:lnTo>
                  <a:lnTo>
                    <a:pt x="6859509" y="1682867"/>
                  </a:lnTo>
                  <a:lnTo>
                    <a:pt x="6822310" y="1690424"/>
                  </a:lnTo>
                  <a:close/>
                </a:path>
                <a:path w="6918325" h="1691004">
                  <a:moveTo>
                    <a:pt x="6901963" y="1644410"/>
                  </a:moveTo>
                  <a:lnTo>
                    <a:pt x="6822310" y="1644410"/>
                  </a:lnTo>
                  <a:lnTo>
                    <a:pt x="6841627" y="1640463"/>
                  </a:lnTo>
                  <a:lnTo>
                    <a:pt x="6857464" y="1629725"/>
                  </a:lnTo>
                  <a:lnTo>
                    <a:pt x="6868175" y="1613846"/>
                  </a:lnTo>
                  <a:lnTo>
                    <a:pt x="6872112" y="1594480"/>
                  </a:lnTo>
                  <a:lnTo>
                    <a:pt x="6872112" y="95944"/>
                  </a:lnTo>
                  <a:lnTo>
                    <a:pt x="6868175" y="76577"/>
                  </a:lnTo>
                  <a:lnTo>
                    <a:pt x="6857464" y="60699"/>
                  </a:lnTo>
                  <a:lnTo>
                    <a:pt x="6841627" y="49960"/>
                  </a:lnTo>
                  <a:lnTo>
                    <a:pt x="6822310" y="46014"/>
                  </a:lnTo>
                  <a:lnTo>
                    <a:pt x="6901963" y="46014"/>
                  </a:lnTo>
                  <a:lnTo>
                    <a:pt x="6910470" y="58649"/>
                  </a:lnTo>
                  <a:lnTo>
                    <a:pt x="6918008" y="95944"/>
                  </a:lnTo>
                  <a:lnTo>
                    <a:pt x="6918008" y="1594480"/>
                  </a:lnTo>
                  <a:lnTo>
                    <a:pt x="6910470" y="1631774"/>
                  </a:lnTo>
                  <a:lnTo>
                    <a:pt x="6901963" y="1644410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67987" y="2880452"/>
            <a:ext cx="8179434" cy="7175500"/>
            <a:chOff x="867987" y="2880452"/>
            <a:chExt cx="8179434" cy="71755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987" y="2880452"/>
              <a:ext cx="7753349" cy="26860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3148" y="6064454"/>
              <a:ext cx="7343774" cy="3990974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9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204" dirty="0"/>
              <a:t>B</a:t>
            </a:r>
            <a:r>
              <a:rPr spc="-5" dirty="0"/>
              <a:t>A</a:t>
            </a:r>
            <a:r>
              <a:rPr spc="-200" dirty="0"/>
              <a:t>G</a:t>
            </a:r>
            <a:r>
              <a:rPr spc="-5" dirty="0"/>
              <a:t>A</a:t>
            </a:r>
            <a:r>
              <a:rPr spc="-625" dirty="0"/>
              <a:t>I</a:t>
            </a:r>
            <a:r>
              <a:rPr spc="345" dirty="0"/>
              <a:t>M</a:t>
            </a:r>
            <a:r>
              <a:rPr spc="-5" dirty="0"/>
              <a:t>AN</a:t>
            </a:r>
            <a:r>
              <a:rPr spc="140" dirty="0"/>
              <a:t>A</a:t>
            </a:r>
            <a:r>
              <a:rPr spc="755" dirty="0"/>
              <a:t> </a:t>
            </a:r>
            <a:r>
              <a:rPr spc="170" dirty="0"/>
              <a:t>C</a:t>
            </a:r>
            <a:r>
              <a:rPr spc="-5" dirty="0"/>
              <a:t>A</a:t>
            </a:r>
            <a:r>
              <a:rPr spc="-280" dirty="0"/>
              <a:t>R</a:t>
            </a:r>
            <a:r>
              <a:rPr spc="140" dirty="0"/>
              <a:t>A</a:t>
            </a:r>
            <a:r>
              <a:rPr spc="-540" dirty="0"/>
              <a:t> 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434" dirty="0">
                <a:solidFill>
                  <a:srgbClr val="FF5757"/>
                </a:solidFill>
              </a:rPr>
              <a:t>E</a:t>
            </a:r>
            <a:r>
              <a:rPr spc="-5" dirty="0">
                <a:solidFill>
                  <a:srgbClr val="FF5757"/>
                </a:solidFill>
              </a:rPr>
              <a:t>NA</a:t>
            </a:r>
            <a:r>
              <a:rPr spc="345" dirty="0">
                <a:solidFill>
                  <a:srgbClr val="FF5757"/>
                </a:solidFill>
              </a:rPr>
              <a:t>M</a:t>
            </a:r>
            <a:r>
              <a:rPr spc="-204" dirty="0">
                <a:solidFill>
                  <a:srgbClr val="FF5757"/>
                </a:solidFill>
              </a:rPr>
              <a:t>B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-90" dirty="0">
                <a:solidFill>
                  <a:srgbClr val="FF5757"/>
                </a:solidFill>
              </a:rPr>
              <a:t>H</a:t>
            </a:r>
            <a:r>
              <a:rPr spc="-15" dirty="0">
                <a:solidFill>
                  <a:srgbClr val="FF5757"/>
                </a:solidFill>
              </a:rPr>
              <a:t>K</a:t>
            </a:r>
            <a:r>
              <a:rPr spc="-5" dirty="0">
                <a:solidFill>
                  <a:srgbClr val="FF5757"/>
                </a:solidFill>
              </a:rPr>
              <a:t>A</a:t>
            </a:r>
            <a:r>
              <a:rPr spc="140" dirty="0">
                <a:solidFill>
                  <a:srgbClr val="FF5757"/>
                </a:solidFill>
              </a:rPr>
              <a:t>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063578" y="876494"/>
            <a:ext cx="6288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5757"/>
                </a:solidFill>
                <a:latin typeface="Verdana"/>
                <a:cs typeface="Verdana"/>
              </a:rPr>
              <a:t>A</a:t>
            </a:r>
            <a:r>
              <a:rPr sz="4800" spc="170" dirty="0">
                <a:solidFill>
                  <a:srgbClr val="FF5757"/>
                </a:solidFill>
                <a:latin typeface="Verdana"/>
                <a:cs typeface="Verdana"/>
              </a:rPr>
              <a:t>C</a:t>
            </a:r>
            <a:r>
              <a:rPr sz="4800" spc="-5" dirty="0">
                <a:solidFill>
                  <a:srgbClr val="FF5757"/>
                </a:solidFill>
                <a:latin typeface="Verdana"/>
                <a:cs typeface="Verdana"/>
              </a:rPr>
              <a:t>A</a:t>
            </a:r>
            <a:r>
              <a:rPr sz="4800" spc="-280" dirty="0">
                <a:solidFill>
                  <a:srgbClr val="FF5757"/>
                </a:solidFill>
                <a:latin typeface="Verdana"/>
                <a:cs typeface="Verdana"/>
              </a:rPr>
              <a:t>R</a:t>
            </a:r>
            <a:r>
              <a:rPr sz="4800" spc="140" dirty="0">
                <a:solidFill>
                  <a:srgbClr val="FF5757"/>
                </a:solidFill>
                <a:latin typeface="Verdana"/>
                <a:cs typeface="Verdana"/>
              </a:rPr>
              <a:t>A</a:t>
            </a:r>
            <a:r>
              <a:rPr sz="4800" spc="-540" dirty="0">
                <a:solidFill>
                  <a:srgbClr val="FF5757"/>
                </a:solidFill>
                <a:latin typeface="Verdana"/>
                <a:cs typeface="Verdana"/>
              </a:rPr>
              <a:t> </a:t>
            </a:r>
            <a:r>
              <a:rPr sz="4800" spc="20" dirty="0">
                <a:solidFill>
                  <a:srgbClr val="1C6179"/>
                </a:solidFill>
                <a:latin typeface="Verdana"/>
                <a:cs typeface="Verdana"/>
              </a:rPr>
              <a:t>P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300" dirty="0">
                <a:solidFill>
                  <a:srgbClr val="1C6179"/>
                </a:solidFill>
                <a:latin typeface="Verdana"/>
                <a:cs typeface="Verdana"/>
              </a:rPr>
              <a:t>D</a:t>
            </a:r>
            <a:r>
              <a:rPr sz="4800" spc="140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540" dirty="0">
                <a:solidFill>
                  <a:srgbClr val="1C6179"/>
                </a:solidFill>
                <a:latin typeface="Verdana"/>
                <a:cs typeface="Verdana"/>
              </a:rPr>
              <a:t> </a:t>
            </a:r>
            <a:r>
              <a:rPr sz="4800" spc="-15" dirty="0">
                <a:solidFill>
                  <a:srgbClr val="1C6179"/>
                </a:solidFill>
                <a:latin typeface="Verdana"/>
                <a:cs typeface="Verdana"/>
              </a:rPr>
              <a:t>K</a:t>
            </a:r>
            <a:r>
              <a:rPr sz="4800" spc="-434" dirty="0">
                <a:solidFill>
                  <a:srgbClr val="1C6179"/>
                </a:solidFill>
                <a:latin typeface="Verdana"/>
                <a:cs typeface="Verdana"/>
              </a:rPr>
              <a:t>E</a:t>
            </a:r>
            <a:r>
              <a:rPr sz="4800" spc="-520" dirty="0">
                <a:solidFill>
                  <a:srgbClr val="1C6179"/>
                </a:solidFill>
                <a:latin typeface="Verdana"/>
                <a:cs typeface="Verdana"/>
              </a:rPr>
              <a:t>L</a:t>
            </a:r>
            <a:r>
              <a:rPr sz="4800" spc="-5" dirty="0">
                <a:solidFill>
                  <a:srgbClr val="1C6179"/>
                </a:solidFill>
                <a:latin typeface="Verdana"/>
                <a:cs typeface="Verdana"/>
              </a:rPr>
              <a:t>A</a:t>
            </a:r>
            <a:r>
              <a:rPr sz="4800" spc="-325" dirty="0">
                <a:solidFill>
                  <a:srgbClr val="1C6179"/>
                </a:solidFill>
                <a:latin typeface="Verdana"/>
                <a:cs typeface="Verdana"/>
              </a:rPr>
              <a:t>S</a:t>
            </a:r>
            <a:r>
              <a:rPr sz="4800" spc="505" dirty="0">
                <a:solidFill>
                  <a:srgbClr val="1C6179"/>
                </a:solidFill>
                <a:latin typeface="Verdana"/>
                <a:cs typeface="Verdana"/>
              </a:rPr>
              <a:t>?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90448" y="1945706"/>
            <a:ext cx="400304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Pilih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kelas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akan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dibagikan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jadwal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acara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58572" y="2271740"/>
            <a:ext cx="29629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Masukkan</a:t>
            </a:r>
            <a:r>
              <a:rPr sz="2000" b="1" spc="-9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Detail</a:t>
            </a:r>
            <a:r>
              <a:rPr sz="2000" b="1" spc="-9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Acara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63913" y="4397506"/>
            <a:ext cx="4256396" cy="395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744200" y="4652557"/>
            <a:ext cx="4256396" cy="395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744200" y="5566501"/>
            <a:ext cx="2362200" cy="186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9523" y="2618347"/>
            <a:ext cx="13303250" cy="22790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66469" marR="5080" indent="-954405">
              <a:lnSpc>
                <a:spcPct val="122200"/>
              </a:lnSpc>
              <a:spcBef>
                <a:spcPts val="90"/>
              </a:spcBef>
            </a:pPr>
            <a:r>
              <a:rPr sz="6050" spc="15" dirty="0"/>
              <a:t>A</a:t>
            </a:r>
            <a:r>
              <a:rPr sz="6050" spc="45" dirty="0"/>
              <a:t>P</a:t>
            </a:r>
            <a:r>
              <a:rPr sz="6050" spc="200" dirty="0"/>
              <a:t>A</a:t>
            </a:r>
            <a:r>
              <a:rPr sz="6050" spc="-670" dirty="0"/>
              <a:t> </a:t>
            </a:r>
            <a:r>
              <a:rPr sz="6050" spc="-390" dirty="0"/>
              <a:t>S</a:t>
            </a:r>
            <a:r>
              <a:rPr sz="6050" spc="15" dirty="0"/>
              <a:t>A</a:t>
            </a:r>
            <a:r>
              <a:rPr sz="6050" spc="675" dirty="0"/>
              <a:t>J</a:t>
            </a:r>
            <a:r>
              <a:rPr sz="6050" spc="200" dirty="0"/>
              <a:t>A</a:t>
            </a:r>
            <a:r>
              <a:rPr sz="6050" spc="-670" dirty="0"/>
              <a:t> </a:t>
            </a:r>
            <a:r>
              <a:rPr sz="6050" spc="270" dirty="0"/>
              <a:t>Y</a:t>
            </a:r>
            <a:r>
              <a:rPr sz="6050" spc="15" dirty="0"/>
              <a:t>A</a:t>
            </a:r>
            <a:r>
              <a:rPr sz="6050" spc="20" dirty="0"/>
              <a:t>N</a:t>
            </a:r>
            <a:r>
              <a:rPr sz="6050" spc="-45" dirty="0"/>
              <a:t>G</a:t>
            </a:r>
            <a:r>
              <a:rPr sz="6050" spc="-670" dirty="0"/>
              <a:t> </a:t>
            </a:r>
            <a:r>
              <a:rPr sz="6050" spc="-355" dirty="0"/>
              <a:t>D</a:t>
            </a:r>
            <a:r>
              <a:rPr sz="6050" spc="15" dirty="0"/>
              <a:t>A</a:t>
            </a:r>
            <a:r>
              <a:rPr sz="6050" spc="45" dirty="0"/>
              <a:t>P</a:t>
            </a:r>
            <a:r>
              <a:rPr sz="6050" spc="15" dirty="0"/>
              <a:t>A</a:t>
            </a:r>
            <a:r>
              <a:rPr sz="6050" spc="-30" dirty="0"/>
              <a:t>T</a:t>
            </a:r>
            <a:r>
              <a:rPr sz="6050" spc="-670" dirty="0"/>
              <a:t> </a:t>
            </a:r>
            <a:r>
              <a:rPr sz="6050" spc="-355" dirty="0"/>
              <a:t>D</a:t>
            </a:r>
            <a:r>
              <a:rPr sz="6050" spc="-780" dirty="0"/>
              <a:t>I</a:t>
            </a:r>
            <a:r>
              <a:rPr sz="6050" spc="-235" dirty="0"/>
              <a:t>B</a:t>
            </a:r>
            <a:r>
              <a:rPr sz="6050" spc="15" dirty="0"/>
              <a:t>A</a:t>
            </a:r>
            <a:r>
              <a:rPr sz="6050" spc="-229" dirty="0"/>
              <a:t>G</a:t>
            </a:r>
            <a:r>
              <a:rPr sz="6050" spc="-780" dirty="0"/>
              <a:t>I</a:t>
            </a:r>
            <a:r>
              <a:rPr sz="6050" dirty="0"/>
              <a:t>K</a:t>
            </a:r>
            <a:r>
              <a:rPr sz="6050" spc="15" dirty="0"/>
              <a:t>A</a:t>
            </a:r>
            <a:r>
              <a:rPr sz="6050" spc="130" dirty="0"/>
              <a:t>N  </a:t>
            </a:r>
            <a:r>
              <a:rPr sz="6050" spc="-355" dirty="0">
                <a:solidFill>
                  <a:srgbClr val="FF5757"/>
                </a:solidFill>
              </a:rPr>
              <a:t>D</a:t>
            </a:r>
            <a:r>
              <a:rPr sz="6050" spc="-155" dirty="0">
                <a:solidFill>
                  <a:srgbClr val="FF5757"/>
                </a:solidFill>
              </a:rPr>
              <a:t>O</a:t>
            </a:r>
            <a:r>
              <a:rPr sz="6050" spc="-390" dirty="0">
                <a:solidFill>
                  <a:srgbClr val="FF5757"/>
                </a:solidFill>
              </a:rPr>
              <a:t>S</a:t>
            </a:r>
            <a:r>
              <a:rPr sz="6050" spc="-535" dirty="0">
                <a:solidFill>
                  <a:srgbClr val="FF5757"/>
                </a:solidFill>
              </a:rPr>
              <a:t>E</a:t>
            </a:r>
            <a:r>
              <a:rPr sz="6050" spc="204" dirty="0">
                <a:solidFill>
                  <a:srgbClr val="FF5757"/>
                </a:solidFill>
              </a:rPr>
              <a:t>N</a:t>
            </a:r>
            <a:r>
              <a:rPr sz="6050" spc="-670" dirty="0">
                <a:solidFill>
                  <a:srgbClr val="FF5757"/>
                </a:solidFill>
              </a:rPr>
              <a:t> </a:t>
            </a:r>
            <a:r>
              <a:rPr sz="6050" dirty="0">
                <a:solidFill>
                  <a:srgbClr val="FF5757"/>
                </a:solidFill>
              </a:rPr>
              <a:t>K</a:t>
            </a:r>
            <a:r>
              <a:rPr sz="6050" spc="-535" dirty="0">
                <a:solidFill>
                  <a:srgbClr val="FF5757"/>
                </a:solidFill>
              </a:rPr>
              <a:t>E</a:t>
            </a:r>
            <a:r>
              <a:rPr sz="6050" spc="45" dirty="0">
                <a:solidFill>
                  <a:srgbClr val="FF5757"/>
                </a:solidFill>
              </a:rPr>
              <a:t>P</a:t>
            </a:r>
            <a:r>
              <a:rPr sz="6050" spc="15" dirty="0">
                <a:solidFill>
                  <a:srgbClr val="FF5757"/>
                </a:solidFill>
              </a:rPr>
              <a:t>A</a:t>
            </a:r>
            <a:r>
              <a:rPr sz="6050" spc="-355" dirty="0">
                <a:solidFill>
                  <a:srgbClr val="FF5757"/>
                </a:solidFill>
              </a:rPr>
              <a:t>D</a:t>
            </a:r>
            <a:r>
              <a:rPr sz="6050" spc="200" dirty="0">
                <a:solidFill>
                  <a:srgbClr val="FF5757"/>
                </a:solidFill>
              </a:rPr>
              <a:t>A</a:t>
            </a:r>
            <a:r>
              <a:rPr sz="6050" spc="-670" dirty="0">
                <a:solidFill>
                  <a:srgbClr val="FF5757"/>
                </a:solidFill>
              </a:rPr>
              <a:t> </a:t>
            </a:r>
            <a:r>
              <a:rPr sz="6050" spc="459" dirty="0">
                <a:solidFill>
                  <a:srgbClr val="FF5757"/>
                </a:solidFill>
              </a:rPr>
              <a:t>M</a:t>
            </a:r>
            <a:r>
              <a:rPr sz="6050" spc="15" dirty="0">
                <a:solidFill>
                  <a:srgbClr val="FF5757"/>
                </a:solidFill>
              </a:rPr>
              <a:t>A</a:t>
            </a:r>
            <a:r>
              <a:rPr sz="6050" spc="-95" dirty="0">
                <a:solidFill>
                  <a:srgbClr val="FF5757"/>
                </a:solidFill>
              </a:rPr>
              <a:t>H</a:t>
            </a:r>
            <a:r>
              <a:rPr sz="6050" spc="15" dirty="0">
                <a:solidFill>
                  <a:srgbClr val="FF5757"/>
                </a:solidFill>
              </a:rPr>
              <a:t>A</a:t>
            </a:r>
            <a:r>
              <a:rPr sz="6050" spc="-390" dirty="0">
                <a:solidFill>
                  <a:srgbClr val="FF5757"/>
                </a:solidFill>
              </a:rPr>
              <a:t>S</a:t>
            </a:r>
            <a:r>
              <a:rPr sz="6050" spc="-780" dirty="0">
                <a:solidFill>
                  <a:srgbClr val="FF5757"/>
                </a:solidFill>
              </a:rPr>
              <a:t>I</a:t>
            </a:r>
            <a:r>
              <a:rPr sz="6050" spc="-390" dirty="0">
                <a:solidFill>
                  <a:srgbClr val="FF5757"/>
                </a:solidFill>
              </a:rPr>
              <a:t>S</a:t>
            </a:r>
            <a:r>
              <a:rPr sz="6050" spc="185" dirty="0">
                <a:solidFill>
                  <a:srgbClr val="FF5757"/>
                </a:solidFill>
              </a:rPr>
              <a:t>W</a:t>
            </a:r>
            <a:r>
              <a:rPr sz="6050" spc="15" dirty="0">
                <a:solidFill>
                  <a:srgbClr val="FF5757"/>
                </a:solidFill>
              </a:rPr>
              <a:t>A</a:t>
            </a:r>
            <a:r>
              <a:rPr sz="6050" spc="660" dirty="0"/>
              <a:t>?</a:t>
            </a:r>
            <a:endParaRPr sz="6050"/>
          </a:p>
        </p:txBody>
      </p:sp>
      <p:grpSp>
        <p:nvGrpSpPr>
          <p:cNvPr id="3" name="object 3"/>
          <p:cNvGrpSpPr/>
          <p:nvPr/>
        </p:nvGrpSpPr>
        <p:grpSpPr>
          <a:xfrm>
            <a:off x="11018659" y="3"/>
            <a:ext cx="7269480" cy="8475980"/>
            <a:chOff x="11018659" y="3"/>
            <a:chExt cx="7269480" cy="8475980"/>
          </a:xfrm>
        </p:grpSpPr>
        <p:sp>
          <p:nvSpPr>
            <p:cNvPr id="4" name="object 4"/>
            <p:cNvSpPr/>
            <p:nvPr/>
          </p:nvSpPr>
          <p:spPr>
            <a:xfrm>
              <a:off x="11018659" y="3"/>
              <a:ext cx="7269480" cy="8475980"/>
            </a:xfrm>
            <a:custGeom>
              <a:avLst/>
              <a:gdLst/>
              <a:ahLst/>
              <a:cxnLst/>
              <a:rect l="l" t="t" r="r" b="b"/>
              <a:pathLst>
                <a:path w="7269480" h="8475980">
                  <a:moveTo>
                    <a:pt x="7269340" y="3739730"/>
                  </a:moveTo>
                  <a:lnTo>
                    <a:pt x="3000880" y="8008190"/>
                  </a:lnTo>
                  <a:lnTo>
                    <a:pt x="2991972" y="7999281"/>
                  </a:lnTo>
                  <a:lnTo>
                    <a:pt x="2956136" y="8031498"/>
                  </a:lnTo>
                  <a:lnTo>
                    <a:pt x="2919634" y="8062591"/>
                  </a:lnTo>
                  <a:lnTo>
                    <a:pt x="2882490" y="8092562"/>
                  </a:lnTo>
                  <a:lnTo>
                    <a:pt x="2844728" y="8121409"/>
                  </a:lnTo>
                  <a:lnTo>
                    <a:pt x="2806372" y="8149131"/>
                  </a:lnTo>
                  <a:lnTo>
                    <a:pt x="2767447" y="8175729"/>
                  </a:lnTo>
                  <a:lnTo>
                    <a:pt x="2727975" y="8201202"/>
                  </a:lnTo>
                  <a:lnTo>
                    <a:pt x="2687982" y="8225548"/>
                  </a:lnTo>
                  <a:lnTo>
                    <a:pt x="2647490" y="8248768"/>
                  </a:lnTo>
                  <a:lnTo>
                    <a:pt x="2606525" y="8270861"/>
                  </a:lnTo>
                  <a:lnTo>
                    <a:pt x="2565110" y="8291826"/>
                  </a:lnTo>
                  <a:lnTo>
                    <a:pt x="2523269" y="8311662"/>
                  </a:lnTo>
                  <a:lnTo>
                    <a:pt x="2481026" y="8330370"/>
                  </a:lnTo>
                  <a:lnTo>
                    <a:pt x="2438405" y="8347948"/>
                  </a:lnTo>
                  <a:lnTo>
                    <a:pt x="2395430" y="8364397"/>
                  </a:lnTo>
                  <a:lnTo>
                    <a:pt x="2352125" y="8379714"/>
                  </a:lnTo>
                  <a:lnTo>
                    <a:pt x="2308515" y="8393901"/>
                  </a:lnTo>
                  <a:lnTo>
                    <a:pt x="2264622" y="8406955"/>
                  </a:lnTo>
                  <a:lnTo>
                    <a:pt x="2220472" y="8418878"/>
                  </a:lnTo>
                  <a:lnTo>
                    <a:pt x="2176088" y="8429667"/>
                  </a:lnTo>
                  <a:lnTo>
                    <a:pt x="2131493" y="8439323"/>
                  </a:lnTo>
                  <a:lnTo>
                    <a:pt x="2086713" y="8447844"/>
                  </a:lnTo>
                  <a:lnTo>
                    <a:pt x="2041771" y="8455232"/>
                  </a:lnTo>
                  <a:lnTo>
                    <a:pt x="1996692" y="8461483"/>
                  </a:lnTo>
                  <a:lnTo>
                    <a:pt x="1951498" y="8466599"/>
                  </a:lnTo>
                  <a:lnTo>
                    <a:pt x="1906214" y="8470579"/>
                  </a:lnTo>
                  <a:lnTo>
                    <a:pt x="1860865" y="8473421"/>
                  </a:lnTo>
                  <a:lnTo>
                    <a:pt x="1815473" y="8475126"/>
                  </a:lnTo>
                  <a:lnTo>
                    <a:pt x="1770064" y="8475693"/>
                  </a:lnTo>
                  <a:lnTo>
                    <a:pt x="1724661" y="8475121"/>
                  </a:lnTo>
                  <a:lnTo>
                    <a:pt x="1679288" y="8473410"/>
                  </a:lnTo>
                  <a:lnTo>
                    <a:pt x="1633969" y="8470559"/>
                  </a:lnTo>
                  <a:lnTo>
                    <a:pt x="1588729" y="8466567"/>
                  </a:lnTo>
                  <a:lnTo>
                    <a:pt x="1543590" y="8461434"/>
                  </a:lnTo>
                  <a:lnTo>
                    <a:pt x="1498578" y="8455160"/>
                  </a:lnTo>
                  <a:lnTo>
                    <a:pt x="1453716" y="8447743"/>
                  </a:lnTo>
                  <a:lnTo>
                    <a:pt x="1409027" y="8439184"/>
                  </a:lnTo>
                  <a:lnTo>
                    <a:pt x="1364537" y="8429481"/>
                  </a:lnTo>
                  <a:lnTo>
                    <a:pt x="1320270" y="8418634"/>
                  </a:lnTo>
                  <a:lnTo>
                    <a:pt x="1276248" y="8406643"/>
                  </a:lnTo>
                  <a:lnTo>
                    <a:pt x="1232496" y="8393507"/>
                  </a:lnTo>
                  <a:lnTo>
                    <a:pt x="1189039" y="8379225"/>
                  </a:lnTo>
                  <a:lnTo>
                    <a:pt x="1145900" y="8363797"/>
                  </a:lnTo>
                  <a:lnTo>
                    <a:pt x="1103103" y="8347222"/>
                  </a:lnTo>
                  <a:lnTo>
                    <a:pt x="1060672" y="8329499"/>
                  </a:lnTo>
                  <a:lnTo>
                    <a:pt x="1018631" y="8310628"/>
                  </a:lnTo>
                  <a:lnTo>
                    <a:pt x="977004" y="8290609"/>
                  </a:lnTo>
                  <a:lnTo>
                    <a:pt x="935816" y="8269441"/>
                  </a:lnTo>
                  <a:lnTo>
                    <a:pt x="895090" y="8247123"/>
                  </a:lnTo>
                  <a:lnTo>
                    <a:pt x="854850" y="8223654"/>
                  </a:lnTo>
                  <a:lnTo>
                    <a:pt x="815120" y="8199035"/>
                  </a:lnTo>
                  <a:lnTo>
                    <a:pt x="775924" y="8173264"/>
                  </a:lnTo>
                  <a:lnTo>
                    <a:pt x="737286" y="8146341"/>
                  </a:lnTo>
                  <a:lnTo>
                    <a:pt x="699231" y="8118266"/>
                  </a:lnTo>
                  <a:lnTo>
                    <a:pt x="661782" y="8089037"/>
                  </a:lnTo>
                  <a:lnTo>
                    <a:pt x="624963" y="8058655"/>
                  </a:lnTo>
                  <a:lnTo>
                    <a:pt x="588798" y="8027118"/>
                  </a:lnTo>
                  <a:lnTo>
                    <a:pt x="553311" y="7994426"/>
                  </a:lnTo>
                  <a:lnTo>
                    <a:pt x="518527" y="7960578"/>
                  </a:lnTo>
                  <a:lnTo>
                    <a:pt x="484672" y="7925801"/>
                  </a:lnTo>
                  <a:lnTo>
                    <a:pt x="451958" y="7890337"/>
                  </a:lnTo>
                  <a:lnTo>
                    <a:pt x="420385" y="7854208"/>
                  </a:lnTo>
                  <a:lnTo>
                    <a:pt x="389953" y="7817438"/>
                  </a:lnTo>
                  <a:lnTo>
                    <a:pt x="360663" y="7780051"/>
                  </a:lnTo>
                  <a:lnTo>
                    <a:pt x="332514" y="7742068"/>
                  </a:lnTo>
                  <a:lnTo>
                    <a:pt x="305508" y="7703514"/>
                  </a:lnTo>
                  <a:lnTo>
                    <a:pt x="279643" y="7664412"/>
                  </a:lnTo>
                  <a:lnTo>
                    <a:pt x="254921" y="7624785"/>
                  </a:lnTo>
                  <a:lnTo>
                    <a:pt x="231342" y="7584656"/>
                  </a:lnTo>
                  <a:lnTo>
                    <a:pt x="208905" y="7544048"/>
                  </a:lnTo>
                  <a:lnTo>
                    <a:pt x="187611" y="7502986"/>
                  </a:lnTo>
                  <a:lnTo>
                    <a:pt x="167460" y="7461491"/>
                  </a:lnTo>
                  <a:lnTo>
                    <a:pt x="148453" y="7419587"/>
                  </a:lnTo>
                  <a:lnTo>
                    <a:pt x="130589" y="7377297"/>
                  </a:lnTo>
                  <a:lnTo>
                    <a:pt x="113869" y="7334645"/>
                  </a:lnTo>
                  <a:lnTo>
                    <a:pt x="98293" y="7291653"/>
                  </a:lnTo>
                  <a:lnTo>
                    <a:pt x="83861" y="7248346"/>
                  </a:lnTo>
                  <a:lnTo>
                    <a:pt x="70574" y="7204745"/>
                  </a:lnTo>
                  <a:lnTo>
                    <a:pt x="58431" y="7160875"/>
                  </a:lnTo>
                  <a:lnTo>
                    <a:pt x="47433" y="7116759"/>
                  </a:lnTo>
                  <a:lnTo>
                    <a:pt x="37580" y="7072419"/>
                  </a:lnTo>
                  <a:lnTo>
                    <a:pt x="28872" y="7027880"/>
                  </a:lnTo>
                  <a:lnTo>
                    <a:pt x="21309" y="6983163"/>
                  </a:lnTo>
                  <a:lnTo>
                    <a:pt x="14892" y="6938293"/>
                  </a:lnTo>
                  <a:lnTo>
                    <a:pt x="9621" y="6893293"/>
                  </a:lnTo>
                  <a:lnTo>
                    <a:pt x="5496" y="6848186"/>
                  </a:lnTo>
                  <a:lnTo>
                    <a:pt x="2518" y="6802995"/>
                  </a:lnTo>
                  <a:lnTo>
                    <a:pt x="685" y="6757743"/>
                  </a:lnTo>
                  <a:lnTo>
                    <a:pt x="0" y="6712453"/>
                  </a:lnTo>
                  <a:lnTo>
                    <a:pt x="461" y="6667150"/>
                  </a:lnTo>
                  <a:lnTo>
                    <a:pt x="2069" y="6621855"/>
                  </a:lnTo>
                  <a:lnTo>
                    <a:pt x="4824" y="6576593"/>
                  </a:lnTo>
                  <a:lnTo>
                    <a:pt x="8727" y="6531386"/>
                  </a:lnTo>
                  <a:lnTo>
                    <a:pt x="13778" y="6486258"/>
                  </a:lnTo>
                  <a:lnTo>
                    <a:pt x="19976" y="6441231"/>
                  </a:lnTo>
                  <a:lnTo>
                    <a:pt x="27323" y="6396330"/>
                  </a:lnTo>
                  <a:lnTo>
                    <a:pt x="35817" y="6351577"/>
                  </a:lnTo>
                  <a:lnTo>
                    <a:pt x="45461" y="6306995"/>
                  </a:lnTo>
                  <a:lnTo>
                    <a:pt x="56253" y="6262608"/>
                  </a:lnTo>
                  <a:lnTo>
                    <a:pt x="68193" y="6218439"/>
                  </a:lnTo>
                  <a:lnTo>
                    <a:pt x="81283" y="6174511"/>
                  </a:lnTo>
                  <a:lnTo>
                    <a:pt x="95523" y="6130848"/>
                  </a:lnTo>
                  <a:lnTo>
                    <a:pt x="110911" y="6087472"/>
                  </a:lnTo>
                  <a:lnTo>
                    <a:pt x="127450" y="6044407"/>
                  </a:lnTo>
                  <a:lnTo>
                    <a:pt x="145138" y="6001676"/>
                  </a:lnTo>
                  <a:lnTo>
                    <a:pt x="163977" y="5959302"/>
                  </a:lnTo>
                  <a:lnTo>
                    <a:pt x="183966" y="5917309"/>
                  </a:lnTo>
                  <a:lnTo>
                    <a:pt x="205105" y="5875719"/>
                  </a:lnTo>
                  <a:lnTo>
                    <a:pt x="227395" y="5834557"/>
                  </a:lnTo>
                  <a:lnTo>
                    <a:pt x="250836" y="5793844"/>
                  </a:lnTo>
                  <a:lnTo>
                    <a:pt x="275429" y="5753605"/>
                  </a:lnTo>
                  <a:lnTo>
                    <a:pt x="301172" y="5713862"/>
                  </a:lnTo>
                  <a:lnTo>
                    <a:pt x="328067" y="5674639"/>
                  </a:lnTo>
                  <a:lnTo>
                    <a:pt x="356114" y="5635959"/>
                  </a:lnTo>
                  <a:lnTo>
                    <a:pt x="385313" y="5597845"/>
                  </a:lnTo>
                  <a:lnTo>
                    <a:pt x="415664" y="5560321"/>
                  </a:lnTo>
                  <a:lnTo>
                    <a:pt x="447168" y="5523409"/>
                  </a:lnTo>
                  <a:lnTo>
                    <a:pt x="479824" y="5487134"/>
                  </a:lnTo>
                  <a:lnTo>
                    <a:pt x="470915" y="5478225"/>
                  </a:lnTo>
                  <a:lnTo>
                    <a:pt x="5949141" y="0"/>
                  </a:lnTo>
                  <a:lnTo>
                    <a:pt x="7269340" y="0"/>
                  </a:lnTo>
                  <a:lnTo>
                    <a:pt x="7269340" y="3739730"/>
                  </a:lnTo>
                  <a:close/>
                </a:path>
              </a:pathLst>
            </a:custGeom>
            <a:solidFill>
              <a:srgbClr val="1C6179">
                <a:alpha val="148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526108" y="3"/>
              <a:ext cx="6762115" cy="5150485"/>
            </a:xfrm>
            <a:custGeom>
              <a:avLst/>
              <a:gdLst/>
              <a:ahLst/>
              <a:cxnLst/>
              <a:rect l="l" t="t" r="r" b="b"/>
              <a:pathLst>
                <a:path w="6762115" h="5150485">
                  <a:moveTo>
                    <a:pt x="6761892" y="924859"/>
                  </a:moveTo>
                  <a:lnTo>
                    <a:pt x="3003744" y="4683007"/>
                  </a:lnTo>
                  <a:lnTo>
                    <a:pt x="2994824" y="4674086"/>
                  </a:lnTo>
                  <a:lnTo>
                    <a:pt x="2958986" y="4706300"/>
                  </a:lnTo>
                  <a:lnTo>
                    <a:pt x="2922480" y="4737390"/>
                  </a:lnTo>
                  <a:lnTo>
                    <a:pt x="2885332" y="4767355"/>
                  </a:lnTo>
                  <a:lnTo>
                    <a:pt x="2847564" y="4796196"/>
                  </a:lnTo>
                  <a:lnTo>
                    <a:pt x="2809202" y="4823912"/>
                  </a:lnTo>
                  <a:lnTo>
                    <a:pt x="2770268" y="4850501"/>
                  </a:lnTo>
                  <a:lnTo>
                    <a:pt x="2730787" y="4875964"/>
                  </a:lnTo>
                  <a:lnTo>
                    <a:pt x="2690783" y="4900300"/>
                  </a:lnTo>
                  <a:lnTo>
                    <a:pt x="2650281" y="4923508"/>
                  </a:lnTo>
                  <a:lnTo>
                    <a:pt x="2609303" y="4945588"/>
                  </a:lnTo>
                  <a:lnTo>
                    <a:pt x="2567874" y="4966539"/>
                  </a:lnTo>
                  <a:lnTo>
                    <a:pt x="2526019" y="4986361"/>
                  </a:lnTo>
                  <a:lnTo>
                    <a:pt x="2483760" y="5005053"/>
                  </a:lnTo>
                  <a:lnTo>
                    <a:pt x="2441123" y="5022614"/>
                  </a:lnTo>
                  <a:lnTo>
                    <a:pt x="2398130" y="5039044"/>
                  </a:lnTo>
                  <a:lnTo>
                    <a:pt x="2354807" y="5054343"/>
                  </a:lnTo>
                  <a:lnTo>
                    <a:pt x="2311177" y="5068510"/>
                  </a:lnTo>
                  <a:lnTo>
                    <a:pt x="2267264" y="5081544"/>
                  </a:lnTo>
                  <a:lnTo>
                    <a:pt x="2223092" y="5093444"/>
                  </a:lnTo>
                  <a:lnTo>
                    <a:pt x="2178686" y="5104211"/>
                  </a:lnTo>
                  <a:lnTo>
                    <a:pt x="2134068" y="5113843"/>
                  </a:lnTo>
                  <a:lnTo>
                    <a:pt x="2089264" y="5122341"/>
                  </a:lnTo>
                  <a:lnTo>
                    <a:pt x="2044297" y="5129703"/>
                  </a:lnTo>
                  <a:lnTo>
                    <a:pt x="1999192" y="5135928"/>
                  </a:lnTo>
                  <a:lnTo>
                    <a:pt x="1953971" y="5141017"/>
                  </a:lnTo>
                  <a:lnTo>
                    <a:pt x="1908660" y="5144969"/>
                  </a:lnTo>
                  <a:lnTo>
                    <a:pt x="1863283" y="5147783"/>
                  </a:lnTo>
                  <a:lnTo>
                    <a:pt x="1817862" y="5149459"/>
                  </a:lnTo>
                  <a:lnTo>
                    <a:pt x="1772423" y="5149996"/>
                  </a:lnTo>
                  <a:lnTo>
                    <a:pt x="1726990" y="5149393"/>
                  </a:lnTo>
                  <a:lnTo>
                    <a:pt x="1681585" y="5147650"/>
                  </a:lnTo>
                  <a:lnTo>
                    <a:pt x="1636235" y="5144767"/>
                  </a:lnTo>
                  <a:lnTo>
                    <a:pt x="1590961" y="5140742"/>
                  </a:lnTo>
                  <a:lnTo>
                    <a:pt x="1545789" y="5135576"/>
                  </a:lnTo>
                  <a:lnTo>
                    <a:pt x="1500743" y="5129267"/>
                  </a:lnTo>
                  <a:lnTo>
                    <a:pt x="1455845" y="5121815"/>
                  </a:lnTo>
                  <a:lnTo>
                    <a:pt x="1411122" y="5113220"/>
                  </a:lnTo>
                  <a:lnTo>
                    <a:pt x="1366596" y="5103481"/>
                  </a:lnTo>
                  <a:lnTo>
                    <a:pt x="1322291" y="5092598"/>
                  </a:lnTo>
                  <a:lnTo>
                    <a:pt x="1278232" y="5080569"/>
                  </a:lnTo>
                  <a:lnTo>
                    <a:pt x="1234443" y="5067395"/>
                  </a:lnTo>
                  <a:lnTo>
                    <a:pt x="1190947" y="5053074"/>
                  </a:lnTo>
                  <a:lnTo>
                    <a:pt x="1147769" y="5037607"/>
                  </a:lnTo>
                  <a:lnTo>
                    <a:pt x="1104932" y="5020992"/>
                  </a:lnTo>
                  <a:lnTo>
                    <a:pt x="1062461" y="5003229"/>
                  </a:lnTo>
                  <a:lnTo>
                    <a:pt x="1020380" y="4984318"/>
                  </a:lnTo>
                  <a:lnTo>
                    <a:pt x="978712" y="4964257"/>
                  </a:lnTo>
                  <a:lnTo>
                    <a:pt x="937482" y="4943047"/>
                  </a:lnTo>
                  <a:lnTo>
                    <a:pt x="896714" y="4920687"/>
                  </a:lnTo>
                  <a:lnTo>
                    <a:pt x="856431" y="4897176"/>
                  </a:lnTo>
                  <a:lnTo>
                    <a:pt x="816658" y="4872514"/>
                  </a:lnTo>
                  <a:lnTo>
                    <a:pt x="777419" y="4846699"/>
                  </a:lnTo>
                  <a:lnTo>
                    <a:pt x="738738" y="4819733"/>
                  </a:lnTo>
                  <a:lnTo>
                    <a:pt x="700638" y="4791613"/>
                  </a:lnTo>
                  <a:lnTo>
                    <a:pt x="663145" y="4762340"/>
                  </a:lnTo>
                  <a:lnTo>
                    <a:pt x="626281" y="4731912"/>
                  </a:lnTo>
                  <a:lnTo>
                    <a:pt x="590071" y="4700330"/>
                  </a:lnTo>
                  <a:lnTo>
                    <a:pt x="554539" y="4667593"/>
                  </a:lnTo>
                  <a:lnTo>
                    <a:pt x="519708" y="4633700"/>
                  </a:lnTo>
                  <a:lnTo>
                    <a:pt x="485807" y="4598877"/>
                  </a:lnTo>
                  <a:lnTo>
                    <a:pt x="453048" y="4563367"/>
                  </a:lnTo>
                  <a:lnTo>
                    <a:pt x="421430" y="4527193"/>
                  </a:lnTo>
                  <a:lnTo>
                    <a:pt x="390953" y="4490378"/>
                  </a:lnTo>
                  <a:lnTo>
                    <a:pt x="361618" y="4452946"/>
                  </a:lnTo>
                  <a:lnTo>
                    <a:pt x="333426" y="4414919"/>
                  </a:lnTo>
                  <a:lnTo>
                    <a:pt x="306375" y="4376322"/>
                  </a:lnTo>
                  <a:lnTo>
                    <a:pt x="280467" y="4337176"/>
                  </a:lnTo>
                  <a:lnTo>
                    <a:pt x="255702" y="4297506"/>
                  </a:lnTo>
                  <a:lnTo>
                    <a:pt x="232080" y="4257335"/>
                  </a:lnTo>
                  <a:lnTo>
                    <a:pt x="209601" y="4216685"/>
                  </a:lnTo>
                  <a:lnTo>
                    <a:pt x="188266" y="4175581"/>
                  </a:lnTo>
                  <a:lnTo>
                    <a:pt x="168074" y="4134044"/>
                  </a:lnTo>
                  <a:lnTo>
                    <a:pt x="149026" y="4092100"/>
                  </a:lnTo>
                  <a:lnTo>
                    <a:pt x="131122" y="4049770"/>
                  </a:lnTo>
                  <a:lnTo>
                    <a:pt x="114362" y="4007078"/>
                  </a:lnTo>
                  <a:lnTo>
                    <a:pt x="98747" y="3964048"/>
                  </a:lnTo>
                  <a:lnTo>
                    <a:pt x="84276" y="3920702"/>
                  </a:lnTo>
                  <a:lnTo>
                    <a:pt x="70951" y="3877064"/>
                  </a:lnTo>
                  <a:lnTo>
                    <a:pt x="58770" y="3833156"/>
                  </a:lnTo>
                  <a:lnTo>
                    <a:pt x="47735" y="3789003"/>
                  </a:lnTo>
                  <a:lnTo>
                    <a:pt x="37846" y="3744627"/>
                  </a:lnTo>
                  <a:lnTo>
                    <a:pt x="29102" y="3700052"/>
                  </a:lnTo>
                  <a:lnTo>
                    <a:pt x="21505" y="3655301"/>
                  </a:lnTo>
                  <a:lnTo>
                    <a:pt x="15054" y="3610397"/>
                  </a:lnTo>
                  <a:lnTo>
                    <a:pt x="9749" y="3565363"/>
                  </a:lnTo>
                  <a:lnTo>
                    <a:pt x="5591" y="3520223"/>
                  </a:lnTo>
                  <a:lnTo>
                    <a:pt x="2580" y="3475000"/>
                  </a:lnTo>
                  <a:lnTo>
                    <a:pt x="716" y="3429717"/>
                  </a:lnTo>
                  <a:lnTo>
                    <a:pt x="0" y="3384397"/>
                  </a:lnTo>
                  <a:lnTo>
                    <a:pt x="431" y="3339064"/>
                  </a:lnTo>
                  <a:lnTo>
                    <a:pt x="2009" y="3293740"/>
                  </a:lnTo>
                  <a:lnTo>
                    <a:pt x="4736" y="3248449"/>
                  </a:lnTo>
                  <a:lnTo>
                    <a:pt x="8612" y="3203215"/>
                  </a:lnTo>
                  <a:lnTo>
                    <a:pt x="13635" y="3158060"/>
                  </a:lnTo>
                  <a:lnTo>
                    <a:pt x="19808" y="3113008"/>
                  </a:lnTo>
                  <a:lnTo>
                    <a:pt x="27129" y="3068081"/>
                  </a:lnTo>
                  <a:lnTo>
                    <a:pt x="35599" y="3023304"/>
                  </a:lnTo>
                  <a:lnTo>
                    <a:pt x="45219" y="2978699"/>
                  </a:lnTo>
                  <a:lnTo>
                    <a:pt x="55989" y="2934290"/>
                  </a:lnTo>
                  <a:lnTo>
                    <a:pt x="67908" y="2890100"/>
                  </a:lnTo>
                  <a:lnTo>
                    <a:pt x="80977" y="2846152"/>
                  </a:lnTo>
                  <a:lnTo>
                    <a:pt x="95196" y="2802469"/>
                  </a:lnTo>
                  <a:lnTo>
                    <a:pt x="110566" y="2759074"/>
                  </a:lnTo>
                  <a:lnTo>
                    <a:pt x="127087" y="2715992"/>
                  </a:lnTo>
                  <a:lnTo>
                    <a:pt x="144758" y="2673244"/>
                  </a:lnTo>
                  <a:lnTo>
                    <a:pt x="163581" y="2630855"/>
                  </a:lnTo>
                  <a:lnTo>
                    <a:pt x="183555" y="2588847"/>
                  </a:lnTo>
                  <a:lnTo>
                    <a:pt x="204681" y="2547244"/>
                  </a:lnTo>
                  <a:lnTo>
                    <a:pt x="226958" y="2506069"/>
                  </a:lnTo>
                  <a:lnTo>
                    <a:pt x="250387" y="2465345"/>
                  </a:lnTo>
                  <a:lnTo>
                    <a:pt x="274969" y="2425095"/>
                  </a:lnTo>
                  <a:lnTo>
                    <a:pt x="300703" y="2385344"/>
                  </a:lnTo>
                  <a:lnTo>
                    <a:pt x="327590" y="2346113"/>
                  </a:lnTo>
                  <a:lnTo>
                    <a:pt x="355630" y="2307426"/>
                  </a:lnTo>
                  <a:lnTo>
                    <a:pt x="384822" y="2269306"/>
                  </a:lnTo>
                  <a:lnTo>
                    <a:pt x="415168" y="2231777"/>
                  </a:lnTo>
                  <a:lnTo>
                    <a:pt x="446668" y="2194862"/>
                  </a:lnTo>
                  <a:lnTo>
                    <a:pt x="479321" y="2158584"/>
                  </a:lnTo>
                  <a:lnTo>
                    <a:pt x="470401" y="2149664"/>
                  </a:lnTo>
                  <a:lnTo>
                    <a:pt x="2620065" y="0"/>
                  </a:lnTo>
                  <a:lnTo>
                    <a:pt x="6761892" y="0"/>
                  </a:lnTo>
                  <a:lnTo>
                    <a:pt x="6761892" y="924859"/>
                  </a:lnTo>
                  <a:close/>
                </a:path>
              </a:pathLst>
            </a:custGeom>
            <a:solidFill>
              <a:srgbClr val="61C2A2">
                <a:alpha val="148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" y="498"/>
            <a:ext cx="4693435" cy="102875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87404" y="0"/>
            <a:ext cx="4712496" cy="705986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418028" y="3083182"/>
            <a:ext cx="7991475" cy="4495800"/>
            <a:chOff x="1418028" y="3083182"/>
            <a:chExt cx="7991475" cy="44958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8028" y="3083182"/>
              <a:ext cx="7991474" cy="44957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09811" y="5406711"/>
              <a:ext cx="1795145" cy="438784"/>
            </a:xfrm>
            <a:custGeom>
              <a:avLst/>
              <a:gdLst/>
              <a:ahLst/>
              <a:cxnLst/>
              <a:rect l="l" t="t" r="r" b="b"/>
              <a:pathLst>
                <a:path w="1795145" h="438785">
                  <a:moveTo>
                    <a:pt x="1769968" y="438560"/>
                  </a:moveTo>
                  <a:lnTo>
                    <a:pt x="24827" y="438560"/>
                  </a:lnTo>
                  <a:lnTo>
                    <a:pt x="15176" y="436600"/>
                  </a:lnTo>
                  <a:lnTo>
                    <a:pt x="7283" y="431258"/>
                  </a:lnTo>
                  <a:lnTo>
                    <a:pt x="1955" y="423344"/>
                  </a:lnTo>
                  <a:lnTo>
                    <a:pt x="0" y="413669"/>
                  </a:lnTo>
                  <a:lnTo>
                    <a:pt x="0" y="24891"/>
                  </a:lnTo>
                  <a:lnTo>
                    <a:pt x="1955" y="15215"/>
                  </a:lnTo>
                  <a:lnTo>
                    <a:pt x="7283" y="7302"/>
                  </a:lnTo>
                  <a:lnTo>
                    <a:pt x="15176" y="1960"/>
                  </a:lnTo>
                  <a:lnTo>
                    <a:pt x="24827" y="0"/>
                  </a:lnTo>
                  <a:lnTo>
                    <a:pt x="1769968" y="0"/>
                  </a:lnTo>
                  <a:lnTo>
                    <a:pt x="1779618" y="1960"/>
                  </a:lnTo>
                  <a:lnTo>
                    <a:pt x="1787512" y="7302"/>
                  </a:lnTo>
                  <a:lnTo>
                    <a:pt x="1790633" y="11937"/>
                  </a:lnTo>
                  <a:lnTo>
                    <a:pt x="17733" y="11937"/>
                  </a:lnTo>
                  <a:lnTo>
                    <a:pt x="11907" y="17779"/>
                  </a:lnTo>
                  <a:lnTo>
                    <a:pt x="11907" y="420781"/>
                  </a:lnTo>
                  <a:lnTo>
                    <a:pt x="17733" y="426622"/>
                  </a:lnTo>
                  <a:lnTo>
                    <a:pt x="1790633" y="426622"/>
                  </a:lnTo>
                  <a:lnTo>
                    <a:pt x="1787512" y="431258"/>
                  </a:lnTo>
                  <a:lnTo>
                    <a:pt x="1779618" y="436600"/>
                  </a:lnTo>
                  <a:lnTo>
                    <a:pt x="1769968" y="438560"/>
                  </a:lnTo>
                  <a:close/>
                </a:path>
                <a:path w="1795145" h="438785">
                  <a:moveTo>
                    <a:pt x="1790633" y="426622"/>
                  </a:moveTo>
                  <a:lnTo>
                    <a:pt x="1777061" y="426622"/>
                  </a:lnTo>
                  <a:lnTo>
                    <a:pt x="1782888" y="420781"/>
                  </a:lnTo>
                  <a:lnTo>
                    <a:pt x="1782888" y="17779"/>
                  </a:lnTo>
                  <a:lnTo>
                    <a:pt x="1777061" y="11937"/>
                  </a:lnTo>
                  <a:lnTo>
                    <a:pt x="1790633" y="11937"/>
                  </a:lnTo>
                  <a:lnTo>
                    <a:pt x="1792840" y="15215"/>
                  </a:lnTo>
                  <a:lnTo>
                    <a:pt x="1794795" y="24891"/>
                  </a:lnTo>
                  <a:lnTo>
                    <a:pt x="1794795" y="413669"/>
                  </a:lnTo>
                  <a:lnTo>
                    <a:pt x="1792840" y="423344"/>
                  </a:lnTo>
                  <a:lnTo>
                    <a:pt x="1790633" y="426622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18048" y="2084278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29284" y="3064531"/>
            <a:ext cx="7915274" cy="556259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03821" y="541628"/>
            <a:ext cx="28079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80" dirty="0"/>
              <a:t>1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345" dirty="0"/>
              <a:t>M</a:t>
            </a:r>
            <a:r>
              <a:rPr spc="-5" dirty="0"/>
              <a:t>A</a:t>
            </a:r>
            <a:r>
              <a:rPr spc="-185" dirty="0"/>
              <a:t>T</a:t>
            </a:r>
            <a:r>
              <a:rPr spc="-434" dirty="0"/>
              <a:t>E</a:t>
            </a:r>
            <a:r>
              <a:rPr spc="-280" dirty="0"/>
              <a:t>R</a:t>
            </a:r>
            <a:r>
              <a:rPr spc="-480" dirty="0"/>
              <a:t>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339144" y="6799781"/>
            <a:ext cx="3302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8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8755" y="2056083"/>
            <a:ext cx="4075429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20" dirty="0">
                <a:solidFill>
                  <a:srgbClr val="535353"/>
                </a:solidFill>
                <a:latin typeface="Tahoma"/>
                <a:cs typeface="Tahoma"/>
              </a:rPr>
              <a:t>File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di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share oleh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dosen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dapat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diunduh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oleh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mahasiswa.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29304" y="2059644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20011" y="2031455"/>
            <a:ext cx="452882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Mahasiswa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bisa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memberikan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tanda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sukai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berikan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komentar.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317117" y="7014661"/>
            <a:ext cx="7478395" cy="875030"/>
          </a:xfrm>
          <a:custGeom>
            <a:avLst/>
            <a:gdLst/>
            <a:ahLst/>
            <a:cxnLst/>
            <a:rect l="l" t="t" r="r" b="b"/>
            <a:pathLst>
              <a:path w="7478394" h="875029">
                <a:moveTo>
                  <a:pt x="7374356" y="874694"/>
                </a:moveTo>
                <a:lnTo>
                  <a:pt x="103440" y="874694"/>
                </a:lnTo>
                <a:lnTo>
                  <a:pt x="63232" y="866532"/>
                </a:lnTo>
                <a:lnTo>
                  <a:pt x="30346" y="844293"/>
                </a:lnTo>
                <a:lnTo>
                  <a:pt x="8147" y="811347"/>
                </a:lnTo>
                <a:lnTo>
                  <a:pt x="0" y="771065"/>
                </a:lnTo>
                <a:lnTo>
                  <a:pt x="0" y="103628"/>
                </a:lnTo>
                <a:lnTo>
                  <a:pt x="8147" y="63347"/>
                </a:lnTo>
                <a:lnTo>
                  <a:pt x="30346" y="30401"/>
                </a:lnTo>
                <a:lnTo>
                  <a:pt x="63232" y="8162"/>
                </a:lnTo>
                <a:lnTo>
                  <a:pt x="103440" y="0"/>
                </a:lnTo>
                <a:lnTo>
                  <a:pt x="7374356" y="0"/>
                </a:lnTo>
                <a:lnTo>
                  <a:pt x="7414565" y="8162"/>
                </a:lnTo>
                <a:lnTo>
                  <a:pt x="7447451" y="30401"/>
                </a:lnTo>
                <a:lnTo>
                  <a:pt x="7460454" y="49699"/>
                </a:lnTo>
                <a:lnTo>
                  <a:pt x="103440" y="49699"/>
                </a:lnTo>
                <a:lnTo>
                  <a:pt x="82561" y="53962"/>
                </a:lnTo>
                <a:lnTo>
                  <a:pt x="65442" y="65561"/>
                </a:lnTo>
                <a:lnTo>
                  <a:pt x="53864" y="82711"/>
                </a:lnTo>
                <a:lnTo>
                  <a:pt x="49609" y="103628"/>
                </a:lnTo>
                <a:lnTo>
                  <a:pt x="49609" y="771065"/>
                </a:lnTo>
                <a:lnTo>
                  <a:pt x="53864" y="791983"/>
                </a:lnTo>
                <a:lnTo>
                  <a:pt x="65442" y="809133"/>
                </a:lnTo>
                <a:lnTo>
                  <a:pt x="82561" y="820732"/>
                </a:lnTo>
                <a:lnTo>
                  <a:pt x="103440" y="824995"/>
                </a:lnTo>
                <a:lnTo>
                  <a:pt x="7460454" y="824995"/>
                </a:lnTo>
                <a:lnTo>
                  <a:pt x="7447451" y="844293"/>
                </a:lnTo>
                <a:lnTo>
                  <a:pt x="7414565" y="866532"/>
                </a:lnTo>
                <a:lnTo>
                  <a:pt x="7374356" y="874694"/>
                </a:lnTo>
                <a:close/>
              </a:path>
              <a:path w="7478394" h="875029">
                <a:moveTo>
                  <a:pt x="7460454" y="824995"/>
                </a:moveTo>
                <a:lnTo>
                  <a:pt x="7374356" y="824995"/>
                </a:lnTo>
                <a:lnTo>
                  <a:pt x="7395236" y="820732"/>
                </a:lnTo>
                <a:lnTo>
                  <a:pt x="7412355" y="809133"/>
                </a:lnTo>
                <a:lnTo>
                  <a:pt x="7423933" y="791983"/>
                </a:lnTo>
                <a:lnTo>
                  <a:pt x="7428188" y="771065"/>
                </a:lnTo>
                <a:lnTo>
                  <a:pt x="7428188" y="103628"/>
                </a:lnTo>
                <a:lnTo>
                  <a:pt x="7423933" y="82711"/>
                </a:lnTo>
                <a:lnTo>
                  <a:pt x="7412355" y="65561"/>
                </a:lnTo>
                <a:lnTo>
                  <a:pt x="7395236" y="53962"/>
                </a:lnTo>
                <a:lnTo>
                  <a:pt x="7374356" y="49699"/>
                </a:lnTo>
                <a:lnTo>
                  <a:pt x="7460454" y="49699"/>
                </a:lnTo>
                <a:lnTo>
                  <a:pt x="7469650" y="63347"/>
                </a:lnTo>
                <a:lnTo>
                  <a:pt x="7477797" y="103628"/>
                </a:lnTo>
                <a:lnTo>
                  <a:pt x="7477797" y="771065"/>
                </a:lnTo>
                <a:lnTo>
                  <a:pt x="7469650" y="811347"/>
                </a:lnTo>
                <a:lnTo>
                  <a:pt x="7460454" y="824995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524000" y="4305300"/>
            <a:ext cx="4256396" cy="395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2"/>
                </a:solidFill>
              </a:rPr>
              <a:t>PRAKTEK AKUNTANSI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17117" y="4138171"/>
            <a:ext cx="4256396" cy="395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2"/>
                </a:solidFill>
              </a:rPr>
              <a:t>PRAKTEK AKUNTANSI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346049" y="3467100"/>
            <a:ext cx="3067716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</a:rPr>
              <a:t>Imelda </a:t>
            </a:r>
            <a:r>
              <a:rPr lang="en-US" sz="1200" b="1" dirty="0" err="1">
                <a:solidFill>
                  <a:schemeClr val="tx2"/>
                </a:solidFill>
              </a:rPr>
              <a:t>Sinaga</a:t>
            </a:r>
            <a:r>
              <a:rPr lang="en-US" sz="1200" b="1" dirty="0">
                <a:solidFill>
                  <a:schemeClr val="tx2"/>
                </a:solidFill>
              </a:rPr>
              <a:t>, S.E., M.M., </a:t>
            </a:r>
            <a:r>
              <a:rPr lang="en-US" sz="1200" b="1" dirty="0" err="1">
                <a:solidFill>
                  <a:schemeClr val="tx2"/>
                </a:solidFill>
              </a:rPr>
              <a:t>M.S.Ak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Ca</a:t>
            </a:r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29284" y="3371850"/>
            <a:ext cx="3067716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</a:rPr>
              <a:t>Imelda </a:t>
            </a:r>
            <a:r>
              <a:rPr lang="en-US" sz="1200" b="1" dirty="0" err="1">
                <a:solidFill>
                  <a:schemeClr val="tx2"/>
                </a:solidFill>
              </a:rPr>
              <a:t>Sinaga</a:t>
            </a:r>
            <a:r>
              <a:rPr lang="en-US" sz="1200" b="1" dirty="0">
                <a:solidFill>
                  <a:schemeClr val="tx2"/>
                </a:solidFill>
              </a:rPr>
              <a:t>, S.E., M.M., </a:t>
            </a:r>
            <a:r>
              <a:rPr lang="en-US" sz="1200" b="1" dirty="0" err="1">
                <a:solidFill>
                  <a:schemeClr val="tx2"/>
                </a:solidFill>
              </a:rPr>
              <a:t>M.S.Ak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Ca</a:t>
            </a:r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52460" y="3406267"/>
            <a:ext cx="1064099" cy="312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rgbClr val="FFC000"/>
                </a:solidFill>
              </a:rPr>
              <a:t>PRAKTEK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46723" y="3636020"/>
            <a:ext cx="1064099" cy="395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rgbClr val="FFC000"/>
                </a:solidFill>
              </a:rPr>
              <a:t>AKUNTANSI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690501" y="3307335"/>
            <a:ext cx="1064099" cy="312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rgbClr val="FFC000"/>
                </a:solidFill>
              </a:rPr>
              <a:t>PRAKTEK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054684" y="3553609"/>
            <a:ext cx="1064099" cy="2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rgbClr val="FFC000"/>
                </a:solidFill>
              </a:rPr>
              <a:t>AKUNTANSI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87832" y="7452176"/>
            <a:ext cx="1393724" cy="1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 err="1" smtClean="0">
                <a:solidFill>
                  <a:schemeClr val="bg1">
                    <a:lumMod val="50000"/>
                  </a:schemeClr>
                </a:solidFill>
              </a:rPr>
              <a:t>Sudah</a:t>
            </a:r>
            <a:r>
              <a:rPr lang="en-US" sz="105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50" b="1" dirty="0" err="1" smtClean="0">
                <a:solidFill>
                  <a:schemeClr val="bg1">
                    <a:lumMod val="50000"/>
                  </a:schemeClr>
                </a:solidFill>
              </a:rPr>
              <a:t>Selesai</a:t>
            </a:r>
            <a:r>
              <a:rPr lang="en-US" sz="1050" b="1" dirty="0" smtClean="0">
                <a:solidFill>
                  <a:schemeClr val="bg1">
                    <a:lumMod val="50000"/>
                  </a:schemeClr>
                </a:solidFill>
              </a:rPr>
              <a:t> Bu</a:t>
            </a:r>
            <a:endParaRPr lang="en-US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87404" y="0"/>
            <a:ext cx="4712496" cy="705986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" y="498"/>
            <a:ext cx="4693920" cy="10287635"/>
          </a:xfrm>
          <a:custGeom>
            <a:avLst/>
            <a:gdLst/>
            <a:ahLst/>
            <a:cxnLst/>
            <a:rect l="l" t="t" r="r" b="b"/>
            <a:pathLst>
              <a:path w="4693920" h="10287635">
                <a:moveTo>
                  <a:pt x="2578342" y="6274759"/>
                </a:moveTo>
                <a:lnTo>
                  <a:pt x="2752725" y="4441848"/>
                </a:lnTo>
                <a:lnTo>
                  <a:pt x="2770136" y="4392932"/>
                </a:lnTo>
                <a:lnTo>
                  <a:pt x="2779673" y="4292689"/>
                </a:lnTo>
                <a:lnTo>
                  <a:pt x="2797083" y="4243785"/>
                </a:lnTo>
                <a:lnTo>
                  <a:pt x="2806611" y="4143638"/>
                </a:lnTo>
                <a:lnTo>
                  <a:pt x="2824013" y="4094816"/>
                </a:lnTo>
                <a:lnTo>
                  <a:pt x="2653384" y="5888276"/>
                </a:lnTo>
                <a:lnTo>
                  <a:pt x="2661172" y="5940506"/>
                </a:lnTo>
                <a:lnTo>
                  <a:pt x="2651494" y="6042236"/>
                </a:lnTo>
                <a:lnTo>
                  <a:pt x="2659314" y="6094124"/>
                </a:lnTo>
                <a:lnTo>
                  <a:pt x="2654504" y="6144680"/>
                </a:lnTo>
                <a:lnTo>
                  <a:pt x="2670211" y="6247774"/>
                </a:lnTo>
                <a:lnTo>
                  <a:pt x="2665443" y="6297890"/>
                </a:lnTo>
                <a:lnTo>
                  <a:pt x="2737106" y="6751463"/>
                </a:lnTo>
                <a:lnTo>
                  <a:pt x="2757814" y="6801992"/>
                </a:lnTo>
                <a:lnTo>
                  <a:pt x="2765901" y="6851074"/>
                </a:lnTo>
                <a:lnTo>
                  <a:pt x="2786656" y="6901106"/>
                </a:lnTo>
                <a:lnTo>
                  <a:pt x="2794792" y="6949675"/>
                </a:lnTo>
                <a:lnTo>
                  <a:pt x="2815597" y="6999179"/>
                </a:lnTo>
                <a:lnTo>
                  <a:pt x="2823786" y="7047203"/>
                </a:lnTo>
                <a:lnTo>
                  <a:pt x="2844644" y="7096145"/>
                </a:lnTo>
                <a:lnTo>
                  <a:pt x="2852887" y="7143591"/>
                </a:lnTo>
                <a:lnTo>
                  <a:pt x="2915721" y="7287700"/>
                </a:lnTo>
                <a:lnTo>
                  <a:pt x="2999977" y="7474824"/>
                </a:lnTo>
                <a:lnTo>
                  <a:pt x="3029464" y="7567163"/>
                </a:lnTo>
                <a:lnTo>
                  <a:pt x="3598761" y="8824258"/>
                </a:lnTo>
                <a:lnTo>
                  <a:pt x="3620041" y="8868770"/>
                </a:lnTo>
                <a:lnTo>
                  <a:pt x="3641426" y="8912181"/>
                </a:lnTo>
                <a:lnTo>
                  <a:pt x="3662899" y="8954659"/>
                </a:lnTo>
                <a:lnTo>
                  <a:pt x="3697088" y="8997577"/>
                </a:lnTo>
                <a:lnTo>
                  <a:pt x="3718690" y="9038699"/>
                </a:lnTo>
                <a:lnTo>
                  <a:pt x="3752976" y="9080601"/>
                </a:lnTo>
                <a:lnTo>
                  <a:pt x="3774643" y="9121045"/>
                </a:lnTo>
                <a:lnTo>
                  <a:pt x="3830627" y="9203051"/>
                </a:lnTo>
                <a:lnTo>
                  <a:pt x="3864913" y="9244953"/>
                </a:lnTo>
                <a:lnTo>
                  <a:pt x="3886515" y="9286075"/>
                </a:lnTo>
                <a:lnTo>
                  <a:pt x="3920704" y="9328993"/>
                </a:lnTo>
                <a:lnTo>
                  <a:pt x="3930898" y="9355938"/>
                </a:lnTo>
                <a:lnTo>
                  <a:pt x="3941200" y="9381740"/>
                </a:lnTo>
                <a:lnTo>
                  <a:pt x="3938642" y="9408627"/>
                </a:lnTo>
                <a:lnTo>
                  <a:pt x="3922897" y="9440031"/>
                </a:lnTo>
                <a:lnTo>
                  <a:pt x="3909628" y="9445407"/>
                </a:lnTo>
                <a:lnTo>
                  <a:pt x="3901899" y="9526649"/>
                </a:lnTo>
                <a:lnTo>
                  <a:pt x="3884412" y="9576361"/>
                </a:lnTo>
                <a:lnTo>
                  <a:pt x="3879624" y="9626690"/>
                </a:lnTo>
                <a:lnTo>
                  <a:pt x="3845040" y="9722014"/>
                </a:lnTo>
                <a:lnTo>
                  <a:pt x="3815486" y="9764473"/>
                </a:lnTo>
                <a:lnTo>
                  <a:pt x="3786639" y="9799500"/>
                </a:lnTo>
                <a:lnTo>
                  <a:pt x="3818842" y="9461014"/>
                </a:lnTo>
                <a:lnTo>
                  <a:pt x="3810345" y="9416239"/>
                </a:lnTo>
                <a:lnTo>
                  <a:pt x="3788442" y="9378270"/>
                </a:lnTo>
                <a:lnTo>
                  <a:pt x="3752863" y="9349968"/>
                </a:lnTo>
                <a:lnTo>
                  <a:pt x="3741626" y="9333987"/>
                </a:lnTo>
                <a:lnTo>
                  <a:pt x="3730552" y="9316290"/>
                </a:lnTo>
                <a:lnTo>
                  <a:pt x="3740168" y="9215225"/>
                </a:lnTo>
                <a:lnTo>
                  <a:pt x="3729448" y="9193810"/>
                </a:lnTo>
                <a:lnTo>
                  <a:pt x="3695194" y="9151576"/>
                </a:lnTo>
                <a:lnTo>
                  <a:pt x="3652076" y="9068415"/>
                </a:lnTo>
                <a:lnTo>
                  <a:pt x="3617927" y="9025082"/>
                </a:lnTo>
                <a:lnTo>
                  <a:pt x="3553616" y="8896497"/>
                </a:lnTo>
                <a:lnTo>
                  <a:pt x="3532249" y="8852903"/>
                </a:lnTo>
                <a:lnTo>
                  <a:pt x="3498274" y="8807740"/>
                </a:lnTo>
                <a:lnTo>
                  <a:pt x="3476976" y="8763414"/>
                </a:lnTo>
                <a:lnTo>
                  <a:pt x="3434614" y="8672313"/>
                </a:lnTo>
                <a:lnTo>
                  <a:pt x="3404909" y="8582272"/>
                </a:lnTo>
                <a:lnTo>
                  <a:pt x="3045362" y="7802335"/>
                </a:lnTo>
                <a:lnTo>
                  <a:pt x="3036871" y="7757489"/>
                </a:lnTo>
                <a:lnTo>
                  <a:pt x="2846701" y="7342705"/>
                </a:lnTo>
                <a:lnTo>
                  <a:pt x="2838264" y="7297294"/>
                </a:lnTo>
                <a:lnTo>
                  <a:pt x="2775201" y="7155599"/>
                </a:lnTo>
                <a:lnTo>
                  <a:pt x="2766879" y="7108979"/>
                </a:lnTo>
                <a:lnTo>
                  <a:pt x="2725029" y="7012493"/>
                </a:lnTo>
                <a:lnTo>
                  <a:pt x="2716786" y="6965049"/>
                </a:lnTo>
                <a:lnTo>
                  <a:pt x="2695924" y="6916142"/>
                </a:lnTo>
                <a:lnTo>
                  <a:pt x="2679557" y="6819988"/>
                </a:lnTo>
                <a:lnTo>
                  <a:pt x="2658765" y="6770351"/>
                </a:lnTo>
                <a:lnTo>
                  <a:pt x="2578342" y="6274759"/>
                </a:lnTo>
                <a:close/>
              </a:path>
              <a:path w="4693920" h="10287635">
                <a:moveTo>
                  <a:pt x="2474" y="5619761"/>
                </a:moveTo>
                <a:lnTo>
                  <a:pt x="6533" y="5621696"/>
                </a:lnTo>
                <a:lnTo>
                  <a:pt x="12246" y="7367134"/>
                </a:lnTo>
                <a:lnTo>
                  <a:pt x="23902" y="7378704"/>
                </a:lnTo>
                <a:lnTo>
                  <a:pt x="59396" y="7407910"/>
                </a:lnTo>
                <a:lnTo>
                  <a:pt x="94977" y="7436195"/>
                </a:lnTo>
                <a:lnTo>
                  <a:pt x="143284" y="7464804"/>
                </a:lnTo>
                <a:lnTo>
                  <a:pt x="179028" y="7491377"/>
                </a:lnTo>
                <a:lnTo>
                  <a:pt x="227490" y="7518362"/>
                </a:lnTo>
                <a:lnTo>
                  <a:pt x="263492" y="7542226"/>
                </a:lnTo>
                <a:lnTo>
                  <a:pt x="312231" y="7566294"/>
                </a:lnTo>
                <a:lnTo>
                  <a:pt x="361068" y="7589343"/>
                </a:lnTo>
                <a:lnTo>
                  <a:pt x="397361" y="7610147"/>
                </a:lnTo>
                <a:lnTo>
                  <a:pt x="446397" y="7631091"/>
                </a:lnTo>
                <a:lnTo>
                  <a:pt x="495537" y="7650950"/>
                </a:lnTo>
                <a:lnTo>
                  <a:pt x="544783" y="7669703"/>
                </a:lnTo>
                <a:lnTo>
                  <a:pt x="594135" y="7687328"/>
                </a:lnTo>
                <a:lnTo>
                  <a:pt x="643597" y="7703803"/>
                </a:lnTo>
                <a:lnTo>
                  <a:pt x="693171" y="7719106"/>
                </a:lnTo>
                <a:lnTo>
                  <a:pt x="742858" y="7733216"/>
                </a:lnTo>
                <a:lnTo>
                  <a:pt x="792660" y="7746111"/>
                </a:lnTo>
                <a:lnTo>
                  <a:pt x="842581" y="7757769"/>
                </a:lnTo>
                <a:lnTo>
                  <a:pt x="892620" y="7768169"/>
                </a:lnTo>
                <a:lnTo>
                  <a:pt x="942782" y="7777289"/>
                </a:lnTo>
                <a:lnTo>
                  <a:pt x="992796" y="7787960"/>
                </a:lnTo>
                <a:lnTo>
                  <a:pt x="1030004" y="7799151"/>
                </a:lnTo>
                <a:lnTo>
                  <a:pt x="1079692" y="7813250"/>
                </a:lnTo>
                <a:lnTo>
                  <a:pt x="1129219" y="7829037"/>
                </a:lnTo>
                <a:lnTo>
                  <a:pt x="1178588" y="7846495"/>
                </a:lnTo>
                <a:lnTo>
                  <a:pt x="1227799" y="7865607"/>
                </a:lnTo>
                <a:lnTo>
                  <a:pt x="1264211" y="7885153"/>
                </a:lnTo>
                <a:lnTo>
                  <a:pt x="1313112" y="7907522"/>
                </a:lnTo>
                <a:lnTo>
                  <a:pt x="1349218" y="7930289"/>
                </a:lnTo>
                <a:lnTo>
                  <a:pt x="1397816" y="7955845"/>
                </a:lnTo>
                <a:lnTo>
                  <a:pt x="1433622" y="7981766"/>
                </a:lnTo>
                <a:lnTo>
                  <a:pt x="1481924" y="8010440"/>
                </a:lnTo>
                <a:lnTo>
                  <a:pt x="1517436" y="8039445"/>
                </a:lnTo>
                <a:lnTo>
                  <a:pt x="1552804" y="8069966"/>
                </a:lnTo>
                <a:lnTo>
                  <a:pt x="1588030" y="8101987"/>
                </a:lnTo>
                <a:lnTo>
                  <a:pt x="1623115" y="8135489"/>
                </a:lnTo>
                <a:lnTo>
                  <a:pt x="1658060" y="8170456"/>
                </a:lnTo>
                <a:lnTo>
                  <a:pt x="1692868" y="8206871"/>
                </a:lnTo>
                <a:lnTo>
                  <a:pt x="1727539" y="8244716"/>
                </a:lnTo>
                <a:lnTo>
                  <a:pt x="1762076" y="8283974"/>
                </a:lnTo>
                <a:lnTo>
                  <a:pt x="1783837" y="8323425"/>
                </a:lnTo>
                <a:lnTo>
                  <a:pt x="1818110" y="8365458"/>
                </a:lnTo>
                <a:lnTo>
                  <a:pt x="1852226" y="8409149"/>
                </a:lnTo>
                <a:lnTo>
                  <a:pt x="1873675" y="8451885"/>
                </a:lnTo>
                <a:lnTo>
                  <a:pt x="1941808" y="8540284"/>
                </a:lnTo>
                <a:lnTo>
                  <a:pt x="2018677" y="8670960"/>
                </a:lnTo>
                <a:lnTo>
                  <a:pt x="2086811" y="8759359"/>
                </a:lnTo>
                <a:lnTo>
                  <a:pt x="2108260" y="8802095"/>
                </a:lnTo>
                <a:lnTo>
                  <a:pt x="2142375" y="8845786"/>
                </a:lnTo>
                <a:lnTo>
                  <a:pt x="2176720" y="8887062"/>
                </a:lnTo>
                <a:lnTo>
                  <a:pt x="2198422" y="8927142"/>
                </a:lnTo>
                <a:lnTo>
                  <a:pt x="2232776" y="8968324"/>
                </a:lnTo>
                <a:lnTo>
                  <a:pt x="2254507" y="9008095"/>
                </a:lnTo>
                <a:lnTo>
                  <a:pt x="2288910" y="9048756"/>
                </a:lnTo>
                <a:lnTo>
                  <a:pt x="2310711" y="9087794"/>
                </a:lnTo>
                <a:lnTo>
                  <a:pt x="2345205" y="9127507"/>
                </a:lnTo>
                <a:lnTo>
                  <a:pt x="2379759" y="9166586"/>
                </a:lnTo>
                <a:lnTo>
                  <a:pt x="2414383" y="9204924"/>
                </a:lnTo>
                <a:lnTo>
                  <a:pt x="2436446" y="9241212"/>
                </a:lnTo>
                <a:lnTo>
                  <a:pt x="2471242" y="9277748"/>
                </a:lnTo>
                <a:lnTo>
                  <a:pt x="2506139" y="9313223"/>
                </a:lnTo>
                <a:lnTo>
                  <a:pt x="2541147" y="9347531"/>
                </a:lnTo>
                <a:lnTo>
                  <a:pt x="2588919" y="9381767"/>
                </a:lnTo>
                <a:lnTo>
                  <a:pt x="2624179" y="9413420"/>
                </a:lnTo>
                <a:lnTo>
                  <a:pt x="2659582" y="9443584"/>
                </a:lnTo>
                <a:lnTo>
                  <a:pt x="2707779" y="9473357"/>
                </a:lnTo>
                <a:lnTo>
                  <a:pt x="2743494" y="9500225"/>
                </a:lnTo>
                <a:lnTo>
                  <a:pt x="2791918" y="9527611"/>
                </a:lnTo>
                <a:lnTo>
                  <a:pt x="2827766" y="9553087"/>
                </a:lnTo>
                <a:lnTo>
                  <a:pt x="2876338" y="9578926"/>
                </a:lnTo>
                <a:lnTo>
                  <a:pt x="2912358" y="9602588"/>
                </a:lnTo>
                <a:lnTo>
                  <a:pt x="2961128" y="9626345"/>
                </a:lnTo>
                <a:lnTo>
                  <a:pt x="3010015" y="9648859"/>
                </a:lnTo>
                <a:lnTo>
                  <a:pt x="3046391" y="9668794"/>
                </a:lnTo>
                <a:lnTo>
                  <a:pt x="3095553" y="9688420"/>
                </a:lnTo>
                <a:lnTo>
                  <a:pt x="3144871" y="9706403"/>
                </a:lnTo>
                <a:lnTo>
                  <a:pt x="3194359" y="9722606"/>
                </a:lnTo>
                <a:lnTo>
                  <a:pt x="3244029" y="9736897"/>
                </a:lnTo>
                <a:lnTo>
                  <a:pt x="3281250" y="9747938"/>
                </a:lnTo>
                <a:lnTo>
                  <a:pt x="3331322" y="9758000"/>
                </a:lnTo>
                <a:lnTo>
                  <a:pt x="3381615" y="9765748"/>
                </a:lnTo>
                <a:lnTo>
                  <a:pt x="3432140" y="9771047"/>
                </a:lnTo>
                <a:lnTo>
                  <a:pt x="3495554" y="9774965"/>
                </a:lnTo>
                <a:lnTo>
                  <a:pt x="3546702" y="9773717"/>
                </a:lnTo>
                <a:lnTo>
                  <a:pt x="3598313" y="9767600"/>
                </a:lnTo>
                <a:lnTo>
                  <a:pt x="3637756" y="9755300"/>
                </a:lnTo>
                <a:lnTo>
                  <a:pt x="3677682" y="9737912"/>
                </a:lnTo>
                <a:lnTo>
                  <a:pt x="3718103" y="9715325"/>
                </a:lnTo>
                <a:lnTo>
                  <a:pt x="3746386" y="9686226"/>
                </a:lnTo>
                <a:lnTo>
                  <a:pt x="3775185" y="9651708"/>
                </a:lnTo>
                <a:lnTo>
                  <a:pt x="3791867" y="9610459"/>
                </a:lnTo>
                <a:lnTo>
                  <a:pt x="3809085" y="9563572"/>
                </a:lnTo>
                <a:lnTo>
                  <a:pt x="3786639" y="9799500"/>
                </a:lnTo>
                <a:lnTo>
                  <a:pt x="3745789" y="9826594"/>
                </a:lnTo>
                <a:lnTo>
                  <a:pt x="3718156" y="9848864"/>
                </a:lnTo>
                <a:lnTo>
                  <a:pt x="3678386" y="9864607"/>
                </a:lnTo>
                <a:lnTo>
                  <a:pt x="3626412" y="9874528"/>
                </a:lnTo>
                <a:lnTo>
                  <a:pt x="3587455" y="9881734"/>
                </a:lnTo>
                <a:lnTo>
                  <a:pt x="3548803" y="9885726"/>
                </a:lnTo>
                <a:lnTo>
                  <a:pt x="3497747" y="9886003"/>
                </a:lnTo>
                <a:lnTo>
                  <a:pt x="3446884" y="9884252"/>
                </a:lnTo>
                <a:lnTo>
                  <a:pt x="3396251" y="9880087"/>
                </a:lnTo>
                <a:lnTo>
                  <a:pt x="3345837" y="9873626"/>
                </a:lnTo>
                <a:lnTo>
                  <a:pt x="3295629" y="9864989"/>
                </a:lnTo>
                <a:lnTo>
                  <a:pt x="3208432" y="9842867"/>
                </a:lnTo>
                <a:lnTo>
                  <a:pt x="3158777" y="9828418"/>
                </a:lnTo>
                <a:lnTo>
                  <a:pt x="3109284" y="9812270"/>
                </a:lnTo>
                <a:lnTo>
                  <a:pt x="3072585" y="9795744"/>
                </a:lnTo>
                <a:lnTo>
                  <a:pt x="3023381" y="9776555"/>
                </a:lnTo>
                <a:lnTo>
                  <a:pt x="2974305" y="9756025"/>
                </a:lnTo>
                <a:lnTo>
                  <a:pt x="2937988" y="9735476"/>
                </a:lnTo>
                <a:lnTo>
                  <a:pt x="2889133" y="9712620"/>
                </a:lnTo>
                <a:lnTo>
                  <a:pt x="2853014" y="9689984"/>
                </a:lnTo>
                <a:lnTo>
                  <a:pt x="2804335" y="9665281"/>
                </a:lnTo>
                <a:lnTo>
                  <a:pt x="2768370" y="9641035"/>
                </a:lnTo>
                <a:lnTo>
                  <a:pt x="2719821" y="9614961"/>
                </a:lnTo>
                <a:lnTo>
                  <a:pt x="2684138" y="9587748"/>
                </a:lnTo>
                <a:lnTo>
                  <a:pt x="2635945" y="9557933"/>
                </a:lnTo>
                <a:lnTo>
                  <a:pt x="2600523" y="9527983"/>
                </a:lnTo>
                <a:lnTo>
                  <a:pt x="2552578" y="9495559"/>
                </a:lnTo>
                <a:lnTo>
                  <a:pt x="2517391" y="9463129"/>
                </a:lnTo>
                <a:lnTo>
                  <a:pt x="2482314" y="9429555"/>
                </a:lnTo>
                <a:lnTo>
                  <a:pt x="2447338" y="9394902"/>
                </a:lnTo>
                <a:lnTo>
                  <a:pt x="2412460" y="9359232"/>
                </a:lnTo>
                <a:lnTo>
                  <a:pt x="2377672" y="9322610"/>
                </a:lnTo>
                <a:lnTo>
                  <a:pt x="2342969" y="9285100"/>
                </a:lnTo>
                <a:lnTo>
                  <a:pt x="2308344" y="9246767"/>
                </a:lnTo>
                <a:lnTo>
                  <a:pt x="2286434" y="9208877"/>
                </a:lnTo>
                <a:lnTo>
                  <a:pt x="2251947" y="9169088"/>
                </a:lnTo>
                <a:lnTo>
                  <a:pt x="2217521" y="9128668"/>
                </a:lnTo>
                <a:lnTo>
                  <a:pt x="2195791" y="9088883"/>
                </a:lnTo>
                <a:lnTo>
                  <a:pt x="2161467" y="9047392"/>
                </a:lnTo>
                <a:lnTo>
                  <a:pt x="2127184" y="9005462"/>
                </a:lnTo>
                <a:lnTo>
                  <a:pt x="2105580" y="8964359"/>
                </a:lnTo>
                <a:lnTo>
                  <a:pt x="2071362" y="8921742"/>
                </a:lnTo>
                <a:lnTo>
                  <a:pt x="2049811" y="8880081"/>
                </a:lnTo>
                <a:lnTo>
                  <a:pt x="2015537" y="8838054"/>
                </a:lnTo>
                <a:lnTo>
                  <a:pt x="1993930" y="8796983"/>
                </a:lnTo>
                <a:lnTo>
                  <a:pt x="1959699" y="8754516"/>
                </a:lnTo>
                <a:lnTo>
                  <a:pt x="1938123" y="8713114"/>
                </a:lnTo>
                <a:lnTo>
                  <a:pt x="1848136" y="8586229"/>
                </a:lnTo>
                <a:lnTo>
                  <a:pt x="1826560" y="8544827"/>
                </a:lnTo>
                <a:lnTo>
                  <a:pt x="1792328" y="8502361"/>
                </a:lnTo>
                <a:lnTo>
                  <a:pt x="1770721" y="8461289"/>
                </a:lnTo>
                <a:lnTo>
                  <a:pt x="1736447" y="8419262"/>
                </a:lnTo>
                <a:lnTo>
                  <a:pt x="1714668" y="8380001"/>
                </a:lnTo>
                <a:lnTo>
                  <a:pt x="1680124" y="8340814"/>
                </a:lnTo>
                <a:lnTo>
                  <a:pt x="1658099" y="8304138"/>
                </a:lnTo>
                <a:lnTo>
                  <a:pt x="1623303" y="8267599"/>
                </a:lnTo>
                <a:lnTo>
                  <a:pt x="1588377" y="8232432"/>
                </a:lnTo>
                <a:lnTo>
                  <a:pt x="1553317" y="8198669"/>
                </a:lnTo>
                <a:lnTo>
                  <a:pt x="1518121" y="8166341"/>
                </a:lnTo>
                <a:lnTo>
                  <a:pt x="1482785" y="8135479"/>
                </a:lnTo>
                <a:lnTo>
                  <a:pt x="1447306" y="8106116"/>
                </a:lnTo>
                <a:lnTo>
                  <a:pt x="1399039" y="8077080"/>
                </a:lnTo>
                <a:lnTo>
                  <a:pt x="1363267" y="8050808"/>
                </a:lnTo>
                <a:lnTo>
                  <a:pt x="1327343" y="8026130"/>
                </a:lnTo>
                <a:lnTo>
                  <a:pt x="1278621" y="8001873"/>
                </a:lnTo>
                <a:lnTo>
                  <a:pt x="1242385" y="7980476"/>
                </a:lnTo>
                <a:lnTo>
                  <a:pt x="1193345" y="7959564"/>
                </a:lnTo>
                <a:lnTo>
                  <a:pt x="1144141" y="7940371"/>
                </a:lnTo>
                <a:lnTo>
                  <a:pt x="1107414" y="7924133"/>
                </a:lnTo>
                <a:lnTo>
                  <a:pt x="1057875" y="7908475"/>
                </a:lnTo>
                <a:lnTo>
                  <a:pt x="1008162" y="7894632"/>
                </a:lnTo>
                <a:lnTo>
                  <a:pt x="958274" y="7882635"/>
                </a:lnTo>
                <a:lnTo>
                  <a:pt x="920851" y="7873718"/>
                </a:lnTo>
                <a:lnTo>
                  <a:pt x="870689" y="7864598"/>
                </a:lnTo>
                <a:lnTo>
                  <a:pt x="820649" y="7854198"/>
                </a:lnTo>
                <a:lnTo>
                  <a:pt x="770729" y="7842540"/>
                </a:lnTo>
                <a:lnTo>
                  <a:pt x="720926" y="7829645"/>
                </a:lnTo>
                <a:lnTo>
                  <a:pt x="671239" y="7815535"/>
                </a:lnTo>
                <a:lnTo>
                  <a:pt x="621666" y="7800232"/>
                </a:lnTo>
                <a:lnTo>
                  <a:pt x="572204" y="7783757"/>
                </a:lnTo>
                <a:lnTo>
                  <a:pt x="522851" y="7766133"/>
                </a:lnTo>
                <a:lnTo>
                  <a:pt x="473606" y="7747380"/>
                </a:lnTo>
                <a:lnTo>
                  <a:pt x="424466" y="7727521"/>
                </a:lnTo>
                <a:lnTo>
                  <a:pt x="375429" y="7706577"/>
                </a:lnTo>
                <a:lnTo>
                  <a:pt x="326493" y="7684569"/>
                </a:lnTo>
                <a:lnTo>
                  <a:pt x="290300" y="7662724"/>
                </a:lnTo>
                <a:lnTo>
                  <a:pt x="241560" y="7638655"/>
                </a:lnTo>
                <a:lnTo>
                  <a:pt x="192916" y="7613589"/>
                </a:lnTo>
                <a:lnTo>
                  <a:pt x="157157" y="7587166"/>
                </a:lnTo>
                <a:lnTo>
                  <a:pt x="108825" y="7558815"/>
                </a:lnTo>
                <a:lnTo>
                  <a:pt x="60567" y="7529694"/>
                </a:lnTo>
                <a:lnTo>
                  <a:pt x="25028" y="7500960"/>
                </a:lnTo>
                <a:lnTo>
                  <a:pt x="908" y="7486298"/>
                </a:lnTo>
                <a:lnTo>
                  <a:pt x="2474" y="5619761"/>
                </a:lnTo>
                <a:close/>
              </a:path>
              <a:path w="4693920" h="10287635">
                <a:moveTo>
                  <a:pt x="2896462" y="4137855"/>
                </a:moveTo>
                <a:lnTo>
                  <a:pt x="2955617" y="3516094"/>
                </a:lnTo>
                <a:lnTo>
                  <a:pt x="3231081" y="2766179"/>
                </a:lnTo>
                <a:lnTo>
                  <a:pt x="3260910" y="2720832"/>
                </a:lnTo>
                <a:lnTo>
                  <a:pt x="3295263" y="2627928"/>
                </a:lnTo>
                <a:lnTo>
                  <a:pt x="3325073" y="2582788"/>
                </a:lnTo>
                <a:lnTo>
                  <a:pt x="3359383" y="2490339"/>
                </a:lnTo>
                <a:lnTo>
                  <a:pt x="3389145" y="2445695"/>
                </a:lnTo>
                <a:lnTo>
                  <a:pt x="3423371" y="2354129"/>
                </a:lnTo>
                <a:lnTo>
                  <a:pt x="3453122" y="2309605"/>
                </a:lnTo>
                <a:lnTo>
                  <a:pt x="3470227" y="2263911"/>
                </a:lnTo>
                <a:lnTo>
                  <a:pt x="3499971" y="2219451"/>
                </a:lnTo>
                <a:lnTo>
                  <a:pt x="3534167" y="2128201"/>
                </a:lnTo>
                <a:lnTo>
                  <a:pt x="3563905" y="2083810"/>
                </a:lnTo>
                <a:lnTo>
                  <a:pt x="3657559" y="1903976"/>
                </a:lnTo>
                <a:lnTo>
                  <a:pt x="3691739" y="1812890"/>
                </a:lnTo>
                <a:lnTo>
                  <a:pt x="3721473" y="1768546"/>
                </a:lnTo>
                <a:lnTo>
                  <a:pt x="3738564" y="1722993"/>
                </a:lnTo>
                <a:lnTo>
                  <a:pt x="3768299" y="1678632"/>
                </a:lnTo>
                <a:lnTo>
                  <a:pt x="3802488" y="1587463"/>
                </a:lnTo>
                <a:lnTo>
                  <a:pt x="3832228" y="1543052"/>
                </a:lnTo>
                <a:lnTo>
                  <a:pt x="3849327" y="1497415"/>
                </a:lnTo>
                <a:lnTo>
                  <a:pt x="3879072" y="1452955"/>
                </a:lnTo>
                <a:lnTo>
                  <a:pt x="3930395" y="1315771"/>
                </a:lnTo>
                <a:lnTo>
                  <a:pt x="3960153" y="1271171"/>
                </a:lnTo>
                <a:lnTo>
                  <a:pt x="3994490" y="1178444"/>
                </a:lnTo>
                <a:lnTo>
                  <a:pt x="4024355" y="1132717"/>
                </a:lnTo>
                <a:lnTo>
                  <a:pt x="4058809" y="1038759"/>
                </a:lnTo>
                <a:lnTo>
                  <a:pt x="4088681" y="992960"/>
                </a:lnTo>
                <a:lnTo>
                  <a:pt x="4135780" y="900181"/>
                </a:lnTo>
                <a:lnTo>
                  <a:pt x="4170225" y="806315"/>
                </a:lnTo>
                <a:lnTo>
                  <a:pt x="4200083" y="760662"/>
                </a:lnTo>
                <a:lnTo>
                  <a:pt x="4234493" y="667170"/>
                </a:lnTo>
                <a:lnTo>
                  <a:pt x="4264327" y="621763"/>
                </a:lnTo>
                <a:lnTo>
                  <a:pt x="4281509" y="575262"/>
                </a:lnTo>
                <a:lnTo>
                  <a:pt x="4311322" y="530085"/>
                </a:lnTo>
                <a:lnTo>
                  <a:pt x="4328479" y="483841"/>
                </a:lnTo>
                <a:lnTo>
                  <a:pt x="4358264" y="438948"/>
                </a:lnTo>
                <a:lnTo>
                  <a:pt x="4375392" y="393013"/>
                </a:lnTo>
                <a:lnTo>
                  <a:pt x="4405146" y="348457"/>
                </a:lnTo>
                <a:lnTo>
                  <a:pt x="4422239" y="302885"/>
                </a:lnTo>
                <a:lnTo>
                  <a:pt x="4451955" y="258718"/>
                </a:lnTo>
                <a:lnTo>
                  <a:pt x="4469009" y="213562"/>
                </a:lnTo>
                <a:lnTo>
                  <a:pt x="4528335" y="126353"/>
                </a:lnTo>
                <a:lnTo>
                  <a:pt x="4545504" y="79988"/>
                </a:lnTo>
                <a:lnTo>
                  <a:pt x="4575350" y="34461"/>
                </a:lnTo>
                <a:lnTo>
                  <a:pt x="4591337" y="104"/>
                </a:lnTo>
                <a:lnTo>
                  <a:pt x="4693435" y="106"/>
                </a:lnTo>
                <a:lnTo>
                  <a:pt x="4677091" y="37802"/>
                </a:lnTo>
                <a:lnTo>
                  <a:pt x="4647432" y="81359"/>
                </a:lnTo>
                <a:lnTo>
                  <a:pt x="4630459" y="125676"/>
                </a:lnTo>
                <a:lnTo>
                  <a:pt x="4600886" y="168326"/>
                </a:lnTo>
                <a:lnTo>
                  <a:pt x="4584003" y="211693"/>
                </a:lnTo>
                <a:lnTo>
                  <a:pt x="4569174" y="233058"/>
                </a:lnTo>
                <a:lnTo>
                  <a:pt x="4524853" y="297045"/>
                </a:lnTo>
                <a:lnTo>
                  <a:pt x="4507900" y="341142"/>
                </a:lnTo>
                <a:lnTo>
                  <a:pt x="4478291" y="384178"/>
                </a:lnTo>
                <a:lnTo>
                  <a:pt x="4461312" y="428553"/>
                </a:lnTo>
                <a:lnTo>
                  <a:pt x="4431677" y="471861"/>
                </a:lnTo>
                <a:lnTo>
                  <a:pt x="4414673" y="516501"/>
                </a:lnTo>
                <a:lnTo>
                  <a:pt x="4385013" y="560066"/>
                </a:lnTo>
                <a:lnTo>
                  <a:pt x="4367985" y="604957"/>
                </a:lnTo>
                <a:lnTo>
                  <a:pt x="4338302" y="648767"/>
                </a:lnTo>
                <a:lnTo>
                  <a:pt x="4287118" y="784490"/>
                </a:lnTo>
                <a:lnTo>
                  <a:pt x="4257392" y="828746"/>
                </a:lnTo>
                <a:lnTo>
                  <a:pt x="4223199" y="919970"/>
                </a:lnTo>
                <a:lnTo>
                  <a:pt x="4193445" y="964525"/>
                </a:lnTo>
                <a:lnTo>
                  <a:pt x="4159197" y="1056316"/>
                </a:lnTo>
                <a:lnTo>
                  <a:pt x="4095122" y="1193436"/>
                </a:lnTo>
                <a:lnTo>
                  <a:pt x="4060686" y="1287210"/>
                </a:lnTo>
                <a:lnTo>
                  <a:pt x="4030831" y="1332829"/>
                </a:lnTo>
                <a:lnTo>
                  <a:pt x="4013623" y="1379611"/>
                </a:lnTo>
                <a:lnTo>
                  <a:pt x="3983775" y="1425155"/>
                </a:lnTo>
                <a:lnTo>
                  <a:pt x="3949374" y="1518557"/>
                </a:lnTo>
                <a:lnTo>
                  <a:pt x="3919535" y="1564018"/>
                </a:lnTo>
                <a:lnTo>
                  <a:pt x="3902340" y="1610660"/>
                </a:lnTo>
                <a:lnTo>
                  <a:pt x="3872503" y="1656083"/>
                </a:lnTo>
                <a:lnTo>
                  <a:pt x="3855311" y="1702696"/>
                </a:lnTo>
                <a:lnTo>
                  <a:pt x="3825477" y="1748097"/>
                </a:lnTo>
                <a:lnTo>
                  <a:pt x="3808287" y="1794695"/>
                </a:lnTo>
                <a:lnTo>
                  <a:pt x="3744071" y="1933290"/>
                </a:lnTo>
                <a:lnTo>
                  <a:pt x="3714236" y="1978700"/>
                </a:lnTo>
                <a:lnTo>
                  <a:pt x="3697043" y="2025326"/>
                </a:lnTo>
                <a:lnTo>
                  <a:pt x="3667205" y="2070766"/>
                </a:lnTo>
                <a:lnTo>
                  <a:pt x="3650008" y="2117429"/>
                </a:lnTo>
                <a:lnTo>
                  <a:pt x="3620166" y="2162914"/>
                </a:lnTo>
                <a:lnTo>
                  <a:pt x="3585760" y="2256376"/>
                </a:lnTo>
                <a:lnTo>
                  <a:pt x="3555909" y="2301955"/>
                </a:lnTo>
                <a:lnTo>
                  <a:pt x="3538697" y="2348776"/>
                </a:lnTo>
                <a:lnTo>
                  <a:pt x="3508838" y="2394437"/>
                </a:lnTo>
                <a:lnTo>
                  <a:pt x="3474532" y="2486834"/>
                </a:lnTo>
                <a:lnTo>
                  <a:pt x="3444797" y="2531195"/>
                </a:lnTo>
                <a:lnTo>
                  <a:pt x="3410590" y="2622559"/>
                </a:lnTo>
                <a:lnTo>
                  <a:pt x="3380832" y="2667159"/>
                </a:lnTo>
                <a:lnTo>
                  <a:pt x="3329440" y="2805068"/>
                </a:lnTo>
                <a:lnTo>
                  <a:pt x="3299650" y="2850005"/>
                </a:lnTo>
                <a:lnTo>
                  <a:pt x="3024088" y="3600946"/>
                </a:lnTo>
                <a:lnTo>
                  <a:pt x="3019427" y="3649939"/>
                </a:lnTo>
                <a:lnTo>
                  <a:pt x="2984787" y="3745845"/>
                </a:lnTo>
                <a:lnTo>
                  <a:pt x="2980095" y="3795167"/>
                </a:lnTo>
                <a:lnTo>
                  <a:pt x="2962749" y="3843397"/>
                </a:lnTo>
                <a:lnTo>
                  <a:pt x="2958035" y="3892943"/>
                </a:lnTo>
                <a:lnTo>
                  <a:pt x="2940665" y="3941429"/>
                </a:lnTo>
                <a:lnTo>
                  <a:pt x="2935937" y="3991121"/>
                </a:lnTo>
                <a:lnTo>
                  <a:pt x="2918566" y="4039618"/>
                </a:lnTo>
                <a:lnTo>
                  <a:pt x="2913836" y="4089330"/>
                </a:lnTo>
                <a:lnTo>
                  <a:pt x="2896462" y="4137855"/>
                </a:lnTo>
                <a:close/>
              </a:path>
              <a:path w="4693920" h="10287635">
                <a:moveTo>
                  <a:pt x="3719588" y="9297448"/>
                </a:moveTo>
                <a:lnTo>
                  <a:pt x="3733963" y="9280440"/>
                </a:lnTo>
                <a:lnTo>
                  <a:pt x="3730552" y="9316290"/>
                </a:lnTo>
                <a:lnTo>
                  <a:pt x="3719588" y="9297448"/>
                </a:lnTo>
                <a:close/>
              </a:path>
              <a:path w="4693920" h="10287635">
                <a:moveTo>
                  <a:pt x="3917722" y="92"/>
                </a:moveTo>
                <a:lnTo>
                  <a:pt x="4591386" y="0"/>
                </a:lnTo>
                <a:lnTo>
                  <a:pt x="3917722" y="92"/>
                </a:lnTo>
                <a:close/>
              </a:path>
              <a:path w="4693920" h="10287635">
                <a:moveTo>
                  <a:pt x="3953469" y="519"/>
                </a:moveTo>
                <a:lnTo>
                  <a:pt x="4042786" y="358"/>
                </a:lnTo>
                <a:lnTo>
                  <a:pt x="4042565" y="2680"/>
                </a:lnTo>
                <a:lnTo>
                  <a:pt x="4050807" y="50136"/>
                </a:lnTo>
                <a:lnTo>
                  <a:pt x="4042172" y="140903"/>
                </a:lnTo>
                <a:lnTo>
                  <a:pt x="4025347" y="183653"/>
                </a:lnTo>
                <a:lnTo>
                  <a:pt x="4008686" y="224688"/>
                </a:lnTo>
                <a:lnTo>
                  <a:pt x="3964376" y="288156"/>
                </a:lnTo>
                <a:lnTo>
                  <a:pt x="3985488" y="66242"/>
                </a:lnTo>
                <a:lnTo>
                  <a:pt x="3976501" y="26616"/>
                </a:lnTo>
                <a:lnTo>
                  <a:pt x="3953469" y="519"/>
                </a:lnTo>
                <a:close/>
              </a:path>
              <a:path w="4693920" h="10287635">
                <a:moveTo>
                  <a:pt x="2133957" y="4375182"/>
                </a:moveTo>
                <a:lnTo>
                  <a:pt x="2168820" y="4008739"/>
                </a:lnTo>
                <a:lnTo>
                  <a:pt x="2653533" y="2668534"/>
                </a:lnTo>
                <a:lnTo>
                  <a:pt x="2675536" y="2571345"/>
                </a:lnTo>
                <a:lnTo>
                  <a:pt x="2952807" y="1802445"/>
                </a:lnTo>
                <a:lnTo>
                  <a:pt x="2982739" y="1756013"/>
                </a:lnTo>
                <a:lnTo>
                  <a:pt x="3034518" y="1614047"/>
                </a:lnTo>
                <a:lnTo>
                  <a:pt x="3064385" y="1568300"/>
                </a:lnTo>
                <a:lnTo>
                  <a:pt x="3081588" y="1521568"/>
                </a:lnTo>
                <a:lnTo>
                  <a:pt x="3111412" y="1476273"/>
                </a:lnTo>
                <a:lnTo>
                  <a:pt x="3128569" y="1430028"/>
                </a:lnTo>
                <a:lnTo>
                  <a:pt x="3158344" y="1385257"/>
                </a:lnTo>
                <a:lnTo>
                  <a:pt x="3175447" y="1339572"/>
                </a:lnTo>
                <a:lnTo>
                  <a:pt x="3234852" y="1251546"/>
                </a:lnTo>
                <a:lnTo>
                  <a:pt x="3251863" y="1206836"/>
                </a:lnTo>
                <a:lnTo>
                  <a:pt x="3340611" y="1078553"/>
                </a:lnTo>
                <a:lnTo>
                  <a:pt x="3811366" y="421418"/>
                </a:lnTo>
                <a:lnTo>
                  <a:pt x="3841351" y="374436"/>
                </a:lnTo>
                <a:lnTo>
                  <a:pt x="3901102" y="282759"/>
                </a:lnTo>
                <a:lnTo>
                  <a:pt x="3918444" y="234574"/>
                </a:lnTo>
                <a:lnTo>
                  <a:pt x="3933173" y="213848"/>
                </a:lnTo>
                <a:lnTo>
                  <a:pt x="3947793" y="194266"/>
                </a:lnTo>
                <a:lnTo>
                  <a:pt x="3949771" y="173481"/>
                </a:lnTo>
                <a:lnTo>
                  <a:pt x="3964500" y="152755"/>
                </a:lnTo>
                <a:lnTo>
                  <a:pt x="3968646" y="109183"/>
                </a:lnTo>
                <a:lnTo>
                  <a:pt x="3985488" y="66242"/>
                </a:lnTo>
                <a:lnTo>
                  <a:pt x="3964376" y="288156"/>
                </a:lnTo>
                <a:lnTo>
                  <a:pt x="3949602" y="309344"/>
                </a:lnTo>
                <a:lnTo>
                  <a:pt x="3903141" y="395418"/>
                </a:lnTo>
                <a:lnTo>
                  <a:pt x="3886235" y="439025"/>
                </a:lnTo>
                <a:lnTo>
                  <a:pt x="3827164" y="523548"/>
                </a:lnTo>
                <a:lnTo>
                  <a:pt x="3810294" y="566780"/>
                </a:lnTo>
                <a:lnTo>
                  <a:pt x="3751333" y="650149"/>
                </a:lnTo>
                <a:lnTo>
                  <a:pt x="3734536" y="692603"/>
                </a:lnTo>
                <a:lnTo>
                  <a:pt x="3646434" y="814086"/>
                </a:lnTo>
                <a:lnTo>
                  <a:pt x="3558669" y="932033"/>
                </a:lnTo>
                <a:lnTo>
                  <a:pt x="3516742" y="970447"/>
                </a:lnTo>
                <a:lnTo>
                  <a:pt x="3399309" y="1132041"/>
                </a:lnTo>
                <a:lnTo>
                  <a:pt x="3382522" y="1174402"/>
                </a:lnTo>
                <a:lnTo>
                  <a:pt x="3264522" y="1341954"/>
                </a:lnTo>
                <a:lnTo>
                  <a:pt x="3247598" y="1385753"/>
                </a:lnTo>
                <a:lnTo>
                  <a:pt x="3218004" y="1428624"/>
                </a:lnTo>
                <a:lnTo>
                  <a:pt x="3201028" y="1472968"/>
                </a:lnTo>
                <a:lnTo>
                  <a:pt x="3171384" y="1516377"/>
                </a:lnTo>
                <a:lnTo>
                  <a:pt x="3154357" y="1561251"/>
                </a:lnTo>
                <a:lnTo>
                  <a:pt x="3124663" y="1605180"/>
                </a:lnTo>
                <a:lnTo>
                  <a:pt x="3107587" y="1650566"/>
                </a:lnTo>
                <a:lnTo>
                  <a:pt x="3077845" y="1695000"/>
                </a:lnTo>
                <a:lnTo>
                  <a:pt x="2351680" y="3695815"/>
                </a:lnTo>
                <a:lnTo>
                  <a:pt x="2346995" y="3745063"/>
                </a:lnTo>
                <a:lnTo>
                  <a:pt x="2190888" y="4179066"/>
                </a:lnTo>
                <a:lnTo>
                  <a:pt x="2186143" y="4228935"/>
                </a:lnTo>
                <a:lnTo>
                  <a:pt x="2133957" y="4375182"/>
                </a:lnTo>
                <a:close/>
              </a:path>
              <a:path w="4693920" h="10287635">
                <a:moveTo>
                  <a:pt x="3859" y="3968926"/>
                </a:moveTo>
                <a:lnTo>
                  <a:pt x="32884" y="3932030"/>
                </a:lnTo>
                <a:lnTo>
                  <a:pt x="62389" y="3890089"/>
                </a:lnTo>
                <a:lnTo>
                  <a:pt x="79258" y="3846874"/>
                </a:lnTo>
                <a:lnTo>
                  <a:pt x="197366" y="3678181"/>
                </a:lnTo>
                <a:lnTo>
                  <a:pt x="214252" y="3634782"/>
                </a:lnTo>
                <a:lnTo>
                  <a:pt x="332386" y="3465818"/>
                </a:lnTo>
                <a:lnTo>
                  <a:pt x="349282" y="3422314"/>
                </a:lnTo>
                <a:lnTo>
                  <a:pt x="467471" y="3252778"/>
                </a:lnTo>
                <a:lnTo>
                  <a:pt x="484384" y="3209093"/>
                </a:lnTo>
                <a:lnTo>
                  <a:pt x="573080" y="3081365"/>
                </a:lnTo>
                <a:lnTo>
                  <a:pt x="590013" y="3037482"/>
                </a:lnTo>
                <a:lnTo>
                  <a:pt x="649180" y="2951946"/>
                </a:lnTo>
                <a:lnTo>
                  <a:pt x="666129" y="2907882"/>
                </a:lnTo>
                <a:lnTo>
                  <a:pt x="754814" y="2780274"/>
                </a:lnTo>
                <a:lnTo>
                  <a:pt x="771677" y="2737119"/>
                </a:lnTo>
                <a:lnTo>
                  <a:pt x="860045" y="2612846"/>
                </a:lnTo>
                <a:lnTo>
                  <a:pt x="1006806" y="2411161"/>
                </a:lnTo>
                <a:lnTo>
                  <a:pt x="1048722" y="2372867"/>
                </a:lnTo>
                <a:lnTo>
                  <a:pt x="1136375" y="2256102"/>
                </a:lnTo>
                <a:lnTo>
                  <a:pt x="1178180" y="2218967"/>
                </a:lnTo>
                <a:lnTo>
                  <a:pt x="1236419" y="2143185"/>
                </a:lnTo>
                <a:lnTo>
                  <a:pt x="1278139" y="2106948"/>
                </a:lnTo>
                <a:lnTo>
                  <a:pt x="1307186" y="2069813"/>
                </a:lnTo>
                <a:lnTo>
                  <a:pt x="1348848" y="2034189"/>
                </a:lnTo>
                <a:lnTo>
                  <a:pt x="1377837" y="1997671"/>
                </a:lnTo>
                <a:lnTo>
                  <a:pt x="1419439" y="1962668"/>
                </a:lnTo>
                <a:lnTo>
                  <a:pt x="1448368" y="1926778"/>
                </a:lnTo>
                <a:lnTo>
                  <a:pt x="1490070" y="1890731"/>
                </a:lnTo>
                <a:lnTo>
                  <a:pt x="1519149" y="1853264"/>
                </a:lnTo>
                <a:lnTo>
                  <a:pt x="1560890" y="1816798"/>
                </a:lnTo>
                <a:lnTo>
                  <a:pt x="1590007" y="1778944"/>
                </a:lnTo>
                <a:lnTo>
                  <a:pt x="1631782" y="1742124"/>
                </a:lnTo>
                <a:lnTo>
                  <a:pt x="1690088" y="1665637"/>
                </a:lnTo>
                <a:lnTo>
                  <a:pt x="1731902" y="1628410"/>
                </a:lnTo>
                <a:lnTo>
                  <a:pt x="1761083" y="1589876"/>
                </a:lnTo>
                <a:lnTo>
                  <a:pt x="1802914" y="1552459"/>
                </a:lnTo>
                <a:lnTo>
                  <a:pt x="1832110" y="1513768"/>
                </a:lnTo>
                <a:lnTo>
                  <a:pt x="1873954" y="1476226"/>
                </a:lnTo>
                <a:lnTo>
                  <a:pt x="1932365" y="1398641"/>
                </a:lnTo>
                <a:lnTo>
                  <a:pt x="1974215" y="1361036"/>
                </a:lnTo>
                <a:lnTo>
                  <a:pt x="2103658" y="1207289"/>
                </a:lnTo>
                <a:lnTo>
                  <a:pt x="2145487" y="1169907"/>
                </a:lnTo>
                <a:lnTo>
                  <a:pt x="2203830" y="1093034"/>
                </a:lnTo>
                <a:lnTo>
                  <a:pt x="2245627" y="1055982"/>
                </a:lnTo>
                <a:lnTo>
                  <a:pt x="2274768" y="1017870"/>
                </a:lnTo>
                <a:lnTo>
                  <a:pt x="2316536" y="981120"/>
                </a:lnTo>
                <a:lnTo>
                  <a:pt x="2345713" y="942622"/>
                </a:lnTo>
                <a:lnTo>
                  <a:pt x="2404271" y="863492"/>
                </a:lnTo>
                <a:lnTo>
                  <a:pt x="2463083" y="781692"/>
                </a:lnTo>
                <a:lnTo>
                  <a:pt x="2479935" y="738656"/>
                </a:lnTo>
                <a:lnTo>
                  <a:pt x="2539089" y="653254"/>
                </a:lnTo>
                <a:lnTo>
                  <a:pt x="2556101" y="608536"/>
                </a:lnTo>
                <a:lnTo>
                  <a:pt x="2585804" y="564514"/>
                </a:lnTo>
                <a:lnTo>
                  <a:pt x="2620059" y="472650"/>
                </a:lnTo>
                <a:lnTo>
                  <a:pt x="2649891" y="427268"/>
                </a:lnTo>
                <a:lnTo>
                  <a:pt x="2701514" y="286935"/>
                </a:lnTo>
                <a:lnTo>
                  <a:pt x="2731314" y="241894"/>
                </a:lnTo>
                <a:lnTo>
                  <a:pt x="2748445" y="195922"/>
                </a:lnTo>
                <a:lnTo>
                  <a:pt x="2778194" y="151415"/>
                </a:lnTo>
                <a:lnTo>
                  <a:pt x="2795277" y="105955"/>
                </a:lnTo>
                <a:lnTo>
                  <a:pt x="2824979" y="61939"/>
                </a:lnTo>
                <a:lnTo>
                  <a:pt x="2842017" y="16950"/>
                </a:lnTo>
                <a:lnTo>
                  <a:pt x="2856379" y="75"/>
                </a:lnTo>
                <a:lnTo>
                  <a:pt x="3917722" y="92"/>
                </a:lnTo>
                <a:lnTo>
                  <a:pt x="2945666" y="227"/>
                </a:lnTo>
                <a:lnTo>
                  <a:pt x="2929322" y="37932"/>
                </a:lnTo>
                <a:lnTo>
                  <a:pt x="2870028" y="124793"/>
                </a:lnTo>
                <a:lnTo>
                  <a:pt x="2835964" y="214662"/>
                </a:lnTo>
                <a:lnTo>
                  <a:pt x="2806268" y="258604"/>
                </a:lnTo>
                <a:lnTo>
                  <a:pt x="2789203" y="303881"/>
                </a:lnTo>
                <a:lnTo>
                  <a:pt x="2759484" y="348080"/>
                </a:lnTo>
                <a:lnTo>
                  <a:pt x="2708129" y="485590"/>
                </a:lnTo>
                <a:lnTo>
                  <a:pt x="2678348" y="530428"/>
                </a:lnTo>
                <a:lnTo>
                  <a:pt x="2661220" y="576375"/>
                </a:lnTo>
                <a:lnTo>
                  <a:pt x="2631466" y="620933"/>
                </a:lnTo>
                <a:lnTo>
                  <a:pt x="2614381" y="666413"/>
                </a:lnTo>
                <a:lnTo>
                  <a:pt x="2584690" y="710317"/>
                </a:lnTo>
                <a:lnTo>
                  <a:pt x="2567685" y="754957"/>
                </a:lnTo>
                <a:lnTo>
                  <a:pt x="2508560" y="840057"/>
                </a:lnTo>
                <a:lnTo>
                  <a:pt x="2479099" y="881532"/>
                </a:lnTo>
                <a:lnTo>
                  <a:pt x="2449718" y="922168"/>
                </a:lnTo>
                <a:lnTo>
                  <a:pt x="2420426" y="961869"/>
                </a:lnTo>
                <a:lnTo>
                  <a:pt x="2391232" y="1000542"/>
                </a:lnTo>
                <a:lnTo>
                  <a:pt x="2320278" y="1075881"/>
                </a:lnTo>
                <a:lnTo>
                  <a:pt x="2261971" y="1152377"/>
                </a:lnTo>
                <a:lnTo>
                  <a:pt x="2220177" y="1189391"/>
                </a:lnTo>
                <a:lnTo>
                  <a:pt x="2161884" y="1265737"/>
                </a:lnTo>
                <a:lnTo>
                  <a:pt x="2120100" y="1302651"/>
                </a:lnTo>
                <a:lnTo>
                  <a:pt x="2061831" y="1378746"/>
                </a:lnTo>
                <a:lnTo>
                  <a:pt x="2020061" y="1415509"/>
                </a:lnTo>
                <a:lnTo>
                  <a:pt x="1961826" y="1491252"/>
                </a:lnTo>
                <a:lnTo>
                  <a:pt x="1920075" y="1527815"/>
                </a:lnTo>
                <a:lnTo>
                  <a:pt x="1861883" y="1603106"/>
                </a:lnTo>
                <a:lnTo>
                  <a:pt x="1820156" y="1639417"/>
                </a:lnTo>
                <a:lnTo>
                  <a:pt x="1762016" y="1714156"/>
                </a:lnTo>
                <a:lnTo>
                  <a:pt x="1720318" y="1750166"/>
                </a:lnTo>
                <a:lnTo>
                  <a:pt x="1691273" y="1787267"/>
                </a:lnTo>
                <a:lnTo>
                  <a:pt x="1649597" y="1823049"/>
                </a:lnTo>
                <a:lnTo>
                  <a:pt x="1620575" y="1859910"/>
                </a:lnTo>
                <a:lnTo>
                  <a:pt x="1578923" y="1895441"/>
                </a:lnTo>
                <a:lnTo>
                  <a:pt x="1520943" y="1968499"/>
                </a:lnTo>
                <a:lnTo>
                  <a:pt x="1479330" y="2003611"/>
                </a:lnTo>
                <a:lnTo>
                  <a:pt x="1450318" y="2040378"/>
                </a:lnTo>
                <a:lnTo>
                  <a:pt x="1408630" y="2076284"/>
                </a:lnTo>
                <a:lnTo>
                  <a:pt x="1379552" y="2113734"/>
                </a:lnTo>
                <a:lnTo>
                  <a:pt x="1337799" y="2150318"/>
                </a:lnTo>
                <a:lnTo>
                  <a:pt x="1308658" y="2188438"/>
                </a:lnTo>
                <a:lnTo>
                  <a:pt x="1266842" y="2225687"/>
                </a:lnTo>
                <a:lnTo>
                  <a:pt x="1208403" y="2303571"/>
                </a:lnTo>
                <a:lnTo>
                  <a:pt x="1166494" y="2341795"/>
                </a:lnTo>
                <a:lnTo>
                  <a:pt x="1078516" y="2461976"/>
                </a:lnTo>
                <a:lnTo>
                  <a:pt x="1036488" y="2501457"/>
                </a:lnTo>
                <a:lnTo>
                  <a:pt x="889128" y="2709423"/>
                </a:lnTo>
                <a:lnTo>
                  <a:pt x="859572" y="2751903"/>
                </a:lnTo>
                <a:lnTo>
                  <a:pt x="842631" y="2795876"/>
                </a:lnTo>
                <a:lnTo>
                  <a:pt x="753718" y="2925888"/>
                </a:lnTo>
                <a:lnTo>
                  <a:pt x="736724" y="2970413"/>
                </a:lnTo>
                <a:lnTo>
                  <a:pt x="677472" y="3056843"/>
                </a:lnTo>
                <a:lnTo>
                  <a:pt x="660498" y="3101162"/>
                </a:lnTo>
                <a:lnTo>
                  <a:pt x="571682" y="3230151"/>
                </a:lnTo>
                <a:lnTo>
                  <a:pt x="554730" y="3274243"/>
                </a:lnTo>
                <a:lnTo>
                  <a:pt x="406817" y="3488033"/>
                </a:lnTo>
                <a:lnTo>
                  <a:pt x="301184" y="3659690"/>
                </a:lnTo>
                <a:lnTo>
                  <a:pt x="271620" y="3702252"/>
                </a:lnTo>
                <a:lnTo>
                  <a:pt x="254700" y="3746003"/>
                </a:lnTo>
                <a:lnTo>
                  <a:pt x="136459" y="3916091"/>
                </a:lnTo>
                <a:lnTo>
                  <a:pt x="119551" y="3959719"/>
                </a:lnTo>
                <a:lnTo>
                  <a:pt x="30925" y="4086707"/>
                </a:lnTo>
                <a:lnTo>
                  <a:pt x="3729" y="4123519"/>
                </a:lnTo>
                <a:lnTo>
                  <a:pt x="3859" y="3968926"/>
                </a:lnTo>
                <a:close/>
              </a:path>
              <a:path w="4693920" h="10287635">
                <a:moveTo>
                  <a:pt x="10952" y="5101183"/>
                </a:moveTo>
                <a:lnTo>
                  <a:pt x="13690" y="5072408"/>
                </a:lnTo>
                <a:lnTo>
                  <a:pt x="31068" y="5023838"/>
                </a:lnTo>
                <a:lnTo>
                  <a:pt x="35817" y="4973930"/>
                </a:lnTo>
                <a:lnTo>
                  <a:pt x="88095" y="4826713"/>
                </a:lnTo>
                <a:lnTo>
                  <a:pt x="122586" y="4732364"/>
                </a:lnTo>
                <a:lnTo>
                  <a:pt x="152414" y="4687029"/>
                </a:lnTo>
                <a:lnTo>
                  <a:pt x="186669" y="4595162"/>
                </a:lnTo>
                <a:lnTo>
                  <a:pt x="216384" y="4551007"/>
                </a:lnTo>
                <a:lnTo>
                  <a:pt x="233422" y="4506016"/>
                </a:lnTo>
                <a:lnTo>
                  <a:pt x="263069" y="4462580"/>
                </a:lnTo>
                <a:lnTo>
                  <a:pt x="280041" y="4418280"/>
                </a:lnTo>
                <a:lnTo>
                  <a:pt x="309625" y="4375508"/>
                </a:lnTo>
                <a:lnTo>
                  <a:pt x="326537" y="4331846"/>
                </a:lnTo>
                <a:lnTo>
                  <a:pt x="444483" y="4164854"/>
                </a:lnTo>
                <a:lnTo>
                  <a:pt x="461265" y="4122548"/>
                </a:lnTo>
                <a:lnTo>
                  <a:pt x="490669" y="4081675"/>
                </a:lnTo>
                <a:lnTo>
                  <a:pt x="695986" y="3800878"/>
                </a:lnTo>
                <a:lnTo>
                  <a:pt x="737904" y="3762563"/>
                </a:lnTo>
                <a:lnTo>
                  <a:pt x="884146" y="3566333"/>
                </a:lnTo>
                <a:lnTo>
                  <a:pt x="926139" y="3527230"/>
                </a:lnTo>
                <a:lnTo>
                  <a:pt x="1043516" y="3366221"/>
                </a:lnTo>
                <a:lnTo>
                  <a:pt x="1144141" y="3247199"/>
                </a:lnTo>
                <a:lnTo>
                  <a:pt x="1319855" y="3009386"/>
                </a:lnTo>
                <a:lnTo>
                  <a:pt x="1361739" y="2971421"/>
                </a:lnTo>
                <a:lnTo>
                  <a:pt x="1420257" y="2892709"/>
                </a:lnTo>
                <a:lnTo>
                  <a:pt x="1462115" y="2855013"/>
                </a:lnTo>
                <a:lnTo>
                  <a:pt x="1491306" y="2816370"/>
                </a:lnTo>
                <a:lnTo>
                  <a:pt x="1533119" y="2779151"/>
                </a:lnTo>
                <a:lnTo>
                  <a:pt x="1562272" y="2740911"/>
                </a:lnTo>
                <a:lnTo>
                  <a:pt x="1645825" y="2667240"/>
                </a:lnTo>
                <a:lnTo>
                  <a:pt x="1674947" y="2629330"/>
                </a:lnTo>
                <a:lnTo>
                  <a:pt x="1716708" y="2592660"/>
                </a:lnTo>
                <a:lnTo>
                  <a:pt x="1758585" y="2554764"/>
                </a:lnTo>
                <a:lnTo>
                  <a:pt x="1787769" y="2516199"/>
                </a:lnTo>
                <a:lnTo>
                  <a:pt x="1913147" y="2405181"/>
                </a:lnTo>
                <a:lnTo>
                  <a:pt x="1942331" y="2366616"/>
                </a:lnTo>
                <a:lnTo>
                  <a:pt x="1984208" y="2328721"/>
                </a:lnTo>
                <a:lnTo>
                  <a:pt x="2025754" y="2294306"/>
                </a:lnTo>
                <a:lnTo>
                  <a:pt x="2083567" y="2223005"/>
                </a:lnTo>
                <a:lnTo>
                  <a:pt x="2125123" y="2188491"/>
                </a:lnTo>
                <a:lnTo>
                  <a:pt x="2154042" y="2152707"/>
                </a:lnTo>
                <a:lnTo>
                  <a:pt x="2195612" y="2118043"/>
                </a:lnTo>
                <a:lnTo>
                  <a:pt x="2224549" y="2082076"/>
                </a:lnTo>
                <a:lnTo>
                  <a:pt x="2266139" y="2047195"/>
                </a:lnTo>
                <a:lnTo>
                  <a:pt x="2324074" y="1974611"/>
                </a:lnTo>
                <a:lnTo>
                  <a:pt x="2365708" y="1939280"/>
                </a:lnTo>
                <a:lnTo>
                  <a:pt x="2423743" y="1865646"/>
                </a:lnTo>
                <a:lnTo>
                  <a:pt x="2453067" y="1825600"/>
                </a:lnTo>
                <a:lnTo>
                  <a:pt x="2495094" y="1786135"/>
                </a:lnTo>
                <a:lnTo>
                  <a:pt x="2642536" y="1577302"/>
                </a:lnTo>
                <a:lnTo>
                  <a:pt x="2684698" y="1536409"/>
                </a:lnTo>
                <a:lnTo>
                  <a:pt x="2861761" y="1284417"/>
                </a:lnTo>
                <a:lnTo>
                  <a:pt x="2903932" y="1243433"/>
                </a:lnTo>
                <a:lnTo>
                  <a:pt x="3199817" y="815249"/>
                </a:lnTo>
                <a:lnTo>
                  <a:pt x="3229596" y="770424"/>
                </a:lnTo>
                <a:lnTo>
                  <a:pt x="3349190" y="586118"/>
                </a:lnTo>
                <a:lnTo>
                  <a:pt x="3366462" y="538660"/>
                </a:lnTo>
                <a:lnTo>
                  <a:pt x="3396343" y="492762"/>
                </a:lnTo>
                <a:lnTo>
                  <a:pt x="3515070" y="317568"/>
                </a:lnTo>
                <a:lnTo>
                  <a:pt x="3532118" y="272475"/>
                </a:lnTo>
                <a:lnTo>
                  <a:pt x="3621042" y="142343"/>
                </a:lnTo>
                <a:lnTo>
                  <a:pt x="3680099" y="57967"/>
                </a:lnTo>
                <a:lnTo>
                  <a:pt x="3709195" y="20329"/>
                </a:lnTo>
                <a:lnTo>
                  <a:pt x="3723872" y="150"/>
                </a:lnTo>
                <a:lnTo>
                  <a:pt x="3902463" y="276"/>
                </a:lnTo>
                <a:lnTo>
                  <a:pt x="3876419" y="5838"/>
                </a:lnTo>
                <a:lnTo>
                  <a:pt x="3848829" y="27649"/>
                </a:lnTo>
                <a:lnTo>
                  <a:pt x="3820913" y="52893"/>
                </a:lnTo>
                <a:lnTo>
                  <a:pt x="3791715" y="91603"/>
                </a:lnTo>
                <a:lnTo>
                  <a:pt x="3733101" y="171332"/>
                </a:lnTo>
                <a:lnTo>
                  <a:pt x="3691059" y="210948"/>
                </a:lnTo>
                <a:lnTo>
                  <a:pt x="3674256" y="253471"/>
                </a:lnTo>
                <a:lnTo>
                  <a:pt x="3556186" y="421769"/>
                </a:lnTo>
                <a:lnTo>
                  <a:pt x="3539196" y="466256"/>
                </a:lnTo>
                <a:lnTo>
                  <a:pt x="3509578" y="509380"/>
                </a:lnTo>
                <a:lnTo>
                  <a:pt x="3492621" y="553528"/>
                </a:lnTo>
                <a:lnTo>
                  <a:pt x="3403939" y="681112"/>
                </a:lnTo>
                <a:lnTo>
                  <a:pt x="3387066" y="724366"/>
                </a:lnTo>
                <a:lnTo>
                  <a:pt x="3269276" y="889710"/>
                </a:lnTo>
                <a:lnTo>
                  <a:pt x="3181268" y="1010215"/>
                </a:lnTo>
                <a:lnTo>
                  <a:pt x="3035024" y="1206456"/>
                </a:lnTo>
                <a:lnTo>
                  <a:pt x="2917521" y="1368788"/>
                </a:lnTo>
                <a:lnTo>
                  <a:pt x="2900752" y="1410949"/>
                </a:lnTo>
                <a:lnTo>
                  <a:pt x="2724549" y="1653906"/>
                </a:lnTo>
                <a:lnTo>
                  <a:pt x="2636823" y="1771440"/>
                </a:lnTo>
                <a:lnTo>
                  <a:pt x="2578554" y="1847537"/>
                </a:lnTo>
                <a:lnTo>
                  <a:pt x="2536841" y="1883704"/>
                </a:lnTo>
                <a:lnTo>
                  <a:pt x="2478830" y="1957088"/>
                </a:lnTo>
                <a:lnTo>
                  <a:pt x="2436943" y="1995080"/>
                </a:lnTo>
                <a:lnTo>
                  <a:pt x="2407702" y="2034246"/>
                </a:lnTo>
                <a:lnTo>
                  <a:pt x="2365823" y="2072155"/>
                </a:lnTo>
                <a:lnTo>
                  <a:pt x="2336596" y="2111184"/>
                </a:lnTo>
                <a:lnTo>
                  <a:pt x="2294735" y="2148901"/>
                </a:lnTo>
                <a:lnTo>
                  <a:pt x="2265531" y="2187682"/>
                </a:lnTo>
                <a:lnTo>
                  <a:pt x="2223699" y="2225096"/>
                </a:lnTo>
                <a:lnTo>
                  <a:pt x="2194529" y="2263520"/>
                </a:lnTo>
                <a:lnTo>
                  <a:pt x="2110968" y="2337274"/>
                </a:lnTo>
                <a:lnTo>
                  <a:pt x="2081868" y="2374956"/>
                </a:lnTo>
                <a:lnTo>
                  <a:pt x="2040283" y="2409784"/>
                </a:lnTo>
                <a:lnTo>
                  <a:pt x="2011373" y="2445463"/>
                </a:lnTo>
                <a:lnTo>
                  <a:pt x="1969845" y="2479688"/>
                </a:lnTo>
                <a:lnTo>
                  <a:pt x="1940974" y="2514966"/>
                </a:lnTo>
                <a:lnTo>
                  <a:pt x="1899465" y="2548991"/>
                </a:lnTo>
                <a:lnTo>
                  <a:pt x="1870594" y="2584268"/>
                </a:lnTo>
                <a:lnTo>
                  <a:pt x="1829066" y="2618494"/>
                </a:lnTo>
                <a:lnTo>
                  <a:pt x="1800157" y="2654173"/>
                </a:lnTo>
                <a:lnTo>
                  <a:pt x="1758571" y="2689001"/>
                </a:lnTo>
                <a:lnTo>
                  <a:pt x="1716914" y="2724579"/>
                </a:lnTo>
                <a:lnTo>
                  <a:pt x="1687846" y="2761931"/>
                </a:lnTo>
                <a:lnTo>
                  <a:pt x="1646080" y="2798653"/>
                </a:lnTo>
                <a:lnTo>
                  <a:pt x="1616903" y="2837150"/>
                </a:lnTo>
                <a:lnTo>
                  <a:pt x="1575028" y="2875016"/>
                </a:lnTo>
                <a:lnTo>
                  <a:pt x="1545742" y="2914656"/>
                </a:lnTo>
                <a:lnTo>
                  <a:pt x="1503759" y="2953666"/>
                </a:lnTo>
                <a:lnTo>
                  <a:pt x="1474364" y="2994451"/>
                </a:lnTo>
                <a:lnTo>
                  <a:pt x="1415784" y="3073807"/>
                </a:lnTo>
                <a:lnTo>
                  <a:pt x="1373845" y="3112348"/>
                </a:lnTo>
                <a:lnTo>
                  <a:pt x="1198004" y="3351502"/>
                </a:lnTo>
                <a:lnTo>
                  <a:pt x="1126731" y="3430191"/>
                </a:lnTo>
                <a:lnTo>
                  <a:pt x="950830" y="3669970"/>
                </a:lnTo>
                <a:lnTo>
                  <a:pt x="879560" y="3748629"/>
                </a:lnTo>
                <a:lnTo>
                  <a:pt x="674444" y="4027306"/>
                </a:lnTo>
                <a:lnTo>
                  <a:pt x="632514" y="4065757"/>
                </a:lnTo>
                <a:lnTo>
                  <a:pt x="544415" y="4187203"/>
                </a:lnTo>
                <a:lnTo>
                  <a:pt x="485472" y="4270388"/>
                </a:lnTo>
                <a:lnTo>
                  <a:pt x="468584" y="4313805"/>
                </a:lnTo>
                <a:lnTo>
                  <a:pt x="409411" y="4399400"/>
                </a:lnTo>
                <a:lnTo>
                  <a:pt x="392415" y="4443954"/>
                </a:lnTo>
                <a:lnTo>
                  <a:pt x="333038" y="4531689"/>
                </a:lnTo>
                <a:lnTo>
                  <a:pt x="298826" y="4623106"/>
                </a:lnTo>
                <a:lnTo>
                  <a:pt x="269035" y="4668052"/>
                </a:lnTo>
                <a:lnTo>
                  <a:pt x="113703" y="5093910"/>
                </a:lnTo>
                <a:lnTo>
                  <a:pt x="96153" y="5144288"/>
                </a:lnTo>
                <a:lnTo>
                  <a:pt x="40791" y="5726189"/>
                </a:lnTo>
                <a:lnTo>
                  <a:pt x="20043" y="5676091"/>
                </a:lnTo>
                <a:lnTo>
                  <a:pt x="12203" y="5624399"/>
                </a:lnTo>
                <a:lnTo>
                  <a:pt x="6533" y="5621696"/>
                </a:lnTo>
                <a:lnTo>
                  <a:pt x="5649" y="5351688"/>
                </a:lnTo>
                <a:lnTo>
                  <a:pt x="10952" y="5101183"/>
                </a:lnTo>
                <a:close/>
              </a:path>
              <a:path w="4693920" h="10287635">
                <a:moveTo>
                  <a:pt x="627" y="8561979"/>
                </a:moveTo>
                <a:lnTo>
                  <a:pt x="52473" y="8553397"/>
                </a:lnTo>
                <a:lnTo>
                  <a:pt x="104194" y="8546129"/>
                </a:lnTo>
                <a:lnTo>
                  <a:pt x="143026" y="8540243"/>
                </a:lnTo>
                <a:lnTo>
                  <a:pt x="194250" y="8538200"/>
                </a:lnTo>
                <a:lnTo>
                  <a:pt x="245217" y="8538853"/>
                </a:lnTo>
                <a:lnTo>
                  <a:pt x="295923" y="8542257"/>
                </a:lnTo>
                <a:lnTo>
                  <a:pt x="333718" y="8547264"/>
                </a:lnTo>
                <a:lnTo>
                  <a:pt x="383885" y="8556334"/>
                </a:lnTo>
                <a:lnTo>
                  <a:pt x="433774" y="8568320"/>
                </a:lnTo>
                <a:lnTo>
                  <a:pt x="483380" y="8583277"/>
                </a:lnTo>
                <a:lnTo>
                  <a:pt x="520414" y="8596290"/>
                </a:lnTo>
                <a:lnTo>
                  <a:pt x="570045" y="8610992"/>
                </a:lnTo>
                <a:lnTo>
                  <a:pt x="619631" y="8626161"/>
                </a:lnTo>
                <a:lnTo>
                  <a:pt x="669175" y="8641774"/>
                </a:lnTo>
                <a:lnTo>
                  <a:pt x="718679" y="8657811"/>
                </a:lnTo>
                <a:lnTo>
                  <a:pt x="768144" y="8674251"/>
                </a:lnTo>
                <a:lnTo>
                  <a:pt x="804930" y="8689869"/>
                </a:lnTo>
                <a:lnTo>
                  <a:pt x="854325" y="8707051"/>
                </a:lnTo>
                <a:lnTo>
                  <a:pt x="903688" y="8724571"/>
                </a:lnTo>
                <a:lnTo>
                  <a:pt x="953020" y="8742409"/>
                </a:lnTo>
                <a:lnTo>
                  <a:pt x="989681" y="8759341"/>
                </a:lnTo>
                <a:lnTo>
                  <a:pt x="1038959" y="8777751"/>
                </a:lnTo>
                <a:lnTo>
                  <a:pt x="1088024" y="8798393"/>
                </a:lnTo>
                <a:lnTo>
                  <a:pt x="1124305" y="8819322"/>
                </a:lnTo>
                <a:lnTo>
                  <a:pt x="1173090" y="8842915"/>
                </a:lnTo>
                <a:lnTo>
                  <a:pt x="1221739" y="8867939"/>
                </a:lnTo>
                <a:lnTo>
                  <a:pt x="1257611" y="8893161"/>
                </a:lnTo>
                <a:lnTo>
                  <a:pt x="1293353" y="8919754"/>
                </a:lnTo>
                <a:lnTo>
                  <a:pt x="1341610" y="8948891"/>
                </a:lnTo>
                <a:lnTo>
                  <a:pt x="1377100" y="8978138"/>
                </a:lnTo>
                <a:lnTo>
                  <a:pt x="1412468" y="9008665"/>
                </a:lnTo>
                <a:lnTo>
                  <a:pt x="1447716" y="9040445"/>
                </a:lnTo>
                <a:lnTo>
                  <a:pt x="1482848" y="9073447"/>
                </a:lnTo>
                <a:lnTo>
                  <a:pt x="1517867" y="9107641"/>
                </a:lnTo>
                <a:lnTo>
                  <a:pt x="1552775" y="9142998"/>
                </a:lnTo>
                <a:lnTo>
                  <a:pt x="1587576" y="9179487"/>
                </a:lnTo>
                <a:lnTo>
                  <a:pt x="1622271" y="9217080"/>
                </a:lnTo>
                <a:lnTo>
                  <a:pt x="1656865" y="9255745"/>
                </a:lnTo>
                <a:lnTo>
                  <a:pt x="1678716" y="9294251"/>
                </a:lnTo>
                <a:lnTo>
                  <a:pt x="1747223" y="9378730"/>
                </a:lnTo>
                <a:lnTo>
                  <a:pt x="1768859" y="9419498"/>
                </a:lnTo>
                <a:lnTo>
                  <a:pt x="1871801" y="9544302"/>
                </a:lnTo>
                <a:lnTo>
                  <a:pt x="1893508" y="9584325"/>
                </a:lnTo>
                <a:lnTo>
                  <a:pt x="1927876" y="9625358"/>
                </a:lnTo>
                <a:lnTo>
                  <a:pt x="2031093" y="9747281"/>
                </a:lnTo>
                <a:lnTo>
                  <a:pt x="2052893" y="9786319"/>
                </a:lnTo>
                <a:lnTo>
                  <a:pt x="2156341" y="9905810"/>
                </a:lnTo>
                <a:lnTo>
                  <a:pt x="2259970" y="10023403"/>
                </a:lnTo>
                <a:lnTo>
                  <a:pt x="2329158" y="10100712"/>
                </a:lnTo>
                <a:lnTo>
                  <a:pt x="2398432" y="10177132"/>
                </a:lnTo>
                <a:lnTo>
                  <a:pt x="2467792" y="10252642"/>
                </a:lnTo>
                <a:lnTo>
                  <a:pt x="2502776" y="10287208"/>
                </a:lnTo>
                <a:lnTo>
                  <a:pt x="2387923" y="10287587"/>
                </a:lnTo>
                <a:lnTo>
                  <a:pt x="2225245" y="10120206"/>
                </a:lnTo>
                <a:lnTo>
                  <a:pt x="2155733" y="10046294"/>
                </a:lnTo>
                <a:lnTo>
                  <a:pt x="2121006" y="10009032"/>
                </a:lnTo>
                <a:lnTo>
                  <a:pt x="2098945" y="9972732"/>
                </a:lnTo>
                <a:lnTo>
                  <a:pt x="2029616" y="9896898"/>
                </a:lnTo>
                <a:lnTo>
                  <a:pt x="1994995" y="9858515"/>
                </a:lnTo>
                <a:lnTo>
                  <a:pt x="1960408" y="9819785"/>
                </a:lnTo>
                <a:lnTo>
                  <a:pt x="1938291" y="9784074"/>
                </a:lnTo>
                <a:lnTo>
                  <a:pt x="1903593" y="9746502"/>
                </a:lnTo>
                <a:lnTo>
                  <a:pt x="1868952" y="9708344"/>
                </a:lnTo>
                <a:lnTo>
                  <a:pt x="1834359" y="9669673"/>
                </a:lnTo>
                <a:lnTo>
                  <a:pt x="1812450" y="9631766"/>
                </a:lnTo>
                <a:lnTo>
                  <a:pt x="1777934" y="9592290"/>
                </a:lnTo>
                <a:lnTo>
                  <a:pt x="1756089" y="9553724"/>
                </a:lnTo>
                <a:lnTo>
                  <a:pt x="1721621" y="9513736"/>
                </a:lnTo>
                <a:lnTo>
                  <a:pt x="1699810" y="9474803"/>
                </a:lnTo>
                <a:lnTo>
                  <a:pt x="1665364" y="9434595"/>
                </a:lnTo>
                <a:lnTo>
                  <a:pt x="1643648" y="9394660"/>
                </a:lnTo>
                <a:lnTo>
                  <a:pt x="1609196" y="9354513"/>
                </a:lnTo>
                <a:lnTo>
                  <a:pt x="1574648" y="9315374"/>
                </a:lnTo>
                <a:lnTo>
                  <a:pt x="1540002" y="9277261"/>
                </a:lnTo>
                <a:lnTo>
                  <a:pt x="1505257" y="9240189"/>
                </a:lnTo>
                <a:lnTo>
                  <a:pt x="1470411" y="9204175"/>
                </a:lnTo>
                <a:lnTo>
                  <a:pt x="1435463" y="9169235"/>
                </a:lnTo>
                <a:lnTo>
                  <a:pt x="1400411" y="9135388"/>
                </a:lnTo>
                <a:lnTo>
                  <a:pt x="1365254" y="9102648"/>
                </a:lnTo>
                <a:lnTo>
                  <a:pt x="1329990" y="9071034"/>
                </a:lnTo>
                <a:lnTo>
                  <a:pt x="1294617" y="9040561"/>
                </a:lnTo>
                <a:lnTo>
                  <a:pt x="1246491" y="9010043"/>
                </a:lnTo>
                <a:lnTo>
                  <a:pt x="1210896" y="8981903"/>
                </a:lnTo>
                <a:lnTo>
                  <a:pt x="1162545" y="8953751"/>
                </a:lnTo>
                <a:lnTo>
                  <a:pt x="1126722" y="8928011"/>
                </a:lnTo>
                <a:lnTo>
                  <a:pt x="1078139" y="8902293"/>
                </a:lnTo>
                <a:lnTo>
                  <a:pt x="1042082" y="8879019"/>
                </a:lnTo>
                <a:lnTo>
                  <a:pt x="993261" y="8855800"/>
                </a:lnTo>
                <a:lnTo>
                  <a:pt x="944320" y="8833856"/>
                </a:lnTo>
                <a:lnTo>
                  <a:pt x="895255" y="8813204"/>
                </a:lnTo>
                <a:lnTo>
                  <a:pt x="858709" y="8795062"/>
                </a:lnTo>
                <a:lnTo>
                  <a:pt x="809394" y="8777043"/>
                </a:lnTo>
                <a:lnTo>
                  <a:pt x="759951" y="8760365"/>
                </a:lnTo>
                <a:lnTo>
                  <a:pt x="710379" y="8745045"/>
                </a:lnTo>
                <a:lnTo>
                  <a:pt x="660677" y="8731100"/>
                </a:lnTo>
                <a:lnTo>
                  <a:pt x="610842" y="8718547"/>
                </a:lnTo>
                <a:lnTo>
                  <a:pt x="561151" y="8704479"/>
                </a:lnTo>
                <a:lnTo>
                  <a:pt x="511449" y="8690521"/>
                </a:lnTo>
                <a:lnTo>
                  <a:pt x="461692" y="8677148"/>
                </a:lnTo>
                <a:lnTo>
                  <a:pt x="424477" y="8666040"/>
                </a:lnTo>
                <a:lnTo>
                  <a:pt x="374472" y="8655267"/>
                </a:lnTo>
                <a:lnTo>
                  <a:pt x="324276" y="8646508"/>
                </a:lnTo>
                <a:lnTo>
                  <a:pt x="273843" y="8640238"/>
                </a:lnTo>
                <a:lnTo>
                  <a:pt x="223128" y="8636934"/>
                </a:lnTo>
                <a:lnTo>
                  <a:pt x="172086" y="8637071"/>
                </a:lnTo>
                <a:lnTo>
                  <a:pt x="120671" y="8641126"/>
                </a:lnTo>
                <a:lnTo>
                  <a:pt x="108028" y="8639923"/>
                </a:lnTo>
                <a:lnTo>
                  <a:pt x="56183" y="8648497"/>
                </a:lnTo>
                <a:lnTo>
                  <a:pt x="3979" y="8660846"/>
                </a:lnTo>
                <a:lnTo>
                  <a:pt x="627" y="8561979"/>
                </a:lnTo>
                <a:close/>
              </a:path>
              <a:path w="4693920" h="10287635">
                <a:moveTo>
                  <a:pt x="2847485" y="4384464"/>
                </a:moveTo>
                <a:lnTo>
                  <a:pt x="2916590" y="3658120"/>
                </a:lnTo>
                <a:lnTo>
                  <a:pt x="2951034" y="3564256"/>
                </a:lnTo>
                <a:lnTo>
                  <a:pt x="2886994" y="4237374"/>
                </a:lnTo>
                <a:lnTo>
                  <a:pt x="2869614" y="4285970"/>
                </a:lnTo>
                <a:lnTo>
                  <a:pt x="2864873" y="4335800"/>
                </a:lnTo>
                <a:lnTo>
                  <a:pt x="2847485" y="4384464"/>
                </a:lnTo>
                <a:close/>
              </a:path>
              <a:path w="4693920" h="10287635">
                <a:moveTo>
                  <a:pt x="2788864" y="4732449"/>
                </a:moveTo>
                <a:lnTo>
                  <a:pt x="2877584" y="3799916"/>
                </a:lnTo>
                <a:lnTo>
                  <a:pt x="2912013" y="3706218"/>
                </a:lnTo>
                <a:lnTo>
                  <a:pt x="2837985" y="4484319"/>
                </a:lnTo>
                <a:lnTo>
                  <a:pt x="2820586" y="4533112"/>
                </a:lnTo>
                <a:lnTo>
                  <a:pt x="2806285" y="4683426"/>
                </a:lnTo>
                <a:lnTo>
                  <a:pt x="2788864" y="4732449"/>
                </a:lnTo>
                <a:close/>
              </a:path>
              <a:path w="4693920" h="10287635">
                <a:moveTo>
                  <a:pt x="2757039" y="4932862"/>
                </a:moveTo>
                <a:lnTo>
                  <a:pt x="2855644" y="3896436"/>
                </a:lnTo>
                <a:lnTo>
                  <a:pt x="2873018" y="3847911"/>
                </a:lnTo>
                <a:lnTo>
                  <a:pt x="2774488" y="4883546"/>
                </a:lnTo>
                <a:lnTo>
                  <a:pt x="2757039" y="4932862"/>
                </a:lnTo>
                <a:close/>
              </a:path>
              <a:path w="4693920" h="10287635">
                <a:moveTo>
                  <a:pt x="2725217" y="5133247"/>
                </a:moveTo>
                <a:lnTo>
                  <a:pt x="2833518" y="3994906"/>
                </a:lnTo>
                <a:lnTo>
                  <a:pt x="2850906" y="3946239"/>
                </a:lnTo>
                <a:lnTo>
                  <a:pt x="2742642" y="5084190"/>
                </a:lnTo>
                <a:lnTo>
                  <a:pt x="2725217" y="5133247"/>
                </a:lnTo>
                <a:close/>
              </a:path>
              <a:path w="4693920" h="10287635">
                <a:moveTo>
                  <a:pt x="2575095" y="6174797"/>
                </a:moveTo>
                <a:lnTo>
                  <a:pt x="2725786" y="4590900"/>
                </a:lnTo>
                <a:lnTo>
                  <a:pt x="2743192" y="4542043"/>
                </a:lnTo>
                <a:lnTo>
                  <a:pt x="2583033" y="6225451"/>
                </a:lnTo>
                <a:lnTo>
                  <a:pt x="2575095" y="6174797"/>
                </a:lnTo>
                <a:close/>
              </a:path>
              <a:path w="4693920" h="10287635">
                <a:moveTo>
                  <a:pt x="2571899" y="6074299"/>
                </a:moveTo>
                <a:lnTo>
                  <a:pt x="2698879" y="4739631"/>
                </a:lnTo>
                <a:lnTo>
                  <a:pt x="2716272" y="4690905"/>
                </a:lnTo>
                <a:lnTo>
                  <a:pt x="2579813" y="6125212"/>
                </a:lnTo>
                <a:lnTo>
                  <a:pt x="2571899" y="6074299"/>
                </a:lnTo>
                <a:close/>
              </a:path>
              <a:path w="4693920" h="10287635">
                <a:moveTo>
                  <a:pt x="2568748" y="5973326"/>
                </a:moveTo>
                <a:lnTo>
                  <a:pt x="2667373" y="4936699"/>
                </a:lnTo>
                <a:lnTo>
                  <a:pt x="2684665" y="4889032"/>
                </a:lnTo>
                <a:lnTo>
                  <a:pt x="2576640" y="6024469"/>
                </a:lnTo>
                <a:lnTo>
                  <a:pt x="2568748" y="5973326"/>
                </a:lnTo>
                <a:close/>
              </a:path>
              <a:path w="4693920" h="10287635">
                <a:moveTo>
                  <a:pt x="2570415" y="5821718"/>
                </a:moveTo>
                <a:lnTo>
                  <a:pt x="2636048" y="5131857"/>
                </a:lnTo>
                <a:lnTo>
                  <a:pt x="2653371" y="5083863"/>
                </a:lnTo>
                <a:lnTo>
                  <a:pt x="2578279" y="5873146"/>
                </a:lnTo>
                <a:lnTo>
                  <a:pt x="2570415" y="5821718"/>
                </a:lnTo>
                <a:close/>
              </a:path>
              <a:path w="4693920" h="10287635">
                <a:moveTo>
                  <a:pt x="8834" y="9155220"/>
                </a:moveTo>
                <a:lnTo>
                  <a:pt x="55779" y="9189102"/>
                </a:lnTo>
                <a:lnTo>
                  <a:pt x="91039" y="9220765"/>
                </a:lnTo>
                <a:lnTo>
                  <a:pt x="138962" y="9253414"/>
                </a:lnTo>
                <a:lnTo>
                  <a:pt x="174263" y="9284644"/>
                </a:lnTo>
                <a:lnTo>
                  <a:pt x="209584" y="9315658"/>
                </a:lnTo>
                <a:lnTo>
                  <a:pt x="257569" y="9347657"/>
                </a:lnTo>
                <a:lnTo>
                  <a:pt x="292932" y="9378237"/>
                </a:lnTo>
                <a:lnTo>
                  <a:pt x="340958" y="9409803"/>
                </a:lnTo>
                <a:lnTo>
                  <a:pt x="376362" y="9439950"/>
                </a:lnTo>
                <a:lnTo>
                  <a:pt x="424430" y="9471083"/>
                </a:lnTo>
                <a:lnTo>
                  <a:pt x="459875" y="9500796"/>
                </a:lnTo>
                <a:lnTo>
                  <a:pt x="507983" y="9531496"/>
                </a:lnTo>
                <a:lnTo>
                  <a:pt x="543470" y="9560776"/>
                </a:lnTo>
                <a:lnTo>
                  <a:pt x="591619" y="9591043"/>
                </a:lnTo>
                <a:lnTo>
                  <a:pt x="627260" y="9618701"/>
                </a:lnTo>
                <a:lnTo>
                  <a:pt x="675719" y="9645720"/>
                </a:lnTo>
                <a:lnTo>
                  <a:pt x="711713" y="9669666"/>
                </a:lnTo>
                <a:lnTo>
                  <a:pt x="760530" y="9692916"/>
                </a:lnTo>
                <a:lnTo>
                  <a:pt x="796888" y="9713038"/>
                </a:lnTo>
                <a:lnTo>
                  <a:pt x="846074" y="9732410"/>
                </a:lnTo>
                <a:lnTo>
                  <a:pt x="895449" y="9749801"/>
                </a:lnTo>
                <a:lnTo>
                  <a:pt x="932372" y="9763982"/>
                </a:lnTo>
                <a:lnTo>
                  <a:pt x="982131" y="9777329"/>
                </a:lnTo>
                <a:lnTo>
                  <a:pt x="1032087" y="9788614"/>
                </a:lnTo>
                <a:lnTo>
                  <a:pt x="1082242" y="9797808"/>
                </a:lnTo>
                <a:lnTo>
                  <a:pt x="1132051" y="9810629"/>
                </a:lnTo>
                <a:lnTo>
                  <a:pt x="1181643" y="9825737"/>
                </a:lnTo>
                <a:lnTo>
                  <a:pt x="1218375" y="9841931"/>
                </a:lnTo>
                <a:lnTo>
                  <a:pt x="1267531" y="9861616"/>
                </a:lnTo>
                <a:lnTo>
                  <a:pt x="1316470" y="9883589"/>
                </a:lnTo>
                <a:lnTo>
                  <a:pt x="1365191" y="9907850"/>
                </a:lnTo>
                <a:lnTo>
                  <a:pt x="1401052" y="9933197"/>
                </a:lnTo>
                <a:lnTo>
                  <a:pt x="1497661" y="9990475"/>
                </a:lnTo>
                <a:lnTo>
                  <a:pt x="1533354" y="10017592"/>
                </a:lnTo>
                <a:lnTo>
                  <a:pt x="1630055" y="10073904"/>
                </a:lnTo>
                <a:lnTo>
                  <a:pt x="1665777" y="10100708"/>
                </a:lnTo>
                <a:lnTo>
                  <a:pt x="1714150" y="10128626"/>
                </a:lnTo>
                <a:lnTo>
                  <a:pt x="1749888" y="10155259"/>
                </a:lnTo>
                <a:lnTo>
                  <a:pt x="1846671" y="10210714"/>
                </a:lnTo>
                <a:lnTo>
                  <a:pt x="1882428" y="10237146"/>
                </a:lnTo>
                <a:lnTo>
                  <a:pt x="1930834" y="10264728"/>
                </a:lnTo>
                <a:lnTo>
                  <a:pt x="1966979" y="10287085"/>
                </a:lnTo>
                <a:lnTo>
                  <a:pt x="1775600" y="10287274"/>
                </a:lnTo>
                <a:lnTo>
                  <a:pt x="1751148" y="10276110"/>
                </a:lnTo>
                <a:lnTo>
                  <a:pt x="1715382" y="10249773"/>
                </a:lnTo>
                <a:lnTo>
                  <a:pt x="1667010" y="10221832"/>
                </a:lnTo>
                <a:lnTo>
                  <a:pt x="1618681" y="10193451"/>
                </a:lnTo>
                <a:lnTo>
                  <a:pt x="1583041" y="10165793"/>
                </a:lnTo>
                <a:lnTo>
                  <a:pt x="1534806" y="10136411"/>
                </a:lnTo>
                <a:lnTo>
                  <a:pt x="1499097" y="10109478"/>
                </a:lnTo>
                <a:lnTo>
                  <a:pt x="1450695" y="10081862"/>
                </a:lnTo>
                <a:lnTo>
                  <a:pt x="1414872" y="10056116"/>
                </a:lnTo>
                <a:lnTo>
                  <a:pt x="1378972" y="10031184"/>
                </a:lnTo>
                <a:lnTo>
                  <a:pt x="1330338" y="10006010"/>
                </a:lnTo>
                <a:lnTo>
                  <a:pt x="1294241" y="9983146"/>
                </a:lnTo>
                <a:lnTo>
                  <a:pt x="1245382" y="9960333"/>
                </a:lnTo>
                <a:lnTo>
                  <a:pt x="1209033" y="9940124"/>
                </a:lnTo>
                <a:lnTo>
                  <a:pt x="1159893" y="9920260"/>
                </a:lnTo>
                <a:lnTo>
                  <a:pt x="1110592" y="9902091"/>
                </a:lnTo>
                <a:lnTo>
                  <a:pt x="1073759" y="9886966"/>
                </a:lnTo>
                <a:lnTo>
                  <a:pt x="1024094" y="9872625"/>
                </a:lnTo>
                <a:lnTo>
                  <a:pt x="974226" y="9860420"/>
                </a:lnTo>
                <a:lnTo>
                  <a:pt x="924141" y="9850496"/>
                </a:lnTo>
                <a:lnTo>
                  <a:pt x="874198" y="9839074"/>
                </a:lnTo>
                <a:lnTo>
                  <a:pt x="824546" y="9824598"/>
                </a:lnTo>
                <a:lnTo>
                  <a:pt x="787801" y="9808548"/>
                </a:lnTo>
                <a:lnTo>
                  <a:pt x="738651" y="9788791"/>
                </a:lnTo>
                <a:lnTo>
                  <a:pt x="689714" y="9766806"/>
                </a:lnTo>
                <a:lnTo>
                  <a:pt x="640962" y="9742868"/>
                </a:lnTo>
                <a:lnTo>
                  <a:pt x="605012" y="9718455"/>
                </a:lnTo>
                <a:lnTo>
                  <a:pt x="556553" y="9691436"/>
                </a:lnTo>
                <a:lnTo>
                  <a:pt x="520845" y="9664493"/>
                </a:lnTo>
                <a:lnTo>
                  <a:pt x="472574" y="9635494"/>
                </a:lnTo>
                <a:lnTo>
                  <a:pt x="437002" y="9607120"/>
                </a:lnTo>
                <a:lnTo>
                  <a:pt x="388921" y="9576124"/>
                </a:lnTo>
                <a:lnTo>
                  <a:pt x="353530" y="9545844"/>
                </a:lnTo>
                <a:lnTo>
                  <a:pt x="318183" y="9515097"/>
                </a:lnTo>
                <a:lnTo>
                  <a:pt x="270236" y="9482703"/>
                </a:lnTo>
                <a:lnTo>
                  <a:pt x="234972" y="9451089"/>
                </a:lnTo>
                <a:lnTo>
                  <a:pt x="187103" y="9417868"/>
                </a:lnTo>
                <a:lnTo>
                  <a:pt x="151913" y="9385470"/>
                </a:lnTo>
                <a:lnTo>
                  <a:pt x="104115" y="9351508"/>
                </a:lnTo>
                <a:lnTo>
                  <a:pt x="68992" y="9318410"/>
                </a:lnTo>
                <a:lnTo>
                  <a:pt x="33899" y="9284994"/>
                </a:lnTo>
                <a:lnTo>
                  <a:pt x="10292" y="9264943"/>
                </a:lnTo>
                <a:lnTo>
                  <a:pt x="8834" y="9155220"/>
                </a:lnTo>
                <a:close/>
              </a:path>
              <a:path w="4693920" h="10287635">
                <a:moveTo>
                  <a:pt x="1887711" y="7097537"/>
                </a:moveTo>
                <a:lnTo>
                  <a:pt x="1901277" y="6954944"/>
                </a:lnTo>
                <a:lnTo>
                  <a:pt x="1909062" y="7007210"/>
                </a:lnTo>
                <a:lnTo>
                  <a:pt x="1902095" y="7080434"/>
                </a:lnTo>
                <a:lnTo>
                  <a:pt x="1887711" y="7097537"/>
                </a:lnTo>
                <a:close/>
              </a:path>
              <a:path w="4693920" h="10287635">
                <a:moveTo>
                  <a:pt x="1806311" y="6880393"/>
                </a:moveTo>
                <a:lnTo>
                  <a:pt x="1906711" y="5825101"/>
                </a:lnTo>
                <a:lnTo>
                  <a:pt x="1914569" y="5876601"/>
                </a:lnTo>
                <a:lnTo>
                  <a:pt x="1900224" y="6027373"/>
                </a:lnTo>
                <a:lnTo>
                  <a:pt x="1908009" y="6079640"/>
                </a:lnTo>
                <a:lnTo>
                  <a:pt x="1898292" y="6181767"/>
                </a:lnTo>
                <a:lnTo>
                  <a:pt x="1906077" y="6234034"/>
                </a:lnTo>
                <a:lnTo>
                  <a:pt x="1896361" y="6336162"/>
                </a:lnTo>
                <a:lnTo>
                  <a:pt x="1904145" y="6388429"/>
                </a:lnTo>
                <a:lnTo>
                  <a:pt x="1894429" y="6490556"/>
                </a:lnTo>
                <a:lnTo>
                  <a:pt x="1902214" y="6542823"/>
                </a:lnTo>
                <a:lnTo>
                  <a:pt x="1897356" y="6593887"/>
                </a:lnTo>
                <a:lnTo>
                  <a:pt x="1908067" y="6749485"/>
                </a:lnTo>
                <a:lnTo>
                  <a:pt x="1898350" y="6851613"/>
                </a:lnTo>
                <a:lnTo>
                  <a:pt x="1906135" y="6903880"/>
                </a:lnTo>
                <a:lnTo>
                  <a:pt x="1885969" y="7115843"/>
                </a:lnTo>
                <a:lnTo>
                  <a:pt x="1857200" y="7150049"/>
                </a:lnTo>
                <a:lnTo>
                  <a:pt x="1845872" y="7135021"/>
                </a:lnTo>
                <a:lnTo>
                  <a:pt x="1834599" y="7119421"/>
                </a:lnTo>
                <a:lnTo>
                  <a:pt x="1823435" y="7102678"/>
                </a:lnTo>
                <a:lnTo>
                  <a:pt x="1812434" y="7084218"/>
                </a:lnTo>
                <a:lnTo>
                  <a:pt x="1814161" y="6931969"/>
                </a:lnTo>
                <a:lnTo>
                  <a:pt x="1806311" y="6880393"/>
                </a:lnTo>
                <a:close/>
              </a:path>
              <a:path w="4693920" h="10287635">
                <a:moveTo>
                  <a:pt x="2072198" y="4622048"/>
                </a:moveTo>
                <a:lnTo>
                  <a:pt x="2112039" y="4203291"/>
                </a:lnTo>
                <a:lnTo>
                  <a:pt x="2164112" y="4058225"/>
                </a:lnTo>
                <a:lnTo>
                  <a:pt x="2129197" y="4425210"/>
                </a:lnTo>
                <a:lnTo>
                  <a:pt x="2111791" y="4474071"/>
                </a:lnTo>
                <a:lnTo>
                  <a:pt x="2107025" y="4524167"/>
                </a:lnTo>
                <a:lnTo>
                  <a:pt x="2072198" y="4622048"/>
                </a:lnTo>
                <a:close/>
              </a:path>
              <a:path w="4693920" h="10287635">
                <a:moveTo>
                  <a:pt x="40791" y="5726189"/>
                </a:moveTo>
                <a:lnTo>
                  <a:pt x="71799" y="5400264"/>
                </a:lnTo>
                <a:lnTo>
                  <a:pt x="111446" y="5654002"/>
                </a:lnTo>
                <a:lnTo>
                  <a:pt x="132242" y="5703596"/>
                </a:lnTo>
                <a:lnTo>
                  <a:pt x="140473" y="5751174"/>
                </a:lnTo>
                <a:lnTo>
                  <a:pt x="161424" y="5799141"/>
                </a:lnTo>
                <a:lnTo>
                  <a:pt x="182452" y="5846295"/>
                </a:lnTo>
                <a:lnTo>
                  <a:pt x="203558" y="5892635"/>
                </a:lnTo>
                <a:lnTo>
                  <a:pt x="224742" y="5938161"/>
                </a:lnTo>
                <a:lnTo>
                  <a:pt x="246002" y="5982874"/>
                </a:lnTo>
                <a:lnTo>
                  <a:pt x="267341" y="6026773"/>
                </a:lnTo>
                <a:lnTo>
                  <a:pt x="288756" y="6069859"/>
                </a:lnTo>
                <a:lnTo>
                  <a:pt x="322892" y="6113333"/>
                </a:lnTo>
                <a:lnTo>
                  <a:pt x="344462" y="6154792"/>
                </a:lnTo>
                <a:lnTo>
                  <a:pt x="378753" y="6196639"/>
                </a:lnTo>
                <a:lnTo>
                  <a:pt x="413121" y="6237673"/>
                </a:lnTo>
                <a:lnTo>
                  <a:pt x="434924" y="6276691"/>
                </a:lnTo>
                <a:lnTo>
                  <a:pt x="469447" y="6316098"/>
                </a:lnTo>
                <a:lnTo>
                  <a:pt x="504096" y="6354174"/>
                </a:lnTo>
                <a:lnTo>
                  <a:pt x="573310" y="6431221"/>
                </a:lnTo>
                <a:lnTo>
                  <a:pt x="642405" y="6509520"/>
                </a:lnTo>
                <a:lnTo>
                  <a:pt x="711374" y="6589141"/>
                </a:lnTo>
                <a:lnTo>
                  <a:pt x="780210" y="6670157"/>
                </a:lnTo>
                <a:lnTo>
                  <a:pt x="801933" y="6710008"/>
                </a:lnTo>
                <a:lnTo>
                  <a:pt x="836264" y="6751436"/>
                </a:lnTo>
                <a:lnTo>
                  <a:pt x="870558" y="6793249"/>
                </a:lnTo>
                <a:lnTo>
                  <a:pt x="904814" y="6835455"/>
                </a:lnTo>
                <a:lnTo>
                  <a:pt x="926390" y="6876861"/>
                </a:lnTo>
                <a:lnTo>
                  <a:pt x="960569" y="6919881"/>
                </a:lnTo>
                <a:lnTo>
                  <a:pt x="994708" y="6963320"/>
                </a:lnTo>
                <a:lnTo>
                  <a:pt x="1016281" y="7004749"/>
                </a:lnTo>
                <a:lnTo>
                  <a:pt x="1050675" y="7045511"/>
                </a:lnTo>
                <a:lnTo>
                  <a:pt x="1085253" y="7084346"/>
                </a:lnTo>
                <a:lnTo>
                  <a:pt x="1120018" y="7121202"/>
                </a:lnTo>
                <a:lnTo>
                  <a:pt x="1154977" y="7156022"/>
                </a:lnTo>
                <a:lnTo>
                  <a:pt x="1190136" y="7188751"/>
                </a:lnTo>
                <a:lnTo>
                  <a:pt x="1225498" y="7219335"/>
                </a:lnTo>
                <a:lnTo>
                  <a:pt x="1273713" y="7248921"/>
                </a:lnTo>
                <a:lnTo>
                  <a:pt x="1309499" y="7275049"/>
                </a:lnTo>
                <a:lnTo>
                  <a:pt x="1358148" y="7300068"/>
                </a:lnTo>
                <a:lnTo>
                  <a:pt x="1407022" y="7322723"/>
                </a:lnTo>
                <a:lnTo>
                  <a:pt x="1456315" y="7340978"/>
                </a:lnTo>
                <a:lnTo>
                  <a:pt x="1505770" y="7357516"/>
                </a:lnTo>
                <a:lnTo>
                  <a:pt x="1555553" y="7370623"/>
                </a:lnTo>
                <a:lnTo>
                  <a:pt x="1618468" y="7379783"/>
                </a:lnTo>
                <a:lnTo>
                  <a:pt x="1669339" y="7381448"/>
                </a:lnTo>
                <a:lnTo>
                  <a:pt x="1708928" y="7367609"/>
                </a:lnTo>
                <a:lnTo>
                  <a:pt x="1749714" y="7341184"/>
                </a:lnTo>
                <a:lnTo>
                  <a:pt x="1778891" y="7302688"/>
                </a:lnTo>
                <a:lnTo>
                  <a:pt x="1792650" y="7292163"/>
                </a:lnTo>
                <a:lnTo>
                  <a:pt x="1806136" y="7284499"/>
                </a:lnTo>
                <a:lnTo>
                  <a:pt x="1832157" y="7279182"/>
                </a:lnTo>
                <a:lnTo>
                  <a:pt x="1845589" y="7272090"/>
                </a:lnTo>
                <a:lnTo>
                  <a:pt x="1843766" y="7291253"/>
                </a:lnTo>
                <a:lnTo>
                  <a:pt x="1854531" y="7312192"/>
                </a:lnTo>
                <a:lnTo>
                  <a:pt x="1851265" y="7346516"/>
                </a:lnTo>
                <a:lnTo>
                  <a:pt x="1834865" y="7384807"/>
                </a:lnTo>
                <a:lnTo>
                  <a:pt x="1793666" y="7415569"/>
                </a:lnTo>
                <a:lnTo>
                  <a:pt x="1765659" y="7441769"/>
                </a:lnTo>
                <a:lnTo>
                  <a:pt x="1725618" y="7460363"/>
                </a:lnTo>
                <a:lnTo>
                  <a:pt x="1673604" y="7470708"/>
                </a:lnTo>
                <a:lnTo>
                  <a:pt x="1622322" y="7473369"/>
                </a:lnTo>
                <a:lnTo>
                  <a:pt x="1571831" y="7467704"/>
                </a:lnTo>
                <a:lnTo>
                  <a:pt x="1522031" y="7454789"/>
                </a:lnTo>
                <a:lnTo>
                  <a:pt x="1472397" y="7440117"/>
                </a:lnTo>
                <a:lnTo>
                  <a:pt x="1435602" y="7424597"/>
                </a:lnTo>
                <a:lnTo>
                  <a:pt x="1386386" y="7405531"/>
                </a:lnTo>
                <a:lnTo>
                  <a:pt x="1337421" y="7383830"/>
                </a:lnTo>
                <a:lnTo>
                  <a:pt x="1301185" y="7362431"/>
                </a:lnTo>
                <a:lnTo>
                  <a:pt x="1252496" y="7337837"/>
                </a:lnTo>
                <a:lnTo>
                  <a:pt x="1216635" y="7312498"/>
                </a:lnTo>
                <a:lnTo>
                  <a:pt x="1168312" y="7284048"/>
                </a:lnTo>
                <a:lnTo>
                  <a:pt x="1132809" y="7254937"/>
                </a:lnTo>
                <a:lnTo>
                  <a:pt x="1097480" y="7224004"/>
                </a:lnTo>
                <a:lnTo>
                  <a:pt x="1062321" y="7191291"/>
                </a:lnTo>
                <a:lnTo>
                  <a:pt x="1027326" y="7156840"/>
                </a:lnTo>
                <a:lnTo>
                  <a:pt x="992493" y="7120695"/>
                </a:lnTo>
                <a:lnTo>
                  <a:pt x="970460" y="7084100"/>
                </a:lnTo>
                <a:lnTo>
                  <a:pt x="935937" y="7044692"/>
                </a:lnTo>
                <a:lnTo>
                  <a:pt x="914206" y="7004918"/>
                </a:lnTo>
                <a:lnTo>
                  <a:pt x="879856" y="6963697"/>
                </a:lnTo>
                <a:lnTo>
                  <a:pt x="858122" y="6923964"/>
                </a:lnTo>
                <a:lnTo>
                  <a:pt x="823717" y="6883315"/>
                </a:lnTo>
                <a:lnTo>
                  <a:pt x="801928" y="6844154"/>
                </a:lnTo>
                <a:lnTo>
                  <a:pt x="732983" y="6764285"/>
                </a:lnTo>
                <a:lnTo>
                  <a:pt x="711112" y="6725983"/>
                </a:lnTo>
                <a:lnTo>
                  <a:pt x="642003" y="6647830"/>
                </a:lnTo>
                <a:lnTo>
                  <a:pt x="607408" y="6609183"/>
                </a:lnTo>
                <a:lnTo>
                  <a:pt x="585429" y="6572024"/>
                </a:lnTo>
                <a:lnTo>
                  <a:pt x="516102" y="6496160"/>
                </a:lnTo>
                <a:lnTo>
                  <a:pt x="446667" y="6421440"/>
                </a:lnTo>
                <a:lnTo>
                  <a:pt x="411909" y="6384509"/>
                </a:lnTo>
                <a:lnTo>
                  <a:pt x="377293" y="6346079"/>
                </a:lnTo>
                <a:lnTo>
                  <a:pt x="355413" y="6307869"/>
                </a:lnTo>
                <a:lnTo>
                  <a:pt x="320983" y="6267491"/>
                </a:lnTo>
                <a:lnTo>
                  <a:pt x="286643" y="6226165"/>
                </a:lnTo>
                <a:lnTo>
                  <a:pt x="265034" y="6185112"/>
                </a:lnTo>
                <a:lnTo>
                  <a:pt x="230868" y="6141945"/>
                </a:lnTo>
                <a:lnTo>
                  <a:pt x="209431" y="6099087"/>
                </a:lnTo>
                <a:lnTo>
                  <a:pt x="175434" y="6054150"/>
                </a:lnTo>
                <a:lnTo>
                  <a:pt x="154162" y="6009558"/>
                </a:lnTo>
                <a:lnTo>
                  <a:pt x="132970" y="5964126"/>
                </a:lnTo>
                <a:lnTo>
                  <a:pt x="111856" y="5917871"/>
                </a:lnTo>
                <a:lnTo>
                  <a:pt x="69856" y="5822966"/>
                </a:lnTo>
                <a:lnTo>
                  <a:pt x="48966" y="5774352"/>
                </a:lnTo>
                <a:lnTo>
                  <a:pt x="40791" y="5726189"/>
                </a:lnTo>
                <a:close/>
              </a:path>
              <a:path w="4693920" h="10287635">
                <a:moveTo>
                  <a:pt x="2023016" y="4870812"/>
                </a:moveTo>
                <a:lnTo>
                  <a:pt x="2072577" y="4349889"/>
                </a:lnTo>
                <a:lnTo>
                  <a:pt x="2107317" y="4252922"/>
                </a:lnTo>
                <a:lnTo>
                  <a:pt x="2067424" y="4672234"/>
                </a:lnTo>
                <a:lnTo>
                  <a:pt x="2050004" y="4721243"/>
                </a:lnTo>
                <a:lnTo>
                  <a:pt x="2040443" y="4821736"/>
                </a:lnTo>
                <a:lnTo>
                  <a:pt x="2023016" y="4870812"/>
                </a:lnTo>
                <a:close/>
              </a:path>
              <a:path w="4693920" h="10287635">
                <a:moveTo>
                  <a:pt x="1964207" y="5220769"/>
                </a:moveTo>
                <a:lnTo>
                  <a:pt x="2033082" y="4496827"/>
                </a:lnTo>
                <a:lnTo>
                  <a:pt x="2067844" y="4399632"/>
                </a:lnTo>
                <a:lnTo>
                  <a:pt x="2013444" y="4971422"/>
                </a:lnTo>
                <a:lnTo>
                  <a:pt x="1996013" y="5020548"/>
                </a:lnTo>
                <a:lnTo>
                  <a:pt x="1981642" y="5171603"/>
                </a:lnTo>
                <a:lnTo>
                  <a:pt x="1964207" y="5220769"/>
                </a:lnTo>
                <a:close/>
              </a:path>
              <a:path w="4693920" h="10287635">
                <a:moveTo>
                  <a:pt x="1808058" y="6727934"/>
                </a:moveTo>
                <a:lnTo>
                  <a:pt x="2010949" y="4595379"/>
                </a:lnTo>
                <a:lnTo>
                  <a:pt x="2028339" y="4546685"/>
                </a:lnTo>
                <a:lnTo>
                  <a:pt x="1815902" y="6779584"/>
                </a:lnTo>
                <a:lnTo>
                  <a:pt x="1808058" y="6727934"/>
                </a:lnTo>
                <a:close/>
              </a:path>
              <a:path w="4693920" h="10287635">
                <a:moveTo>
                  <a:pt x="1805025" y="6625727"/>
                </a:moveTo>
                <a:lnTo>
                  <a:pt x="1988800" y="4694087"/>
                </a:lnTo>
                <a:lnTo>
                  <a:pt x="2006198" y="4645314"/>
                </a:lnTo>
                <a:lnTo>
                  <a:pt x="1812861" y="6677452"/>
                </a:lnTo>
                <a:lnTo>
                  <a:pt x="1805025" y="6625727"/>
                </a:lnTo>
                <a:close/>
              </a:path>
              <a:path w="4693920" h="10287635">
                <a:moveTo>
                  <a:pt x="1802009" y="6523339"/>
                </a:moveTo>
                <a:lnTo>
                  <a:pt x="1966637" y="4792955"/>
                </a:lnTo>
                <a:lnTo>
                  <a:pt x="1984042" y="4744102"/>
                </a:lnTo>
                <a:lnTo>
                  <a:pt x="1809836" y="6575159"/>
                </a:lnTo>
                <a:lnTo>
                  <a:pt x="1802009" y="6523339"/>
                </a:lnTo>
                <a:close/>
              </a:path>
              <a:path w="4693920" h="10287635">
                <a:moveTo>
                  <a:pt x="1803846" y="6369934"/>
                </a:moveTo>
                <a:lnTo>
                  <a:pt x="1939684" y="4942163"/>
                </a:lnTo>
                <a:lnTo>
                  <a:pt x="1957101" y="4893188"/>
                </a:lnTo>
                <a:lnTo>
                  <a:pt x="1811656" y="6421934"/>
                </a:lnTo>
                <a:lnTo>
                  <a:pt x="1803846" y="6369934"/>
                </a:lnTo>
                <a:close/>
              </a:path>
              <a:path w="4693920" h="10287635">
                <a:moveTo>
                  <a:pt x="1810606" y="6164791"/>
                </a:moveTo>
                <a:lnTo>
                  <a:pt x="1907906" y="5142088"/>
                </a:lnTo>
                <a:lnTo>
                  <a:pt x="1925338" y="5092945"/>
                </a:lnTo>
                <a:lnTo>
                  <a:pt x="1818387" y="6217101"/>
                </a:lnTo>
                <a:lnTo>
                  <a:pt x="1810606" y="6164791"/>
                </a:lnTo>
                <a:close/>
              </a:path>
              <a:path w="4693920" h="10287635">
                <a:moveTo>
                  <a:pt x="8029" y="9154639"/>
                </a:moveTo>
                <a:lnTo>
                  <a:pt x="8728" y="9147285"/>
                </a:lnTo>
                <a:lnTo>
                  <a:pt x="8834" y="9155220"/>
                </a:lnTo>
                <a:lnTo>
                  <a:pt x="8029" y="9154639"/>
                </a:lnTo>
                <a:close/>
              </a:path>
              <a:path w="4693920" h="10287635">
                <a:moveTo>
                  <a:pt x="2577" y="5496813"/>
                </a:moveTo>
                <a:lnTo>
                  <a:pt x="2474" y="5619761"/>
                </a:lnTo>
                <a:lnTo>
                  <a:pt x="0" y="5618581"/>
                </a:lnTo>
                <a:lnTo>
                  <a:pt x="2577" y="5496813"/>
                </a:lnTo>
                <a:close/>
              </a:path>
              <a:path w="4693920" h="10287635">
                <a:moveTo>
                  <a:pt x="3301" y="4634094"/>
                </a:moveTo>
                <a:lnTo>
                  <a:pt x="5649" y="5351688"/>
                </a:lnTo>
                <a:lnTo>
                  <a:pt x="2577" y="5496813"/>
                </a:lnTo>
                <a:lnTo>
                  <a:pt x="3301" y="4634094"/>
                </a:lnTo>
                <a:close/>
              </a:path>
              <a:path w="4693920" h="10287635">
                <a:moveTo>
                  <a:pt x="1639" y="4126348"/>
                </a:moveTo>
                <a:lnTo>
                  <a:pt x="3729" y="4123519"/>
                </a:lnTo>
                <a:lnTo>
                  <a:pt x="3301" y="4634094"/>
                </a:lnTo>
                <a:lnTo>
                  <a:pt x="1639" y="4126348"/>
                </a:lnTo>
                <a:close/>
              </a:path>
            </a:pathLst>
          </a:custGeom>
          <a:solidFill>
            <a:srgbClr val="DAE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9741" y="2141005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64400" y="2134332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99721" y="3274962"/>
            <a:ext cx="8143875" cy="4286250"/>
            <a:chOff x="799721" y="3274962"/>
            <a:chExt cx="8143875" cy="42862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9721" y="3274962"/>
              <a:ext cx="8143874" cy="428624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660911" y="4338905"/>
              <a:ext cx="1960245" cy="647700"/>
            </a:xfrm>
            <a:custGeom>
              <a:avLst/>
              <a:gdLst/>
              <a:ahLst/>
              <a:cxnLst/>
              <a:rect l="l" t="t" r="r" b="b"/>
              <a:pathLst>
                <a:path w="1960245" h="647700">
                  <a:moveTo>
                    <a:pt x="1932941" y="647683"/>
                  </a:moveTo>
                  <a:lnTo>
                    <a:pt x="27113" y="647683"/>
                  </a:lnTo>
                  <a:lnTo>
                    <a:pt x="16574" y="645542"/>
                  </a:lnTo>
                  <a:lnTo>
                    <a:pt x="7954" y="639709"/>
                  </a:lnTo>
                  <a:lnTo>
                    <a:pt x="2135" y="631068"/>
                  </a:lnTo>
                  <a:lnTo>
                    <a:pt x="0" y="620503"/>
                  </a:lnTo>
                  <a:lnTo>
                    <a:pt x="0" y="27180"/>
                  </a:lnTo>
                  <a:lnTo>
                    <a:pt x="2135" y="16614"/>
                  </a:lnTo>
                  <a:lnTo>
                    <a:pt x="7954" y="7973"/>
                  </a:lnTo>
                  <a:lnTo>
                    <a:pt x="16574" y="2140"/>
                  </a:lnTo>
                  <a:lnTo>
                    <a:pt x="27113" y="0"/>
                  </a:lnTo>
                  <a:lnTo>
                    <a:pt x="1932941" y="0"/>
                  </a:lnTo>
                  <a:lnTo>
                    <a:pt x="1943481" y="2140"/>
                  </a:lnTo>
                  <a:lnTo>
                    <a:pt x="1952101" y="7973"/>
                  </a:lnTo>
                  <a:lnTo>
                    <a:pt x="1955509" y="13035"/>
                  </a:lnTo>
                  <a:lnTo>
                    <a:pt x="19366" y="13035"/>
                  </a:lnTo>
                  <a:lnTo>
                    <a:pt x="13003" y="19414"/>
                  </a:lnTo>
                  <a:lnTo>
                    <a:pt x="13003" y="628269"/>
                  </a:lnTo>
                  <a:lnTo>
                    <a:pt x="19366" y="634648"/>
                  </a:lnTo>
                  <a:lnTo>
                    <a:pt x="1955509" y="634648"/>
                  </a:lnTo>
                  <a:lnTo>
                    <a:pt x="1952101" y="639709"/>
                  </a:lnTo>
                  <a:lnTo>
                    <a:pt x="1943481" y="645542"/>
                  </a:lnTo>
                  <a:lnTo>
                    <a:pt x="1932941" y="647683"/>
                  </a:lnTo>
                  <a:close/>
                </a:path>
                <a:path w="1960245" h="647700">
                  <a:moveTo>
                    <a:pt x="1955509" y="634648"/>
                  </a:moveTo>
                  <a:lnTo>
                    <a:pt x="1940688" y="634648"/>
                  </a:lnTo>
                  <a:lnTo>
                    <a:pt x="1947051" y="628269"/>
                  </a:lnTo>
                  <a:lnTo>
                    <a:pt x="1947051" y="19414"/>
                  </a:lnTo>
                  <a:lnTo>
                    <a:pt x="1940688" y="13035"/>
                  </a:lnTo>
                  <a:lnTo>
                    <a:pt x="1955509" y="13035"/>
                  </a:lnTo>
                  <a:lnTo>
                    <a:pt x="1957919" y="16614"/>
                  </a:lnTo>
                  <a:lnTo>
                    <a:pt x="1960055" y="27180"/>
                  </a:lnTo>
                  <a:lnTo>
                    <a:pt x="1960055" y="620503"/>
                  </a:lnTo>
                  <a:lnTo>
                    <a:pt x="1957919" y="631068"/>
                  </a:lnTo>
                  <a:lnTo>
                    <a:pt x="1955509" y="634648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863216" y="3258186"/>
            <a:ext cx="7639684" cy="4600575"/>
            <a:chOff x="9863216" y="3258186"/>
            <a:chExt cx="7639684" cy="460057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63216" y="3258186"/>
              <a:ext cx="7639049" cy="460057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266485" y="4979610"/>
              <a:ext cx="1236980" cy="646430"/>
            </a:xfrm>
            <a:custGeom>
              <a:avLst/>
              <a:gdLst/>
              <a:ahLst/>
              <a:cxnLst/>
              <a:rect l="l" t="t" r="r" b="b"/>
              <a:pathLst>
                <a:path w="1236980" h="646429">
                  <a:moveTo>
                    <a:pt x="1183581" y="646033"/>
                  </a:moveTo>
                  <a:lnTo>
                    <a:pt x="52795" y="646033"/>
                  </a:lnTo>
                  <a:lnTo>
                    <a:pt x="32273" y="641862"/>
                  </a:lnTo>
                  <a:lnTo>
                    <a:pt x="15488" y="630498"/>
                  </a:lnTo>
                  <a:lnTo>
                    <a:pt x="4158" y="613663"/>
                  </a:lnTo>
                  <a:lnTo>
                    <a:pt x="0" y="593080"/>
                  </a:lnTo>
                  <a:lnTo>
                    <a:pt x="0" y="52953"/>
                  </a:lnTo>
                  <a:lnTo>
                    <a:pt x="4158" y="32369"/>
                  </a:lnTo>
                  <a:lnTo>
                    <a:pt x="15488" y="15534"/>
                  </a:lnTo>
                  <a:lnTo>
                    <a:pt x="32273" y="4170"/>
                  </a:lnTo>
                  <a:lnTo>
                    <a:pt x="52795" y="0"/>
                  </a:lnTo>
                  <a:lnTo>
                    <a:pt x="1183581" y="0"/>
                  </a:lnTo>
                  <a:lnTo>
                    <a:pt x="1204103" y="4170"/>
                  </a:lnTo>
                  <a:lnTo>
                    <a:pt x="1220888" y="15534"/>
                  </a:lnTo>
                  <a:lnTo>
                    <a:pt x="1227525" y="25395"/>
                  </a:lnTo>
                  <a:lnTo>
                    <a:pt x="52795" y="25395"/>
                  </a:lnTo>
                  <a:lnTo>
                    <a:pt x="42138" y="27574"/>
                  </a:lnTo>
                  <a:lnTo>
                    <a:pt x="33401" y="33501"/>
                  </a:lnTo>
                  <a:lnTo>
                    <a:pt x="27491" y="42264"/>
                  </a:lnTo>
                  <a:lnTo>
                    <a:pt x="25320" y="52953"/>
                  </a:lnTo>
                  <a:lnTo>
                    <a:pt x="25320" y="593080"/>
                  </a:lnTo>
                  <a:lnTo>
                    <a:pt x="27491" y="603768"/>
                  </a:lnTo>
                  <a:lnTo>
                    <a:pt x="33401" y="612532"/>
                  </a:lnTo>
                  <a:lnTo>
                    <a:pt x="42138" y="618459"/>
                  </a:lnTo>
                  <a:lnTo>
                    <a:pt x="52795" y="620637"/>
                  </a:lnTo>
                  <a:lnTo>
                    <a:pt x="1227525" y="620637"/>
                  </a:lnTo>
                  <a:lnTo>
                    <a:pt x="1220888" y="630498"/>
                  </a:lnTo>
                  <a:lnTo>
                    <a:pt x="1204103" y="641862"/>
                  </a:lnTo>
                  <a:lnTo>
                    <a:pt x="1183581" y="646033"/>
                  </a:lnTo>
                  <a:close/>
                </a:path>
                <a:path w="1236980" h="646429">
                  <a:moveTo>
                    <a:pt x="1227525" y="620637"/>
                  </a:moveTo>
                  <a:lnTo>
                    <a:pt x="1183581" y="620637"/>
                  </a:lnTo>
                  <a:lnTo>
                    <a:pt x="1194238" y="618459"/>
                  </a:lnTo>
                  <a:lnTo>
                    <a:pt x="1202975" y="612532"/>
                  </a:lnTo>
                  <a:lnTo>
                    <a:pt x="1208885" y="603768"/>
                  </a:lnTo>
                  <a:lnTo>
                    <a:pt x="1211056" y="593080"/>
                  </a:lnTo>
                  <a:lnTo>
                    <a:pt x="1211056" y="52953"/>
                  </a:lnTo>
                  <a:lnTo>
                    <a:pt x="1208885" y="42264"/>
                  </a:lnTo>
                  <a:lnTo>
                    <a:pt x="1202975" y="33501"/>
                  </a:lnTo>
                  <a:lnTo>
                    <a:pt x="1194238" y="27574"/>
                  </a:lnTo>
                  <a:lnTo>
                    <a:pt x="1183581" y="25395"/>
                  </a:lnTo>
                  <a:lnTo>
                    <a:pt x="1227525" y="25395"/>
                  </a:lnTo>
                  <a:lnTo>
                    <a:pt x="1232218" y="32369"/>
                  </a:lnTo>
                  <a:lnTo>
                    <a:pt x="1236376" y="52953"/>
                  </a:lnTo>
                  <a:lnTo>
                    <a:pt x="1236376" y="593080"/>
                  </a:lnTo>
                  <a:lnTo>
                    <a:pt x="1232218" y="613663"/>
                  </a:lnTo>
                  <a:lnTo>
                    <a:pt x="1227525" y="620637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859910" y="541628"/>
            <a:ext cx="26955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9" dirty="0"/>
              <a:t>2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185" dirty="0"/>
              <a:t>T</a:t>
            </a:r>
            <a:r>
              <a:rPr spc="-150" dirty="0"/>
              <a:t>U</a:t>
            </a:r>
            <a:r>
              <a:rPr spc="-200" dirty="0"/>
              <a:t>G</a:t>
            </a:r>
            <a:r>
              <a:rPr spc="-5" dirty="0"/>
              <a:t>A</a:t>
            </a:r>
            <a:r>
              <a:rPr spc="-180" dirty="0"/>
              <a:t>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690448" y="2112810"/>
            <a:ext cx="622808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Klik </a:t>
            </a:r>
            <a:r>
              <a:rPr sz="2000" b="1" spc="20" dirty="0">
                <a:solidFill>
                  <a:srgbClr val="FF5757"/>
                </a:solidFill>
                <a:latin typeface="Tahoma"/>
                <a:cs typeface="Tahoma"/>
              </a:rPr>
              <a:t>kumpulkan </a:t>
            </a:r>
            <a:r>
              <a:rPr sz="2000" b="1" spc="-30" dirty="0">
                <a:solidFill>
                  <a:srgbClr val="FF5757"/>
                </a:solidFill>
                <a:latin typeface="Tahoma"/>
                <a:cs typeface="Tahoma"/>
              </a:rPr>
              <a:t>tugas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, </a:t>
            </a:r>
            <a:r>
              <a:rPr sz="2000" b="1" spc="30" dirty="0">
                <a:solidFill>
                  <a:srgbClr val="535353"/>
                </a:solidFill>
                <a:latin typeface="Tahoma"/>
                <a:cs typeface="Tahoma"/>
              </a:rPr>
              <a:t>untuk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mengumpulkan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535353"/>
                </a:solidFill>
                <a:latin typeface="Tahoma"/>
                <a:cs typeface="Tahoma"/>
              </a:rPr>
              <a:t>tugas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sudah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diberikan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oleh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dosen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pengajar.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55107" y="2106143"/>
            <a:ext cx="508381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Mahasiswa</a:t>
            </a:r>
            <a:r>
              <a:rPr sz="20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dapat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mengumpulkan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535353"/>
                </a:solidFill>
                <a:latin typeface="Tahoma"/>
                <a:cs typeface="Tahoma"/>
              </a:rPr>
              <a:t>tugas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berupa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file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ataupun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hanya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catatan.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86602" y="4533900"/>
            <a:ext cx="4256396" cy="395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2"/>
                </a:solidFill>
              </a:rPr>
              <a:t>PRAKTEK AKUNTANSI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16804" y="3260295"/>
            <a:ext cx="4256396" cy="395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03942" y="3619500"/>
            <a:ext cx="3067716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</a:rPr>
              <a:t>Imelda </a:t>
            </a:r>
            <a:r>
              <a:rPr lang="en-US" sz="1200" b="1" dirty="0" err="1">
                <a:solidFill>
                  <a:schemeClr val="tx2"/>
                </a:solidFill>
              </a:rPr>
              <a:t>Sinaga</a:t>
            </a:r>
            <a:r>
              <a:rPr lang="en-US" sz="1200" b="1" dirty="0">
                <a:solidFill>
                  <a:schemeClr val="tx2"/>
                </a:solidFill>
              </a:rPr>
              <a:t>, S.E., M.M., </a:t>
            </a:r>
            <a:r>
              <a:rPr lang="en-US" sz="1200" b="1" dirty="0" err="1">
                <a:solidFill>
                  <a:schemeClr val="tx2"/>
                </a:solidFill>
              </a:rPr>
              <a:t>M.S.Ak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Ca</a:t>
            </a:r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15200" y="3511936"/>
            <a:ext cx="1587482" cy="405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rgbClr val="FFC000"/>
                </a:solidFill>
              </a:rPr>
              <a:t>PRAKTEK AKUNTANSI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7404" y="0"/>
            <a:ext cx="4712496" cy="705986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" y="498"/>
            <a:ext cx="4693920" cy="10287635"/>
          </a:xfrm>
          <a:custGeom>
            <a:avLst/>
            <a:gdLst/>
            <a:ahLst/>
            <a:cxnLst/>
            <a:rect l="l" t="t" r="r" b="b"/>
            <a:pathLst>
              <a:path w="4693920" h="10287635">
                <a:moveTo>
                  <a:pt x="2578342" y="6274759"/>
                </a:moveTo>
                <a:lnTo>
                  <a:pt x="2752725" y="4441848"/>
                </a:lnTo>
                <a:lnTo>
                  <a:pt x="2770136" y="4392932"/>
                </a:lnTo>
                <a:lnTo>
                  <a:pt x="2779673" y="4292689"/>
                </a:lnTo>
                <a:lnTo>
                  <a:pt x="2797083" y="4243785"/>
                </a:lnTo>
                <a:lnTo>
                  <a:pt x="2806611" y="4143638"/>
                </a:lnTo>
                <a:lnTo>
                  <a:pt x="2824013" y="4094816"/>
                </a:lnTo>
                <a:lnTo>
                  <a:pt x="2653384" y="5888276"/>
                </a:lnTo>
                <a:lnTo>
                  <a:pt x="2661172" y="5940506"/>
                </a:lnTo>
                <a:lnTo>
                  <a:pt x="2651494" y="6042236"/>
                </a:lnTo>
                <a:lnTo>
                  <a:pt x="2659314" y="6094124"/>
                </a:lnTo>
                <a:lnTo>
                  <a:pt x="2654504" y="6144680"/>
                </a:lnTo>
                <a:lnTo>
                  <a:pt x="2670211" y="6247774"/>
                </a:lnTo>
                <a:lnTo>
                  <a:pt x="2665443" y="6297890"/>
                </a:lnTo>
                <a:lnTo>
                  <a:pt x="2737106" y="6751463"/>
                </a:lnTo>
                <a:lnTo>
                  <a:pt x="2757814" y="6801992"/>
                </a:lnTo>
                <a:lnTo>
                  <a:pt x="2765901" y="6851074"/>
                </a:lnTo>
                <a:lnTo>
                  <a:pt x="2786656" y="6901106"/>
                </a:lnTo>
                <a:lnTo>
                  <a:pt x="2794792" y="6949675"/>
                </a:lnTo>
                <a:lnTo>
                  <a:pt x="2815597" y="6999179"/>
                </a:lnTo>
                <a:lnTo>
                  <a:pt x="2823786" y="7047203"/>
                </a:lnTo>
                <a:lnTo>
                  <a:pt x="2844644" y="7096145"/>
                </a:lnTo>
                <a:lnTo>
                  <a:pt x="2852887" y="7143591"/>
                </a:lnTo>
                <a:lnTo>
                  <a:pt x="2915721" y="7287700"/>
                </a:lnTo>
                <a:lnTo>
                  <a:pt x="2999977" y="7474824"/>
                </a:lnTo>
                <a:lnTo>
                  <a:pt x="3029464" y="7567163"/>
                </a:lnTo>
                <a:lnTo>
                  <a:pt x="3598761" y="8824258"/>
                </a:lnTo>
                <a:lnTo>
                  <a:pt x="3620041" y="8868770"/>
                </a:lnTo>
                <a:lnTo>
                  <a:pt x="3641426" y="8912181"/>
                </a:lnTo>
                <a:lnTo>
                  <a:pt x="3662899" y="8954659"/>
                </a:lnTo>
                <a:lnTo>
                  <a:pt x="3697088" y="8997577"/>
                </a:lnTo>
                <a:lnTo>
                  <a:pt x="3718690" y="9038699"/>
                </a:lnTo>
                <a:lnTo>
                  <a:pt x="3752976" y="9080601"/>
                </a:lnTo>
                <a:lnTo>
                  <a:pt x="3774643" y="9121045"/>
                </a:lnTo>
                <a:lnTo>
                  <a:pt x="3830627" y="9203051"/>
                </a:lnTo>
                <a:lnTo>
                  <a:pt x="3864913" y="9244953"/>
                </a:lnTo>
                <a:lnTo>
                  <a:pt x="3886515" y="9286075"/>
                </a:lnTo>
                <a:lnTo>
                  <a:pt x="3920704" y="9328993"/>
                </a:lnTo>
                <a:lnTo>
                  <a:pt x="3930898" y="9355938"/>
                </a:lnTo>
                <a:lnTo>
                  <a:pt x="3941200" y="9381740"/>
                </a:lnTo>
                <a:lnTo>
                  <a:pt x="3938642" y="9408627"/>
                </a:lnTo>
                <a:lnTo>
                  <a:pt x="3922897" y="9440031"/>
                </a:lnTo>
                <a:lnTo>
                  <a:pt x="3909628" y="9445407"/>
                </a:lnTo>
                <a:lnTo>
                  <a:pt x="3901899" y="9526649"/>
                </a:lnTo>
                <a:lnTo>
                  <a:pt x="3884412" y="9576361"/>
                </a:lnTo>
                <a:lnTo>
                  <a:pt x="3879624" y="9626690"/>
                </a:lnTo>
                <a:lnTo>
                  <a:pt x="3845040" y="9722014"/>
                </a:lnTo>
                <a:lnTo>
                  <a:pt x="3815486" y="9764473"/>
                </a:lnTo>
                <a:lnTo>
                  <a:pt x="3786639" y="9799500"/>
                </a:lnTo>
                <a:lnTo>
                  <a:pt x="3818842" y="9461014"/>
                </a:lnTo>
                <a:lnTo>
                  <a:pt x="3810345" y="9416239"/>
                </a:lnTo>
                <a:lnTo>
                  <a:pt x="3788442" y="9378270"/>
                </a:lnTo>
                <a:lnTo>
                  <a:pt x="3752863" y="9349968"/>
                </a:lnTo>
                <a:lnTo>
                  <a:pt x="3741626" y="9333987"/>
                </a:lnTo>
                <a:lnTo>
                  <a:pt x="3730552" y="9316290"/>
                </a:lnTo>
                <a:lnTo>
                  <a:pt x="3740168" y="9215225"/>
                </a:lnTo>
                <a:lnTo>
                  <a:pt x="3729448" y="9193810"/>
                </a:lnTo>
                <a:lnTo>
                  <a:pt x="3695194" y="9151576"/>
                </a:lnTo>
                <a:lnTo>
                  <a:pt x="3652076" y="9068415"/>
                </a:lnTo>
                <a:lnTo>
                  <a:pt x="3617927" y="9025082"/>
                </a:lnTo>
                <a:lnTo>
                  <a:pt x="3553616" y="8896497"/>
                </a:lnTo>
                <a:lnTo>
                  <a:pt x="3532249" y="8852903"/>
                </a:lnTo>
                <a:lnTo>
                  <a:pt x="3498274" y="8807740"/>
                </a:lnTo>
                <a:lnTo>
                  <a:pt x="3476976" y="8763414"/>
                </a:lnTo>
                <a:lnTo>
                  <a:pt x="3434614" y="8672313"/>
                </a:lnTo>
                <a:lnTo>
                  <a:pt x="3404909" y="8582272"/>
                </a:lnTo>
                <a:lnTo>
                  <a:pt x="3045362" y="7802335"/>
                </a:lnTo>
                <a:lnTo>
                  <a:pt x="3036871" y="7757489"/>
                </a:lnTo>
                <a:lnTo>
                  <a:pt x="2846701" y="7342705"/>
                </a:lnTo>
                <a:lnTo>
                  <a:pt x="2838264" y="7297294"/>
                </a:lnTo>
                <a:lnTo>
                  <a:pt x="2775201" y="7155599"/>
                </a:lnTo>
                <a:lnTo>
                  <a:pt x="2766879" y="7108979"/>
                </a:lnTo>
                <a:lnTo>
                  <a:pt x="2725029" y="7012493"/>
                </a:lnTo>
                <a:lnTo>
                  <a:pt x="2716786" y="6965049"/>
                </a:lnTo>
                <a:lnTo>
                  <a:pt x="2695924" y="6916142"/>
                </a:lnTo>
                <a:lnTo>
                  <a:pt x="2679557" y="6819988"/>
                </a:lnTo>
                <a:lnTo>
                  <a:pt x="2658765" y="6770351"/>
                </a:lnTo>
                <a:lnTo>
                  <a:pt x="2578342" y="6274759"/>
                </a:lnTo>
                <a:close/>
              </a:path>
              <a:path w="4693920" h="10287635">
                <a:moveTo>
                  <a:pt x="2474" y="5619761"/>
                </a:moveTo>
                <a:lnTo>
                  <a:pt x="6533" y="5621696"/>
                </a:lnTo>
                <a:lnTo>
                  <a:pt x="12246" y="7367134"/>
                </a:lnTo>
                <a:lnTo>
                  <a:pt x="23902" y="7378704"/>
                </a:lnTo>
                <a:lnTo>
                  <a:pt x="59396" y="7407910"/>
                </a:lnTo>
                <a:lnTo>
                  <a:pt x="94977" y="7436195"/>
                </a:lnTo>
                <a:lnTo>
                  <a:pt x="143284" y="7464804"/>
                </a:lnTo>
                <a:lnTo>
                  <a:pt x="179028" y="7491377"/>
                </a:lnTo>
                <a:lnTo>
                  <a:pt x="227490" y="7518362"/>
                </a:lnTo>
                <a:lnTo>
                  <a:pt x="263492" y="7542226"/>
                </a:lnTo>
                <a:lnTo>
                  <a:pt x="312231" y="7566294"/>
                </a:lnTo>
                <a:lnTo>
                  <a:pt x="361068" y="7589343"/>
                </a:lnTo>
                <a:lnTo>
                  <a:pt x="397361" y="7610147"/>
                </a:lnTo>
                <a:lnTo>
                  <a:pt x="446397" y="7631091"/>
                </a:lnTo>
                <a:lnTo>
                  <a:pt x="495537" y="7650950"/>
                </a:lnTo>
                <a:lnTo>
                  <a:pt x="544783" y="7669703"/>
                </a:lnTo>
                <a:lnTo>
                  <a:pt x="594135" y="7687328"/>
                </a:lnTo>
                <a:lnTo>
                  <a:pt x="643597" y="7703803"/>
                </a:lnTo>
                <a:lnTo>
                  <a:pt x="693171" y="7719106"/>
                </a:lnTo>
                <a:lnTo>
                  <a:pt x="742858" y="7733216"/>
                </a:lnTo>
                <a:lnTo>
                  <a:pt x="792660" y="7746111"/>
                </a:lnTo>
                <a:lnTo>
                  <a:pt x="842581" y="7757769"/>
                </a:lnTo>
                <a:lnTo>
                  <a:pt x="892620" y="7768169"/>
                </a:lnTo>
                <a:lnTo>
                  <a:pt x="942782" y="7777289"/>
                </a:lnTo>
                <a:lnTo>
                  <a:pt x="992796" y="7787960"/>
                </a:lnTo>
                <a:lnTo>
                  <a:pt x="1030004" y="7799151"/>
                </a:lnTo>
                <a:lnTo>
                  <a:pt x="1079692" y="7813250"/>
                </a:lnTo>
                <a:lnTo>
                  <a:pt x="1129219" y="7829037"/>
                </a:lnTo>
                <a:lnTo>
                  <a:pt x="1178588" y="7846495"/>
                </a:lnTo>
                <a:lnTo>
                  <a:pt x="1227799" y="7865607"/>
                </a:lnTo>
                <a:lnTo>
                  <a:pt x="1264211" y="7885153"/>
                </a:lnTo>
                <a:lnTo>
                  <a:pt x="1313112" y="7907522"/>
                </a:lnTo>
                <a:lnTo>
                  <a:pt x="1349218" y="7930289"/>
                </a:lnTo>
                <a:lnTo>
                  <a:pt x="1397816" y="7955845"/>
                </a:lnTo>
                <a:lnTo>
                  <a:pt x="1433622" y="7981766"/>
                </a:lnTo>
                <a:lnTo>
                  <a:pt x="1481924" y="8010440"/>
                </a:lnTo>
                <a:lnTo>
                  <a:pt x="1517436" y="8039445"/>
                </a:lnTo>
                <a:lnTo>
                  <a:pt x="1552804" y="8069966"/>
                </a:lnTo>
                <a:lnTo>
                  <a:pt x="1588030" y="8101987"/>
                </a:lnTo>
                <a:lnTo>
                  <a:pt x="1623115" y="8135489"/>
                </a:lnTo>
                <a:lnTo>
                  <a:pt x="1658060" y="8170456"/>
                </a:lnTo>
                <a:lnTo>
                  <a:pt x="1692868" y="8206871"/>
                </a:lnTo>
                <a:lnTo>
                  <a:pt x="1727539" y="8244716"/>
                </a:lnTo>
                <a:lnTo>
                  <a:pt x="1762076" y="8283974"/>
                </a:lnTo>
                <a:lnTo>
                  <a:pt x="1783837" y="8323425"/>
                </a:lnTo>
                <a:lnTo>
                  <a:pt x="1818110" y="8365458"/>
                </a:lnTo>
                <a:lnTo>
                  <a:pt x="1852226" y="8409149"/>
                </a:lnTo>
                <a:lnTo>
                  <a:pt x="1873675" y="8451885"/>
                </a:lnTo>
                <a:lnTo>
                  <a:pt x="1941808" y="8540284"/>
                </a:lnTo>
                <a:lnTo>
                  <a:pt x="2018677" y="8670960"/>
                </a:lnTo>
                <a:lnTo>
                  <a:pt x="2086811" y="8759359"/>
                </a:lnTo>
                <a:lnTo>
                  <a:pt x="2108260" y="8802095"/>
                </a:lnTo>
                <a:lnTo>
                  <a:pt x="2142375" y="8845786"/>
                </a:lnTo>
                <a:lnTo>
                  <a:pt x="2176720" y="8887062"/>
                </a:lnTo>
                <a:lnTo>
                  <a:pt x="2198422" y="8927142"/>
                </a:lnTo>
                <a:lnTo>
                  <a:pt x="2232776" y="8968324"/>
                </a:lnTo>
                <a:lnTo>
                  <a:pt x="2254507" y="9008095"/>
                </a:lnTo>
                <a:lnTo>
                  <a:pt x="2288910" y="9048756"/>
                </a:lnTo>
                <a:lnTo>
                  <a:pt x="2310711" y="9087794"/>
                </a:lnTo>
                <a:lnTo>
                  <a:pt x="2345205" y="9127507"/>
                </a:lnTo>
                <a:lnTo>
                  <a:pt x="2379759" y="9166586"/>
                </a:lnTo>
                <a:lnTo>
                  <a:pt x="2414383" y="9204924"/>
                </a:lnTo>
                <a:lnTo>
                  <a:pt x="2436446" y="9241212"/>
                </a:lnTo>
                <a:lnTo>
                  <a:pt x="2471242" y="9277748"/>
                </a:lnTo>
                <a:lnTo>
                  <a:pt x="2506139" y="9313223"/>
                </a:lnTo>
                <a:lnTo>
                  <a:pt x="2541147" y="9347531"/>
                </a:lnTo>
                <a:lnTo>
                  <a:pt x="2588919" y="9381767"/>
                </a:lnTo>
                <a:lnTo>
                  <a:pt x="2624179" y="9413420"/>
                </a:lnTo>
                <a:lnTo>
                  <a:pt x="2659582" y="9443584"/>
                </a:lnTo>
                <a:lnTo>
                  <a:pt x="2707779" y="9473357"/>
                </a:lnTo>
                <a:lnTo>
                  <a:pt x="2743494" y="9500225"/>
                </a:lnTo>
                <a:lnTo>
                  <a:pt x="2791918" y="9527611"/>
                </a:lnTo>
                <a:lnTo>
                  <a:pt x="2827766" y="9553087"/>
                </a:lnTo>
                <a:lnTo>
                  <a:pt x="2876338" y="9578926"/>
                </a:lnTo>
                <a:lnTo>
                  <a:pt x="2912358" y="9602588"/>
                </a:lnTo>
                <a:lnTo>
                  <a:pt x="2961128" y="9626345"/>
                </a:lnTo>
                <a:lnTo>
                  <a:pt x="3010015" y="9648859"/>
                </a:lnTo>
                <a:lnTo>
                  <a:pt x="3046391" y="9668794"/>
                </a:lnTo>
                <a:lnTo>
                  <a:pt x="3095553" y="9688420"/>
                </a:lnTo>
                <a:lnTo>
                  <a:pt x="3144871" y="9706403"/>
                </a:lnTo>
                <a:lnTo>
                  <a:pt x="3194359" y="9722606"/>
                </a:lnTo>
                <a:lnTo>
                  <a:pt x="3244029" y="9736897"/>
                </a:lnTo>
                <a:lnTo>
                  <a:pt x="3281250" y="9747938"/>
                </a:lnTo>
                <a:lnTo>
                  <a:pt x="3331322" y="9758000"/>
                </a:lnTo>
                <a:lnTo>
                  <a:pt x="3381615" y="9765748"/>
                </a:lnTo>
                <a:lnTo>
                  <a:pt x="3432140" y="9771047"/>
                </a:lnTo>
                <a:lnTo>
                  <a:pt x="3495554" y="9774965"/>
                </a:lnTo>
                <a:lnTo>
                  <a:pt x="3546702" y="9773717"/>
                </a:lnTo>
                <a:lnTo>
                  <a:pt x="3598313" y="9767600"/>
                </a:lnTo>
                <a:lnTo>
                  <a:pt x="3637756" y="9755300"/>
                </a:lnTo>
                <a:lnTo>
                  <a:pt x="3677682" y="9737912"/>
                </a:lnTo>
                <a:lnTo>
                  <a:pt x="3718103" y="9715325"/>
                </a:lnTo>
                <a:lnTo>
                  <a:pt x="3746386" y="9686226"/>
                </a:lnTo>
                <a:lnTo>
                  <a:pt x="3775185" y="9651708"/>
                </a:lnTo>
                <a:lnTo>
                  <a:pt x="3791867" y="9610459"/>
                </a:lnTo>
                <a:lnTo>
                  <a:pt x="3809085" y="9563572"/>
                </a:lnTo>
                <a:lnTo>
                  <a:pt x="3786639" y="9799500"/>
                </a:lnTo>
                <a:lnTo>
                  <a:pt x="3745789" y="9826594"/>
                </a:lnTo>
                <a:lnTo>
                  <a:pt x="3718156" y="9848864"/>
                </a:lnTo>
                <a:lnTo>
                  <a:pt x="3678386" y="9864607"/>
                </a:lnTo>
                <a:lnTo>
                  <a:pt x="3626412" y="9874528"/>
                </a:lnTo>
                <a:lnTo>
                  <a:pt x="3587455" y="9881734"/>
                </a:lnTo>
                <a:lnTo>
                  <a:pt x="3548803" y="9885726"/>
                </a:lnTo>
                <a:lnTo>
                  <a:pt x="3497747" y="9886003"/>
                </a:lnTo>
                <a:lnTo>
                  <a:pt x="3446884" y="9884252"/>
                </a:lnTo>
                <a:lnTo>
                  <a:pt x="3396251" y="9880087"/>
                </a:lnTo>
                <a:lnTo>
                  <a:pt x="3345837" y="9873626"/>
                </a:lnTo>
                <a:lnTo>
                  <a:pt x="3295629" y="9864989"/>
                </a:lnTo>
                <a:lnTo>
                  <a:pt x="3208432" y="9842867"/>
                </a:lnTo>
                <a:lnTo>
                  <a:pt x="3158777" y="9828418"/>
                </a:lnTo>
                <a:lnTo>
                  <a:pt x="3109284" y="9812270"/>
                </a:lnTo>
                <a:lnTo>
                  <a:pt x="3072585" y="9795744"/>
                </a:lnTo>
                <a:lnTo>
                  <a:pt x="3023381" y="9776555"/>
                </a:lnTo>
                <a:lnTo>
                  <a:pt x="2974305" y="9756025"/>
                </a:lnTo>
                <a:lnTo>
                  <a:pt x="2937988" y="9735476"/>
                </a:lnTo>
                <a:lnTo>
                  <a:pt x="2889133" y="9712620"/>
                </a:lnTo>
                <a:lnTo>
                  <a:pt x="2853014" y="9689984"/>
                </a:lnTo>
                <a:lnTo>
                  <a:pt x="2804335" y="9665281"/>
                </a:lnTo>
                <a:lnTo>
                  <a:pt x="2768370" y="9641035"/>
                </a:lnTo>
                <a:lnTo>
                  <a:pt x="2719821" y="9614961"/>
                </a:lnTo>
                <a:lnTo>
                  <a:pt x="2684138" y="9587748"/>
                </a:lnTo>
                <a:lnTo>
                  <a:pt x="2635945" y="9557933"/>
                </a:lnTo>
                <a:lnTo>
                  <a:pt x="2600523" y="9527983"/>
                </a:lnTo>
                <a:lnTo>
                  <a:pt x="2552578" y="9495559"/>
                </a:lnTo>
                <a:lnTo>
                  <a:pt x="2517391" y="9463129"/>
                </a:lnTo>
                <a:lnTo>
                  <a:pt x="2482314" y="9429555"/>
                </a:lnTo>
                <a:lnTo>
                  <a:pt x="2447338" y="9394902"/>
                </a:lnTo>
                <a:lnTo>
                  <a:pt x="2412460" y="9359232"/>
                </a:lnTo>
                <a:lnTo>
                  <a:pt x="2377672" y="9322610"/>
                </a:lnTo>
                <a:lnTo>
                  <a:pt x="2342969" y="9285100"/>
                </a:lnTo>
                <a:lnTo>
                  <a:pt x="2308344" y="9246767"/>
                </a:lnTo>
                <a:lnTo>
                  <a:pt x="2286434" y="9208877"/>
                </a:lnTo>
                <a:lnTo>
                  <a:pt x="2251947" y="9169088"/>
                </a:lnTo>
                <a:lnTo>
                  <a:pt x="2217521" y="9128668"/>
                </a:lnTo>
                <a:lnTo>
                  <a:pt x="2195791" y="9088883"/>
                </a:lnTo>
                <a:lnTo>
                  <a:pt x="2161467" y="9047392"/>
                </a:lnTo>
                <a:lnTo>
                  <a:pt x="2127184" y="9005462"/>
                </a:lnTo>
                <a:lnTo>
                  <a:pt x="2105580" y="8964359"/>
                </a:lnTo>
                <a:lnTo>
                  <a:pt x="2071362" y="8921742"/>
                </a:lnTo>
                <a:lnTo>
                  <a:pt x="2049811" y="8880081"/>
                </a:lnTo>
                <a:lnTo>
                  <a:pt x="2015537" y="8838054"/>
                </a:lnTo>
                <a:lnTo>
                  <a:pt x="1993930" y="8796983"/>
                </a:lnTo>
                <a:lnTo>
                  <a:pt x="1959699" y="8754516"/>
                </a:lnTo>
                <a:lnTo>
                  <a:pt x="1938123" y="8713114"/>
                </a:lnTo>
                <a:lnTo>
                  <a:pt x="1848136" y="8586229"/>
                </a:lnTo>
                <a:lnTo>
                  <a:pt x="1826560" y="8544827"/>
                </a:lnTo>
                <a:lnTo>
                  <a:pt x="1792328" y="8502361"/>
                </a:lnTo>
                <a:lnTo>
                  <a:pt x="1770721" y="8461289"/>
                </a:lnTo>
                <a:lnTo>
                  <a:pt x="1736447" y="8419262"/>
                </a:lnTo>
                <a:lnTo>
                  <a:pt x="1714668" y="8380001"/>
                </a:lnTo>
                <a:lnTo>
                  <a:pt x="1680124" y="8340814"/>
                </a:lnTo>
                <a:lnTo>
                  <a:pt x="1658099" y="8304138"/>
                </a:lnTo>
                <a:lnTo>
                  <a:pt x="1623303" y="8267599"/>
                </a:lnTo>
                <a:lnTo>
                  <a:pt x="1588377" y="8232432"/>
                </a:lnTo>
                <a:lnTo>
                  <a:pt x="1553317" y="8198669"/>
                </a:lnTo>
                <a:lnTo>
                  <a:pt x="1518121" y="8166341"/>
                </a:lnTo>
                <a:lnTo>
                  <a:pt x="1482785" y="8135479"/>
                </a:lnTo>
                <a:lnTo>
                  <a:pt x="1447306" y="8106116"/>
                </a:lnTo>
                <a:lnTo>
                  <a:pt x="1399039" y="8077080"/>
                </a:lnTo>
                <a:lnTo>
                  <a:pt x="1363267" y="8050808"/>
                </a:lnTo>
                <a:lnTo>
                  <a:pt x="1327343" y="8026130"/>
                </a:lnTo>
                <a:lnTo>
                  <a:pt x="1278621" y="8001873"/>
                </a:lnTo>
                <a:lnTo>
                  <a:pt x="1242385" y="7980476"/>
                </a:lnTo>
                <a:lnTo>
                  <a:pt x="1193345" y="7959564"/>
                </a:lnTo>
                <a:lnTo>
                  <a:pt x="1144141" y="7940371"/>
                </a:lnTo>
                <a:lnTo>
                  <a:pt x="1107414" y="7924133"/>
                </a:lnTo>
                <a:lnTo>
                  <a:pt x="1057875" y="7908475"/>
                </a:lnTo>
                <a:lnTo>
                  <a:pt x="1008162" y="7894632"/>
                </a:lnTo>
                <a:lnTo>
                  <a:pt x="958274" y="7882635"/>
                </a:lnTo>
                <a:lnTo>
                  <a:pt x="920851" y="7873718"/>
                </a:lnTo>
                <a:lnTo>
                  <a:pt x="870689" y="7864598"/>
                </a:lnTo>
                <a:lnTo>
                  <a:pt x="820649" y="7854198"/>
                </a:lnTo>
                <a:lnTo>
                  <a:pt x="770729" y="7842540"/>
                </a:lnTo>
                <a:lnTo>
                  <a:pt x="720926" y="7829645"/>
                </a:lnTo>
                <a:lnTo>
                  <a:pt x="671239" y="7815535"/>
                </a:lnTo>
                <a:lnTo>
                  <a:pt x="621666" y="7800232"/>
                </a:lnTo>
                <a:lnTo>
                  <a:pt x="572204" y="7783757"/>
                </a:lnTo>
                <a:lnTo>
                  <a:pt x="522851" y="7766133"/>
                </a:lnTo>
                <a:lnTo>
                  <a:pt x="473606" y="7747380"/>
                </a:lnTo>
                <a:lnTo>
                  <a:pt x="424466" y="7727521"/>
                </a:lnTo>
                <a:lnTo>
                  <a:pt x="375429" y="7706577"/>
                </a:lnTo>
                <a:lnTo>
                  <a:pt x="326493" y="7684569"/>
                </a:lnTo>
                <a:lnTo>
                  <a:pt x="290300" y="7662724"/>
                </a:lnTo>
                <a:lnTo>
                  <a:pt x="241560" y="7638655"/>
                </a:lnTo>
                <a:lnTo>
                  <a:pt x="192916" y="7613589"/>
                </a:lnTo>
                <a:lnTo>
                  <a:pt x="157157" y="7587166"/>
                </a:lnTo>
                <a:lnTo>
                  <a:pt x="108825" y="7558815"/>
                </a:lnTo>
                <a:lnTo>
                  <a:pt x="60567" y="7529694"/>
                </a:lnTo>
                <a:lnTo>
                  <a:pt x="25028" y="7500960"/>
                </a:lnTo>
                <a:lnTo>
                  <a:pt x="908" y="7486298"/>
                </a:lnTo>
                <a:lnTo>
                  <a:pt x="2474" y="5619761"/>
                </a:lnTo>
                <a:close/>
              </a:path>
              <a:path w="4693920" h="10287635">
                <a:moveTo>
                  <a:pt x="2896462" y="4137855"/>
                </a:moveTo>
                <a:lnTo>
                  <a:pt x="2955617" y="3516094"/>
                </a:lnTo>
                <a:lnTo>
                  <a:pt x="3231081" y="2766179"/>
                </a:lnTo>
                <a:lnTo>
                  <a:pt x="3260910" y="2720832"/>
                </a:lnTo>
                <a:lnTo>
                  <a:pt x="3295263" y="2627928"/>
                </a:lnTo>
                <a:lnTo>
                  <a:pt x="3325073" y="2582788"/>
                </a:lnTo>
                <a:lnTo>
                  <a:pt x="3359383" y="2490339"/>
                </a:lnTo>
                <a:lnTo>
                  <a:pt x="3389145" y="2445695"/>
                </a:lnTo>
                <a:lnTo>
                  <a:pt x="3423371" y="2354129"/>
                </a:lnTo>
                <a:lnTo>
                  <a:pt x="3453122" y="2309605"/>
                </a:lnTo>
                <a:lnTo>
                  <a:pt x="3470227" y="2263911"/>
                </a:lnTo>
                <a:lnTo>
                  <a:pt x="3499971" y="2219451"/>
                </a:lnTo>
                <a:lnTo>
                  <a:pt x="3534167" y="2128201"/>
                </a:lnTo>
                <a:lnTo>
                  <a:pt x="3563905" y="2083810"/>
                </a:lnTo>
                <a:lnTo>
                  <a:pt x="3657559" y="1903976"/>
                </a:lnTo>
                <a:lnTo>
                  <a:pt x="3691739" y="1812890"/>
                </a:lnTo>
                <a:lnTo>
                  <a:pt x="3721473" y="1768546"/>
                </a:lnTo>
                <a:lnTo>
                  <a:pt x="3738564" y="1722993"/>
                </a:lnTo>
                <a:lnTo>
                  <a:pt x="3768299" y="1678632"/>
                </a:lnTo>
                <a:lnTo>
                  <a:pt x="3802488" y="1587463"/>
                </a:lnTo>
                <a:lnTo>
                  <a:pt x="3832228" y="1543052"/>
                </a:lnTo>
                <a:lnTo>
                  <a:pt x="3849327" y="1497415"/>
                </a:lnTo>
                <a:lnTo>
                  <a:pt x="3879072" y="1452955"/>
                </a:lnTo>
                <a:lnTo>
                  <a:pt x="3930395" y="1315771"/>
                </a:lnTo>
                <a:lnTo>
                  <a:pt x="3960153" y="1271171"/>
                </a:lnTo>
                <a:lnTo>
                  <a:pt x="3994490" y="1178444"/>
                </a:lnTo>
                <a:lnTo>
                  <a:pt x="4024355" y="1132717"/>
                </a:lnTo>
                <a:lnTo>
                  <a:pt x="4058809" y="1038759"/>
                </a:lnTo>
                <a:lnTo>
                  <a:pt x="4088681" y="992960"/>
                </a:lnTo>
                <a:lnTo>
                  <a:pt x="4135780" y="900181"/>
                </a:lnTo>
                <a:lnTo>
                  <a:pt x="4170225" y="806315"/>
                </a:lnTo>
                <a:lnTo>
                  <a:pt x="4200083" y="760662"/>
                </a:lnTo>
                <a:lnTo>
                  <a:pt x="4234493" y="667170"/>
                </a:lnTo>
                <a:lnTo>
                  <a:pt x="4264327" y="621763"/>
                </a:lnTo>
                <a:lnTo>
                  <a:pt x="4281509" y="575262"/>
                </a:lnTo>
                <a:lnTo>
                  <a:pt x="4311322" y="530085"/>
                </a:lnTo>
                <a:lnTo>
                  <a:pt x="4328479" y="483841"/>
                </a:lnTo>
                <a:lnTo>
                  <a:pt x="4358264" y="438948"/>
                </a:lnTo>
                <a:lnTo>
                  <a:pt x="4375392" y="393013"/>
                </a:lnTo>
                <a:lnTo>
                  <a:pt x="4405146" y="348457"/>
                </a:lnTo>
                <a:lnTo>
                  <a:pt x="4422239" y="302885"/>
                </a:lnTo>
                <a:lnTo>
                  <a:pt x="4451955" y="258718"/>
                </a:lnTo>
                <a:lnTo>
                  <a:pt x="4469009" y="213562"/>
                </a:lnTo>
                <a:lnTo>
                  <a:pt x="4528335" y="126353"/>
                </a:lnTo>
                <a:lnTo>
                  <a:pt x="4545504" y="79988"/>
                </a:lnTo>
                <a:lnTo>
                  <a:pt x="4575350" y="34461"/>
                </a:lnTo>
                <a:lnTo>
                  <a:pt x="4591337" y="104"/>
                </a:lnTo>
                <a:lnTo>
                  <a:pt x="4693435" y="106"/>
                </a:lnTo>
                <a:lnTo>
                  <a:pt x="4677091" y="37802"/>
                </a:lnTo>
                <a:lnTo>
                  <a:pt x="4647432" y="81359"/>
                </a:lnTo>
                <a:lnTo>
                  <a:pt x="4630459" y="125676"/>
                </a:lnTo>
                <a:lnTo>
                  <a:pt x="4600886" y="168326"/>
                </a:lnTo>
                <a:lnTo>
                  <a:pt x="4584003" y="211693"/>
                </a:lnTo>
                <a:lnTo>
                  <a:pt x="4569174" y="233058"/>
                </a:lnTo>
                <a:lnTo>
                  <a:pt x="4524853" y="297045"/>
                </a:lnTo>
                <a:lnTo>
                  <a:pt x="4507900" y="341142"/>
                </a:lnTo>
                <a:lnTo>
                  <a:pt x="4478291" y="384178"/>
                </a:lnTo>
                <a:lnTo>
                  <a:pt x="4461312" y="428553"/>
                </a:lnTo>
                <a:lnTo>
                  <a:pt x="4431677" y="471861"/>
                </a:lnTo>
                <a:lnTo>
                  <a:pt x="4414673" y="516501"/>
                </a:lnTo>
                <a:lnTo>
                  <a:pt x="4385013" y="560066"/>
                </a:lnTo>
                <a:lnTo>
                  <a:pt x="4367985" y="604957"/>
                </a:lnTo>
                <a:lnTo>
                  <a:pt x="4338302" y="648767"/>
                </a:lnTo>
                <a:lnTo>
                  <a:pt x="4287118" y="784490"/>
                </a:lnTo>
                <a:lnTo>
                  <a:pt x="4257392" y="828746"/>
                </a:lnTo>
                <a:lnTo>
                  <a:pt x="4223199" y="919970"/>
                </a:lnTo>
                <a:lnTo>
                  <a:pt x="4193445" y="964525"/>
                </a:lnTo>
                <a:lnTo>
                  <a:pt x="4159197" y="1056316"/>
                </a:lnTo>
                <a:lnTo>
                  <a:pt x="4095122" y="1193436"/>
                </a:lnTo>
                <a:lnTo>
                  <a:pt x="4060686" y="1287210"/>
                </a:lnTo>
                <a:lnTo>
                  <a:pt x="4030831" y="1332829"/>
                </a:lnTo>
                <a:lnTo>
                  <a:pt x="4013623" y="1379611"/>
                </a:lnTo>
                <a:lnTo>
                  <a:pt x="3983775" y="1425155"/>
                </a:lnTo>
                <a:lnTo>
                  <a:pt x="3949374" y="1518557"/>
                </a:lnTo>
                <a:lnTo>
                  <a:pt x="3919535" y="1564018"/>
                </a:lnTo>
                <a:lnTo>
                  <a:pt x="3902340" y="1610660"/>
                </a:lnTo>
                <a:lnTo>
                  <a:pt x="3872503" y="1656083"/>
                </a:lnTo>
                <a:lnTo>
                  <a:pt x="3855311" y="1702696"/>
                </a:lnTo>
                <a:lnTo>
                  <a:pt x="3825477" y="1748097"/>
                </a:lnTo>
                <a:lnTo>
                  <a:pt x="3808287" y="1794695"/>
                </a:lnTo>
                <a:lnTo>
                  <a:pt x="3744071" y="1933290"/>
                </a:lnTo>
                <a:lnTo>
                  <a:pt x="3714236" y="1978700"/>
                </a:lnTo>
                <a:lnTo>
                  <a:pt x="3697043" y="2025326"/>
                </a:lnTo>
                <a:lnTo>
                  <a:pt x="3667205" y="2070766"/>
                </a:lnTo>
                <a:lnTo>
                  <a:pt x="3650008" y="2117429"/>
                </a:lnTo>
                <a:lnTo>
                  <a:pt x="3620166" y="2162914"/>
                </a:lnTo>
                <a:lnTo>
                  <a:pt x="3585760" y="2256376"/>
                </a:lnTo>
                <a:lnTo>
                  <a:pt x="3555909" y="2301955"/>
                </a:lnTo>
                <a:lnTo>
                  <a:pt x="3538697" y="2348776"/>
                </a:lnTo>
                <a:lnTo>
                  <a:pt x="3508838" y="2394437"/>
                </a:lnTo>
                <a:lnTo>
                  <a:pt x="3474532" y="2486834"/>
                </a:lnTo>
                <a:lnTo>
                  <a:pt x="3444797" y="2531195"/>
                </a:lnTo>
                <a:lnTo>
                  <a:pt x="3410590" y="2622559"/>
                </a:lnTo>
                <a:lnTo>
                  <a:pt x="3380832" y="2667159"/>
                </a:lnTo>
                <a:lnTo>
                  <a:pt x="3329440" y="2805068"/>
                </a:lnTo>
                <a:lnTo>
                  <a:pt x="3299650" y="2850005"/>
                </a:lnTo>
                <a:lnTo>
                  <a:pt x="3024088" y="3600946"/>
                </a:lnTo>
                <a:lnTo>
                  <a:pt x="3019427" y="3649939"/>
                </a:lnTo>
                <a:lnTo>
                  <a:pt x="2984787" y="3745845"/>
                </a:lnTo>
                <a:lnTo>
                  <a:pt x="2980095" y="3795167"/>
                </a:lnTo>
                <a:lnTo>
                  <a:pt x="2962749" y="3843397"/>
                </a:lnTo>
                <a:lnTo>
                  <a:pt x="2958035" y="3892943"/>
                </a:lnTo>
                <a:lnTo>
                  <a:pt x="2940665" y="3941429"/>
                </a:lnTo>
                <a:lnTo>
                  <a:pt x="2935937" y="3991121"/>
                </a:lnTo>
                <a:lnTo>
                  <a:pt x="2918566" y="4039618"/>
                </a:lnTo>
                <a:lnTo>
                  <a:pt x="2913836" y="4089330"/>
                </a:lnTo>
                <a:lnTo>
                  <a:pt x="2896462" y="4137855"/>
                </a:lnTo>
                <a:close/>
              </a:path>
              <a:path w="4693920" h="10287635">
                <a:moveTo>
                  <a:pt x="3719588" y="9297448"/>
                </a:moveTo>
                <a:lnTo>
                  <a:pt x="3733963" y="9280440"/>
                </a:lnTo>
                <a:lnTo>
                  <a:pt x="3730552" y="9316290"/>
                </a:lnTo>
                <a:lnTo>
                  <a:pt x="3719588" y="9297448"/>
                </a:lnTo>
                <a:close/>
              </a:path>
              <a:path w="4693920" h="10287635">
                <a:moveTo>
                  <a:pt x="3917722" y="92"/>
                </a:moveTo>
                <a:lnTo>
                  <a:pt x="4591386" y="0"/>
                </a:lnTo>
                <a:lnTo>
                  <a:pt x="3917722" y="92"/>
                </a:lnTo>
                <a:close/>
              </a:path>
              <a:path w="4693920" h="10287635">
                <a:moveTo>
                  <a:pt x="3953469" y="519"/>
                </a:moveTo>
                <a:lnTo>
                  <a:pt x="4042786" y="358"/>
                </a:lnTo>
                <a:lnTo>
                  <a:pt x="4042565" y="2680"/>
                </a:lnTo>
                <a:lnTo>
                  <a:pt x="4050807" y="50136"/>
                </a:lnTo>
                <a:lnTo>
                  <a:pt x="4042172" y="140903"/>
                </a:lnTo>
                <a:lnTo>
                  <a:pt x="4025347" y="183653"/>
                </a:lnTo>
                <a:lnTo>
                  <a:pt x="4008686" y="224688"/>
                </a:lnTo>
                <a:lnTo>
                  <a:pt x="3964376" y="288156"/>
                </a:lnTo>
                <a:lnTo>
                  <a:pt x="3985488" y="66242"/>
                </a:lnTo>
                <a:lnTo>
                  <a:pt x="3976501" y="26616"/>
                </a:lnTo>
                <a:lnTo>
                  <a:pt x="3953469" y="519"/>
                </a:lnTo>
                <a:close/>
              </a:path>
              <a:path w="4693920" h="10287635">
                <a:moveTo>
                  <a:pt x="2133957" y="4375182"/>
                </a:moveTo>
                <a:lnTo>
                  <a:pt x="2168820" y="4008739"/>
                </a:lnTo>
                <a:lnTo>
                  <a:pt x="2653533" y="2668534"/>
                </a:lnTo>
                <a:lnTo>
                  <a:pt x="2675536" y="2571345"/>
                </a:lnTo>
                <a:lnTo>
                  <a:pt x="2952807" y="1802445"/>
                </a:lnTo>
                <a:lnTo>
                  <a:pt x="2982739" y="1756013"/>
                </a:lnTo>
                <a:lnTo>
                  <a:pt x="3034518" y="1614047"/>
                </a:lnTo>
                <a:lnTo>
                  <a:pt x="3064385" y="1568300"/>
                </a:lnTo>
                <a:lnTo>
                  <a:pt x="3081588" y="1521568"/>
                </a:lnTo>
                <a:lnTo>
                  <a:pt x="3111412" y="1476273"/>
                </a:lnTo>
                <a:lnTo>
                  <a:pt x="3128569" y="1430028"/>
                </a:lnTo>
                <a:lnTo>
                  <a:pt x="3158344" y="1385257"/>
                </a:lnTo>
                <a:lnTo>
                  <a:pt x="3175447" y="1339572"/>
                </a:lnTo>
                <a:lnTo>
                  <a:pt x="3234852" y="1251546"/>
                </a:lnTo>
                <a:lnTo>
                  <a:pt x="3251863" y="1206836"/>
                </a:lnTo>
                <a:lnTo>
                  <a:pt x="3340611" y="1078553"/>
                </a:lnTo>
                <a:lnTo>
                  <a:pt x="3811366" y="421418"/>
                </a:lnTo>
                <a:lnTo>
                  <a:pt x="3841351" y="374436"/>
                </a:lnTo>
                <a:lnTo>
                  <a:pt x="3901102" y="282759"/>
                </a:lnTo>
                <a:lnTo>
                  <a:pt x="3918444" y="234574"/>
                </a:lnTo>
                <a:lnTo>
                  <a:pt x="3933173" y="213848"/>
                </a:lnTo>
                <a:lnTo>
                  <a:pt x="3947793" y="194266"/>
                </a:lnTo>
                <a:lnTo>
                  <a:pt x="3949771" y="173481"/>
                </a:lnTo>
                <a:lnTo>
                  <a:pt x="3964500" y="152755"/>
                </a:lnTo>
                <a:lnTo>
                  <a:pt x="3968646" y="109183"/>
                </a:lnTo>
                <a:lnTo>
                  <a:pt x="3985488" y="66242"/>
                </a:lnTo>
                <a:lnTo>
                  <a:pt x="3964376" y="288156"/>
                </a:lnTo>
                <a:lnTo>
                  <a:pt x="3949602" y="309344"/>
                </a:lnTo>
                <a:lnTo>
                  <a:pt x="3903141" y="395418"/>
                </a:lnTo>
                <a:lnTo>
                  <a:pt x="3886235" y="439025"/>
                </a:lnTo>
                <a:lnTo>
                  <a:pt x="3827164" y="523548"/>
                </a:lnTo>
                <a:lnTo>
                  <a:pt x="3810294" y="566780"/>
                </a:lnTo>
                <a:lnTo>
                  <a:pt x="3751333" y="650149"/>
                </a:lnTo>
                <a:lnTo>
                  <a:pt x="3734536" y="692603"/>
                </a:lnTo>
                <a:lnTo>
                  <a:pt x="3646434" y="814086"/>
                </a:lnTo>
                <a:lnTo>
                  <a:pt x="3558669" y="932033"/>
                </a:lnTo>
                <a:lnTo>
                  <a:pt x="3516742" y="970447"/>
                </a:lnTo>
                <a:lnTo>
                  <a:pt x="3399309" y="1132041"/>
                </a:lnTo>
                <a:lnTo>
                  <a:pt x="3382522" y="1174402"/>
                </a:lnTo>
                <a:lnTo>
                  <a:pt x="3264522" y="1341954"/>
                </a:lnTo>
                <a:lnTo>
                  <a:pt x="3247598" y="1385753"/>
                </a:lnTo>
                <a:lnTo>
                  <a:pt x="3218004" y="1428624"/>
                </a:lnTo>
                <a:lnTo>
                  <a:pt x="3201028" y="1472968"/>
                </a:lnTo>
                <a:lnTo>
                  <a:pt x="3171384" y="1516377"/>
                </a:lnTo>
                <a:lnTo>
                  <a:pt x="3154357" y="1561251"/>
                </a:lnTo>
                <a:lnTo>
                  <a:pt x="3124663" y="1605180"/>
                </a:lnTo>
                <a:lnTo>
                  <a:pt x="3107587" y="1650566"/>
                </a:lnTo>
                <a:lnTo>
                  <a:pt x="3077845" y="1695000"/>
                </a:lnTo>
                <a:lnTo>
                  <a:pt x="2351680" y="3695815"/>
                </a:lnTo>
                <a:lnTo>
                  <a:pt x="2346995" y="3745063"/>
                </a:lnTo>
                <a:lnTo>
                  <a:pt x="2190888" y="4179066"/>
                </a:lnTo>
                <a:lnTo>
                  <a:pt x="2186143" y="4228935"/>
                </a:lnTo>
                <a:lnTo>
                  <a:pt x="2133957" y="4375182"/>
                </a:lnTo>
                <a:close/>
              </a:path>
              <a:path w="4693920" h="10287635">
                <a:moveTo>
                  <a:pt x="3859" y="3968926"/>
                </a:moveTo>
                <a:lnTo>
                  <a:pt x="32884" y="3932030"/>
                </a:lnTo>
                <a:lnTo>
                  <a:pt x="62389" y="3890089"/>
                </a:lnTo>
                <a:lnTo>
                  <a:pt x="79258" y="3846874"/>
                </a:lnTo>
                <a:lnTo>
                  <a:pt x="197366" y="3678181"/>
                </a:lnTo>
                <a:lnTo>
                  <a:pt x="214252" y="3634782"/>
                </a:lnTo>
                <a:lnTo>
                  <a:pt x="332386" y="3465818"/>
                </a:lnTo>
                <a:lnTo>
                  <a:pt x="349282" y="3422314"/>
                </a:lnTo>
                <a:lnTo>
                  <a:pt x="467471" y="3252778"/>
                </a:lnTo>
                <a:lnTo>
                  <a:pt x="484384" y="3209093"/>
                </a:lnTo>
                <a:lnTo>
                  <a:pt x="573080" y="3081365"/>
                </a:lnTo>
                <a:lnTo>
                  <a:pt x="590013" y="3037482"/>
                </a:lnTo>
                <a:lnTo>
                  <a:pt x="649180" y="2951946"/>
                </a:lnTo>
                <a:lnTo>
                  <a:pt x="666129" y="2907882"/>
                </a:lnTo>
                <a:lnTo>
                  <a:pt x="754814" y="2780274"/>
                </a:lnTo>
                <a:lnTo>
                  <a:pt x="771677" y="2737119"/>
                </a:lnTo>
                <a:lnTo>
                  <a:pt x="860045" y="2612846"/>
                </a:lnTo>
                <a:lnTo>
                  <a:pt x="1006806" y="2411161"/>
                </a:lnTo>
                <a:lnTo>
                  <a:pt x="1048722" y="2372867"/>
                </a:lnTo>
                <a:lnTo>
                  <a:pt x="1136375" y="2256102"/>
                </a:lnTo>
                <a:lnTo>
                  <a:pt x="1178180" y="2218967"/>
                </a:lnTo>
                <a:lnTo>
                  <a:pt x="1236419" y="2143185"/>
                </a:lnTo>
                <a:lnTo>
                  <a:pt x="1278139" y="2106948"/>
                </a:lnTo>
                <a:lnTo>
                  <a:pt x="1307186" y="2069813"/>
                </a:lnTo>
                <a:lnTo>
                  <a:pt x="1348848" y="2034189"/>
                </a:lnTo>
                <a:lnTo>
                  <a:pt x="1377837" y="1997671"/>
                </a:lnTo>
                <a:lnTo>
                  <a:pt x="1419439" y="1962668"/>
                </a:lnTo>
                <a:lnTo>
                  <a:pt x="1448368" y="1926778"/>
                </a:lnTo>
                <a:lnTo>
                  <a:pt x="1490070" y="1890731"/>
                </a:lnTo>
                <a:lnTo>
                  <a:pt x="1519149" y="1853264"/>
                </a:lnTo>
                <a:lnTo>
                  <a:pt x="1560890" y="1816798"/>
                </a:lnTo>
                <a:lnTo>
                  <a:pt x="1590007" y="1778944"/>
                </a:lnTo>
                <a:lnTo>
                  <a:pt x="1631782" y="1742124"/>
                </a:lnTo>
                <a:lnTo>
                  <a:pt x="1690088" y="1665637"/>
                </a:lnTo>
                <a:lnTo>
                  <a:pt x="1731902" y="1628410"/>
                </a:lnTo>
                <a:lnTo>
                  <a:pt x="1761083" y="1589876"/>
                </a:lnTo>
                <a:lnTo>
                  <a:pt x="1802914" y="1552459"/>
                </a:lnTo>
                <a:lnTo>
                  <a:pt x="1832110" y="1513768"/>
                </a:lnTo>
                <a:lnTo>
                  <a:pt x="1873954" y="1476226"/>
                </a:lnTo>
                <a:lnTo>
                  <a:pt x="1932365" y="1398641"/>
                </a:lnTo>
                <a:lnTo>
                  <a:pt x="1974215" y="1361036"/>
                </a:lnTo>
                <a:lnTo>
                  <a:pt x="2103658" y="1207289"/>
                </a:lnTo>
                <a:lnTo>
                  <a:pt x="2145487" y="1169907"/>
                </a:lnTo>
                <a:lnTo>
                  <a:pt x="2203830" y="1093034"/>
                </a:lnTo>
                <a:lnTo>
                  <a:pt x="2245627" y="1055982"/>
                </a:lnTo>
                <a:lnTo>
                  <a:pt x="2274768" y="1017870"/>
                </a:lnTo>
                <a:lnTo>
                  <a:pt x="2316536" y="981120"/>
                </a:lnTo>
                <a:lnTo>
                  <a:pt x="2345713" y="942622"/>
                </a:lnTo>
                <a:lnTo>
                  <a:pt x="2404271" y="863492"/>
                </a:lnTo>
                <a:lnTo>
                  <a:pt x="2463083" y="781692"/>
                </a:lnTo>
                <a:lnTo>
                  <a:pt x="2479935" y="738656"/>
                </a:lnTo>
                <a:lnTo>
                  <a:pt x="2539089" y="653254"/>
                </a:lnTo>
                <a:lnTo>
                  <a:pt x="2556101" y="608536"/>
                </a:lnTo>
                <a:lnTo>
                  <a:pt x="2585804" y="564514"/>
                </a:lnTo>
                <a:lnTo>
                  <a:pt x="2620059" y="472650"/>
                </a:lnTo>
                <a:lnTo>
                  <a:pt x="2649891" y="427268"/>
                </a:lnTo>
                <a:lnTo>
                  <a:pt x="2701514" y="286935"/>
                </a:lnTo>
                <a:lnTo>
                  <a:pt x="2731314" y="241894"/>
                </a:lnTo>
                <a:lnTo>
                  <a:pt x="2748445" y="195922"/>
                </a:lnTo>
                <a:lnTo>
                  <a:pt x="2778194" y="151415"/>
                </a:lnTo>
                <a:lnTo>
                  <a:pt x="2795277" y="105955"/>
                </a:lnTo>
                <a:lnTo>
                  <a:pt x="2824979" y="61939"/>
                </a:lnTo>
                <a:lnTo>
                  <a:pt x="2842017" y="16950"/>
                </a:lnTo>
                <a:lnTo>
                  <a:pt x="2856379" y="75"/>
                </a:lnTo>
                <a:lnTo>
                  <a:pt x="3917722" y="92"/>
                </a:lnTo>
                <a:lnTo>
                  <a:pt x="2945666" y="227"/>
                </a:lnTo>
                <a:lnTo>
                  <a:pt x="2929322" y="37932"/>
                </a:lnTo>
                <a:lnTo>
                  <a:pt x="2870028" y="124793"/>
                </a:lnTo>
                <a:lnTo>
                  <a:pt x="2835964" y="214662"/>
                </a:lnTo>
                <a:lnTo>
                  <a:pt x="2806268" y="258604"/>
                </a:lnTo>
                <a:lnTo>
                  <a:pt x="2789203" y="303881"/>
                </a:lnTo>
                <a:lnTo>
                  <a:pt x="2759484" y="348080"/>
                </a:lnTo>
                <a:lnTo>
                  <a:pt x="2708129" y="485590"/>
                </a:lnTo>
                <a:lnTo>
                  <a:pt x="2678348" y="530428"/>
                </a:lnTo>
                <a:lnTo>
                  <a:pt x="2661220" y="576375"/>
                </a:lnTo>
                <a:lnTo>
                  <a:pt x="2631466" y="620933"/>
                </a:lnTo>
                <a:lnTo>
                  <a:pt x="2614381" y="666413"/>
                </a:lnTo>
                <a:lnTo>
                  <a:pt x="2584690" y="710317"/>
                </a:lnTo>
                <a:lnTo>
                  <a:pt x="2567685" y="754957"/>
                </a:lnTo>
                <a:lnTo>
                  <a:pt x="2508560" y="840057"/>
                </a:lnTo>
                <a:lnTo>
                  <a:pt x="2479099" y="881532"/>
                </a:lnTo>
                <a:lnTo>
                  <a:pt x="2449718" y="922168"/>
                </a:lnTo>
                <a:lnTo>
                  <a:pt x="2420426" y="961869"/>
                </a:lnTo>
                <a:lnTo>
                  <a:pt x="2391232" y="1000542"/>
                </a:lnTo>
                <a:lnTo>
                  <a:pt x="2320278" y="1075881"/>
                </a:lnTo>
                <a:lnTo>
                  <a:pt x="2261971" y="1152377"/>
                </a:lnTo>
                <a:lnTo>
                  <a:pt x="2220177" y="1189391"/>
                </a:lnTo>
                <a:lnTo>
                  <a:pt x="2161884" y="1265737"/>
                </a:lnTo>
                <a:lnTo>
                  <a:pt x="2120100" y="1302651"/>
                </a:lnTo>
                <a:lnTo>
                  <a:pt x="2061831" y="1378746"/>
                </a:lnTo>
                <a:lnTo>
                  <a:pt x="2020061" y="1415509"/>
                </a:lnTo>
                <a:lnTo>
                  <a:pt x="1961826" y="1491252"/>
                </a:lnTo>
                <a:lnTo>
                  <a:pt x="1920075" y="1527815"/>
                </a:lnTo>
                <a:lnTo>
                  <a:pt x="1861883" y="1603106"/>
                </a:lnTo>
                <a:lnTo>
                  <a:pt x="1820156" y="1639417"/>
                </a:lnTo>
                <a:lnTo>
                  <a:pt x="1762016" y="1714156"/>
                </a:lnTo>
                <a:lnTo>
                  <a:pt x="1720318" y="1750166"/>
                </a:lnTo>
                <a:lnTo>
                  <a:pt x="1691273" y="1787267"/>
                </a:lnTo>
                <a:lnTo>
                  <a:pt x="1649597" y="1823049"/>
                </a:lnTo>
                <a:lnTo>
                  <a:pt x="1620575" y="1859910"/>
                </a:lnTo>
                <a:lnTo>
                  <a:pt x="1578923" y="1895441"/>
                </a:lnTo>
                <a:lnTo>
                  <a:pt x="1520943" y="1968499"/>
                </a:lnTo>
                <a:lnTo>
                  <a:pt x="1479330" y="2003611"/>
                </a:lnTo>
                <a:lnTo>
                  <a:pt x="1450318" y="2040378"/>
                </a:lnTo>
                <a:lnTo>
                  <a:pt x="1408630" y="2076284"/>
                </a:lnTo>
                <a:lnTo>
                  <a:pt x="1379552" y="2113734"/>
                </a:lnTo>
                <a:lnTo>
                  <a:pt x="1337799" y="2150318"/>
                </a:lnTo>
                <a:lnTo>
                  <a:pt x="1308658" y="2188438"/>
                </a:lnTo>
                <a:lnTo>
                  <a:pt x="1266842" y="2225687"/>
                </a:lnTo>
                <a:lnTo>
                  <a:pt x="1208403" y="2303571"/>
                </a:lnTo>
                <a:lnTo>
                  <a:pt x="1166494" y="2341795"/>
                </a:lnTo>
                <a:lnTo>
                  <a:pt x="1078516" y="2461976"/>
                </a:lnTo>
                <a:lnTo>
                  <a:pt x="1036488" y="2501457"/>
                </a:lnTo>
                <a:lnTo>
                  <a:pt x="889128" y="2709423"/>
                </a:lnTo>
                <a:lnTo>
                  <a:pt x="859572" y="2751903"/>
                </a:lnTo>
                <a:lnTo>
                  <a:pt x="842631" y="2795876"/>
                </a:lnTo>
                <a:lnTo>
                  <a:pt x="753718" y="2925888"/>
                </a:lnTo>
                <a:lnTo>
                  <a:pt x="736724" y="2970413"/>
                </a:lnTo>
                <a:lnTo>
                  <a:pt x="677472" y="3056843"/>
                </a:lnTo>
                <a:lnTo>
                  <a:pt x="660498" y="3101162"/>
                </a:lnTo>
                <a:lnTo>
                  <a:pt x="571682" y="3230151"/>
                </a:lnTo>
                <a:lnTo>
                  <a:pt x="554730" y="3274243"/>
                </a:lnTo>
                <a:lnTo>
                  <a:pt x="406817" y="3488033"/>
                </a:lnTo>
                <a:lnTo>
                  <a:pt x="301184" y="3659690"/>
                </a:lnTo>
                <a:lnTo>
                  <a:pt x="271620" y="3702252"/>
                </a:lnTo>
                <a:lnTo>
                  <a:pt x="254700" y="3746003"/>
                </a:lnTo>
                <a:lnTo>
                  <a:pt x="136459" y="3916091"/>
                </a:lnTo>
                <a:lnTo>
                  <a:pt x="119551" y="3959719"/>
                </a:lnTo>
                <a:lnTo>
                  <a:pt x="30925" y="4086707"/>
                </a:lnTo>
                <a:lnTo>
                  <a:pt x="3729" y="4123519"/>
                </a:lnTo>
                <a:lnTo>
                  <a:pt x="3859" y="3968926"/>
                </a:lnTo>
                <a:close/>
              </a:path>
              <a:path w="4693920" h="10287635">
                <a:moveTo>
                  <a:pt x="10952" y="5101183"/>
                </a:moveTo>
                <a:lnTo>
                  <a:pt x="13690" y="5072408"/>
                </a:lnTo>
                <a:lnTo>
                  <a:pt x="31068" y="5023838"/>
                </a:lnTo>
                <a:lnTo>
                  <a:pt x="35817" y="4973930"/>
                </a:lnTo>
                <a:lnTo>
                  <a:pt x="88095" y="4826713"/>
                </a:lnTo>
                <a:lnTo>
                  <a:pt x="122586" y="4732364"/>
                </a:lnTo>
                <a:lnTo>
                  <a:pt x="152414" y="4687029"/>
                </a:lnTo>
                <a:lnTo>
                  <a:pt x="186669" y="4595162"/>
                </a:lnTo>
                <a:lnTo>
                  <a:pt x="216384" y="4551007"/>
                </a:lnTo>
                <a:lnTo>
                  <a:pt x="233422" y="4506016"/>
                </a:lnTo>
                <a:lnTo>
                  <a:pt x="263069" y="4462580"/>
                </a:lnTo>
                <a:lnTo>
                  <a:pt x="280041" y="4418280"/>
                </a:lnTo>
                <a:lnTo>
                  <a:pt x="309625" y="4375508"/>
                </a:lnTo>
                <a:lnTo>
                  <a:pt x="326537" y="4331846"/>
                </a:lnTo>
                <a:lnTo>
                  <a:pt x="444483" y="4164854"/>
                </a:lnTo>
                <a:lnTo>
                  <a:pt x="461265" y="4122548"/>
                </a:lnTo>
                <a:lnTo>
                  <a:pt x="490669" y="4081675"/>
                </a:lnTo>
                <a:lnTo>
                  <a:pt x="695986" y="3800878"/>
                </a:lnTo>
                <a:lnTo>
                  <a:pt x="737904" y="3762563"/>
                </a:lnTo>
                <a:lnTo>
                  <a:pt x="884146" y="3566333"/>
                </a:lnTo>
                <a:lnTo>
                  <a:pt x="926139" y="3527230"/>
                </a:lnTo>
                <a:lnTo>
                  <a:pt x="1043516" y="3366221"/>
                </a:lnTo>
                <a:lnTo>
                  <a:pt x="1144141" y="3247199"/>
                </a:lnTo>
                <a:lnTo>
                  <a:pt x="1319855" y="3009386"/>
                </a:lnTo>
                <a:lnTo>
                  <a:pt x="1361739" y="2971421"/>
                </a:lnTo>
                <a:lnTo>
                  <a:pt x="1420257" y="2892709"/>
                </a:lnTo>
                <a:lnTo>
                  <a:pt x="1462115" y="2855013"/>
                </a:lnTo>
                <a:lnTo>
                  <a:pt x="1491306" y="2816370"/>
                </a:lnTo>
                <a:lnTo>
                  <a:pt x="1533119" y="2779151"/>
                </a:lnTo>
                <a:lnTo>
                  <a:pt x="1562272" y="2740911"/>
                </a:lnTo>
                <a:lnTo>
                  <a:pt x="1645825" y="2667240"/>
                </a:lnTo>
                <a:lnTo>
                  <a:pt x="1674947" y="2629330"/>
                </a:lnTo>
                <a:lnTo>
                  <a:pt x="1716708" y="2592660"/>
                </a:lnTo>
                <a:lnTo>
                  <a:pt x="1758585" y="2554764"/>
                </a:lnTo>
                <a:lnTo>
                  <a:pt x="1787769" y="2516199"/>
                </a:lnTo>
                <a:lnTo>
                  <a:pt x="1913147" y="2405181"/>
                </a:lnTo>
                <a:lnTo>
                  <a:pt x="1942331" y="2366616"/>
                </a:lnTo>
                <a:lnTo>
                  <a:pt x="1984208" y="2328721"/>
                </a:lnTo>
                <a:lnTo>
                  <a:pt x="2025754" y="2294306"/>
                </a:lnTo>
                <a:lnTo>
                  <a:pt x="2083567" y="2223005"/>
                </a:lnTo>
                <a:lnTo>
                  <a:pt x="2125123" y="2188491"/>
                </a:lnTo>
                <a:lnTo>
                  <a:pt x="2154042" y="2152707"/>
                </a:lnTo>
                <a:lnTo>
                  <a:pt x="2195612" y="2118043"/>
                </a:lnTo>
                <a:lnTo>
                  <a:pt x="2224549" y="2082076"/>
                </a:lnTo>
                <a:lnTo>
                  <a:pt x="2266139" y="2047195"/>
                </a:lnTo>
                <a:lnTo>
                  <a:pt x="2324074" y="1974611"/>
                </a:lnTo>
                <a:lnTo>
                  <a:pt x="2365708" y="1939280"/>
                </a:lnTo>
                <a:lnTo>
                  <a:pt x="2423743" y="1865646"/>
                </a:lnTo>
                <a:lnTo>
                  <a:pt x="2453067" y="1825600"/>
                </a:lnTo>
                <a:lnTo>
                  <a:pt x="2495094" y="1786135"/>
                </a:lnTo>
                <a:lnTo>
                  <a:pt x="2642536" y="1577302"/>
                </a:lnTo>
                <a:lnTo>
                  <a:pt x="2684698" y="1536409"/>
                </a:lnTo>
                <a:lnTo>
                  <a:pt x="2861761" y="1284417"/>
                </a:lnTo>
                <a:lnTo>
                  <a:pt x="2903932" y="1243433"/>
                </a:lnTo>
                <a:lnTo>
                  <a:pt x="3199817" y="815249"/>
                </a:lnTo>
                <a:lnTo>
                  <a:pt x="3229596" y="770424"/>
                </a:lnTo>
                <a:lnTo>
                  <a:pt x="3349190" y="586118"/>
                </a:lnTo>
                <a:lnTo>
                  <a:pt x="3366462" y="538660"/>
                </a:lnTo>
                <a:lnTo>
                  <a:pt x="3396343" y="492762"/>
                </a:lnTo>
                <a:lnTo>
                  <a:pt x="3515070" y="317568"/>
                </a:lnTo>
                <a:lnTo>
                  <a:pt x="3532118" y="272475"/>
                </a:lnTo>
                <a:lnTo>
                  <a:pt x="3621042" y="142343"/>
                </a:lnTo>
                <a:lnTo>
                  <a:pt x="3680099" y="57967"/>
                </a:lnTo>
                <a:lnTo>
                  <a:pt x="3709195" y="20329"/>
                </a:lnTo>
                <a:lnTo>
                  <a:pt x="3723872" y="150"/>
                </a:lnTo>
                <a:lnTo>
                  <a:pt x="3902463" y="276"/>
                </a:lnTo>
                <a:lnTo>
                  <a:pt x="3876419" y="5838"/>
                </a:lnTo>
                <a:lnTo>
                  <a:pt x="3848829" y="27649"/>
                </a:lnTo>
                <a:lnTo>
                  <a:pt x="3820913" y="52893"/>
                </a:lnTo>
                <a:lnTo>
                  <a:pt x="3791715" y="91603"/>
                </a:lnTo>
                <a:lnTo>
                  <a:pt x="3733101" y="171332"/>
                </a:lnTo>
                <a:lnTo>
                  <a:pt x="3691059" y="210948"/>
                </a:lnTo>
                <a:lnTo>
                  <a:pt x="3674256" y="253471"/>
                </a:lnTo>
                <a:lnTo>
                  <a:pt x="3556186" y="421769"/>
                </a:lnTo>
                <a:lnTo>
                  <a:pt x="3539196" y="466256"/>
                </a:lnTo>
                <a:lnTo>
                  <a:pt x="3509578" y="509380"/>
                </a:lnTo>
                <a:lnTo>
                  <a:pt x="3492621" y="553528"/>
                </a:lnTo>
                <a:lnTo>
                  <a:pt x="3403939" y="681112"/>
                </a:lnTo>
                <a:lnTo>
                  <a:pt x="3387066" y="724366"/>
                </a:lnTo>
                <a:lnTo>
                  <a:pt x="3269276" y="889710"/>
                </a:lnTo>
                <a:lnTo>
                  <a:pt x="3181268" y="1010215"/>
                </a:lnTo>
                <a:lnTo>
                  <a:pt x="3035024" y="1206456"/>
                </a:lnTo>
                <a:lnTo>
                  <a:pt x="2917521" y="1368788"/>
                </a:lnTo>
                <a:lnTo>
                  <a:pt x="2900752" y="1410949"/>
                </a:lnTo>
                <a:lnTo>
                  <a:pt x="2724549" y="1653906"/>
                </a:lnTo>
                <a:lnTo>
                  <a:pt x="2636823" y="1771440"/>
                </a:lnTo>
                <a:lnTo>
                  <a:pt x="2578554" y="1847537"/>
                </a:lnTo>
                <a:lnTo>
                  <a:pt x="2536841" y="1883704"/>
                </a:lnTo>
                <a:lnTo>
                  <a:pt x="2478830" y="1957088"/>
                </a:lnTo>
                <a:lnTo>
                  <a:pt x="2436943" y="1995080"/>
                </a:lnTo>
                <a:lnTo>
                  <a:pt x="2407702" y="2034246"/>
                </a:lnTo>
                <a:lnTo>
                  <a:pt x="2365823" y="2072155"/>
                </a:lnTo>
                <a:lnTo>
                  <a:pt x="2336596" y="2111184"/>
                </a:lnTo>
                <a:lnTo>
                  <a:pt x="2294735" y="2148901"/>
                </a:lnTo>
                <a:lnTo>
                  <a:pt x="2265531" y="2187682"/>
                </a:lnTo>
                <a:lnTo>
                  <a:pt x="2223699" y="2225096"/>
                </a:lnTo>
                <a:lnTo>
                  <a:pt x="2194529" y="2263520"/>
                </a:lnTo>
                <a:lnTo>
                  <a:pt x="2110968" y="2337274"/>
                </a:lnTo>
                <a:lnTo>
                  <a:pt x="2081868" y="2374956"/>
                </a:lnTo>
                <a:lnTo>
                  <a:pt x="2040283" y="2409784"/>
                </a:lnTo>
                <a:lnTo>
                  <a:pt x="2011373" y="2445463"/>
                </a:lnTo>
                <a:lnTo>
                  <a:pt x="1969845" y="2479688"/>
                </a:lnTo>
                <a:lnTo>
                  <a:pt x="1940974" y="2514966"/>
                </a:lnTo>
                <a:lnTo>
                  <a:pt x="1899465" y="2548991"/>
                </a:lnTo>
                <a:lnTo>
                  <a:pt x="1870594" y="2584268"/>
                </a:lnTo>
                <a:lnTo>
                  <a:pt x="1829066" y="2618494"/>
                </a:lnTo>
                <a:lnTo>
                  <a:pt x="1800157" y="2654173"/>
                </a:lnTo>
                <a:lnTo>
                  <a:pt x="1758571" y="2689001"/>
                </a:lnTo>
                <a:lnTo>
                  <a:pt x="1716914" y="2724579"/>
                </a:lnTo>
                <a:lnTo>
                  <a:pt x="1687846" y="2761931"/>
                </a:lnTo>
                <a:lnTo>
                  <a:pt x="1646080" y="2798653"/>
                </a:lnTo>
                <a:lnTo>
                  <a:pt x="1616903" y="2837150"/>
                </a:lnTo>
                <a:lnTo>
                  <a:pt x="1575028" y="2875016"/>
                </a:lnTo>
                <a:lnTo>
                  <a:pt x="1545742" y="2914656"/>
                </a:lnTo>
                <a:lnTo>
                  <a:pt x="1503759" y="2953666"/>
                </a:lnTo>
                <a:lnTo>
                  <a:pt x="1474364" y="2994451"/>
                </a:lnTo>
                <a:lnTo>
                  <a:pt x="1415784" y="3073807"/>
                </a:lnTo>
                <a:lnTo>
                  <a:pt x="1373845" y="3112348"/>
                </a:lnTo>
                <a:lnTo>
                  <a:pt x="1198004" y="3351502"/>
                </a:lnTo>
                <a:lnTo>
                  <a:pt x="1126731" y="3430191"/>
                </a:lnTo>
                <a:lnTo>
                  <a:pt x="950830" y="3669970"/>
                </a:lnTo>
                <a:lnTo>
                  <a:pt x="879560" y="3748629"/>
                </a:lnTo>
                <a:lnTo>
                  <a:pt x="674444" y="4027306"/>
                </a:lnTo>
                <a:lnTo>
                  <a:pt x="632514" y="4065757"/>
                </a:lnTo>
                <a:lnTo>
                  <a:pt x="544415" y="4187203"/>
                </a:lnTo>
                <a:lnTo>
                  <a:pt x="485472" y="4270388"/>
                </a:lnTo>
                <a:lnTo>
                  <a:pt x="468584" y="4313805"/>
                </a:lnTo>
                <a:lnTo>
                  <a:pt x="409411" y="4399400"/>
                </a:lnTo>
                <a:lnTo>
                  <a:pt x="392415" y="4443954"/>
                </a:lnTo>
                <a:lnTo>
                  <a:pt x="333038" y="4531689"/>
                </a:lnTo>
                <a:lnTo>
                  <a:pt x="298826" y="4623106"/>
                </a:lnTo>
                <a:lnTo>
                  <a:pt x="269035" y="4668052"/>
                </a:lnTo>
                <a:lnTo>
                  <a:pt x="113703" y="5093910"/>
                </a:lnTo>
                <a:lnTo>
                  <a:pt x="96153" y="5144288"/>
                </a:lnTo>
                <a:lnTo>
                  <a:pt x="40791" y="5726189"/>
                </a:lnTo>
                <a:lnTo>
                  <a:pt x="20043" y="5676091"/>
                </a:lnTo>
                <a:lnTo>
                  <a:pt x="12203" y="5624399"/>
                </a:lnTo>
                <a:lnTo>
                  <a:pt x="6533" y="5621696"/>
                </a:lnTo>
                <a:lnTo>
                  <a:pt x="5649" y="5351688"/>
                </a:lnTo>
                <a:lnTo>
                  <a:pt x="10952" y="5101183"/>
                </a:lnTo>
                <a:close/>
              </a:path>
              <a:path w="4693920" h="10287635">
                <a:moveTo>
                  <a:pt x="627" y="8561979"/>
                </a:moveTo>
                <a:lnTo>
                  <a:pt x="52473" y="8553397"/>
                </a:lnTo>
                <a:lnTo>
                  <a:pt x="104194" y="8546129"/>
                </a:lnTo>
                <a:lnTo>
                  <a:pt x="143026" y="8540243"/>
                </a:lnTo>
                <a:lnTo>
                  <a:pt x="194250" y="8538200"/>
                </a:lnTo>
                <a:lnTo>
                  <a:pt x="245217" y="8538853"/>
                </a:lnTo>
                <a:lnTo>
                  <a:pt x="295923" y="8542257"/>
                </a:lnTo>
                <a:lnTo>
                  <a:pt x="333718" y="8547264"/>
                </a:lnTo>
                <a:lnTo>
                  <a:pt x="383885" y="8556334"/>
                </a:lnTo>
                <a:lnTo>
                  <a:pt x="433774" y="8568320"/>
                </a:lnTo>
                <a:lnTo>
                  <a:pt x="483380" y="8583277"/>
                </a:lnTo>
                <a:lnTo>
                  <a:pt x="520414" y="8596290"/>
                </a:lnTo>
                <a:lnTo>
                  <a:pt x="570045" y="8610992"/>
                </a:lnTo>
                <a:lnTo>
                  <a:pt x="619631" y="8626161"/>
                </a:lnTo>
                <a:lnTo>
                  <a:pt x="669175" y="8641774"/>
                </a:lnTo>
                <a:lnTo>
                  <a:pt x="718679" y="8657811"/>
                </a:lnTo>
                <a:lnTo>
                  <a:pt x="768144" y="8674251"/>
                </a:lnTo>
                <a:lnTo>
                  <a:pt x="804930" y="8689869"/>
                </a:lnTo>
                <a:lnTo>
                  <a:pt x="854325" y="8707051"/>
                </a:lnTo>
                <a:lnTo>
                  <a:pt x="903688" y="8724571"/>
                </a:lnTo>
                <a:lnTo>
                  <a:pt x="953020" y="8742409"/>
                </a:lnTo>
                <a:lnTo>
                  <a:pt x="989681" y="8759341"/>
                </a:lnTo>
                <a:lnTo>
                  <a:pt x="1038959" y="8777751"/>
                </a:lnTo>
                <a:lnTo>
                  <a:pt x="1088024" y="8798393"/>
                </a:lnTo>
                <a:lnTo>
                  <a:pt x="1124305" y="8819322"/>
                </a:lnTo>
                <a:lnTo>
                  <a:pt x="1173090" y="8842915"/>
                </a:lnTo>
                <a:lnTo>
                  <a:pt x="1221739" y="8867939"/>
                </a:lnTo>
                <a:lnTo>
                  <a:pt x="1257611" y="8893161"/>
                </a:lnTo>
                <a:lnTo>
                  <a:pt x="1293353" y="8919754"/>
                </a:lnTo>
                <a:lnTo>
                  <a:pt x="1341610" y="8948891"/>
                </a:lnTo>
                <a:lnTo>
                  <a:pt x="1377100" y="8978138"/>
                </a:lnTo>
                <a:lnTo>
                  <a:pt x="1412468" y="9008665"/>
                </a:lnTo>
                <a:lnTo>
                  <a:pt x="1447716" y="9040445"/>
                </a:lnTo>
                <a:lnTo>
                  <a:pt x="1482848" y="9073447"/>
                </a:lnTo>
                <a:lnTo>
                  <a:pt x="1517867" y="9107641"/>
                </a:lnTo>
                <a:lnTo>
                  <a:pt x="1552775" y="9142998"/>
                </a:lnTo>
                <a:lnTo>
                  <a:pt x="1587576" y="9179487"/>
                </a:lnTo>
                <a:lnTo>
                  <a:pt x="1622271" y="9217080"/>
                </a:lnTo>
                <a:lnTo>
                  <a:pt x="1656865" y="9255745"/>
                </a:lnTo>
                <a:lnTo>
                  <a:pt x="1678716" y="9294251"/>
                </a:lnTo>
                <a:lnTo>
                  <a:pt x="1747223" y="9378730"/>
                </a:lnTo>
                <a:lnTo>
                  <a:pt x="1768859" y="9419498"/>
                </a:lnTo>
                <a:lnTo>
                  <a:pt x="1871801" y="9544302"/>
                </a:lnTo>
                <a:lnTo>
                  <a:pt x="1893508" y="9584325"/>
                </a:lnTo>
                <a:lnTo>
                  <a:pt x="1927876" y="9625358"/>
                </a:lnTo>
                <a:lnTo>
                  <a:pt x="2031093" y="9747281"/>
                </a:lnTo>
                <a:lnTo>
                  <a:pt x="2052893" y="9786319"/>
                </a:lnTo>
                <a:lnTo>
                  <a:pt x="2156341" y="9905810"/>
                </a:lnTo>
                <a:lnTo>
                  <a:pt x="2259970" y="10023403"/>
                </a:lnTo>
                <a:lnTo>
                  <a:pt x="2329158" y="10100712"/>
                </a:lnTo>
                <a:lnTo>
                  <a:pt x="2398432" y="10177132"/>
                </a:lnTo>
                <a:lnTo>
                  <a:pt x="2467792" y="10252642"/>
                </a:lnTo>
                <a:lnTo>
                  <a:pt x="2502776" y="10287208"/>
                </a:lnTo>
                <a:lnTo>
                  <a:pt x="2387923" y="10287587"/>
                </a:lnTo>
                <a:lnTo>
                  <a:pt x="2225245" y="10120206"/>
                </a:lnTo>
                <a:lnTo>
                  <a:pt x="2155733" y="10046294"/>
                </a:lnTo>
                <a:lnTo>
                  <a:pt x="2121006" y="10009032"/>
                </a:lnTo>
                <a:lnTo>
                  <a:pt x="2098945" y="9972732"/>
                </a:lnTo>
                <a:lnTo>
                  <a:pt x="2029616" y="9896898"/>
                </a:lnTo>
                <a:lnTo>
                  <a:pt x="1994995" y="9858515"/>
                </a:lnTo>
                <a:lnTo>
                  <a:pt x="1960408" y="9819785"/>
                </a:lnTo>
                <a:lnTo>
                  <a:pt x="1938291" y="9784074"/>
                </a:lnTo>
                <a:lnTo>
                  <a:pt x="1903593" y="9746502"/>
                </a:lnTo>
                <a:lnTo>
                  <a:pt x="1868952" y="9708344"/>
                </a:lnTo>
                <a:lnTo>
                  <a:pt x="1834359" y="9669673"/>
                </a:lnTo>
                <a:lnTo>
                  <a:pt x="1812450" y="9631766"/>
                </a:lnTo>
                <a:lnTo>
                  <a:pt x="1777934" y="9592290"/>
                </a:lnTo>
                <a:lnTo>
                  <a:pt x="1756089" y="9553724"/>
                </a:lnTo>
                <a:lnTo>
                  <a:pt x="1721621" y="9513736"/>
                </a:lnTo>
                <a:lnTo>
                  <a:pt x="1699810" y="9474803"/>
                </a:lnTo>
                <a:lnTo>
                  <a:pt x="1665364" y="9434595"/>
                </a:lnTo>
                <a:lnTo>
                  <a:pt x="1643648" y="9394660"/>
                </a:lnTo>
                <a:lnTo>
                  <a:pt x="1609196" y="9354513"/>
                </a:lnTo>
                <a:lnTo>
                  <a:pt x="1574648" y="9315374"/>
                </a:lnTo>
                <a:lnTo>
                  <a:pt x="1540002" y="9277261"/>
                </a:lnTo>
                <a:lnTo>
                  <a:pt x="1505257" y="9240189"/>
                </a:lnTo>
                <a:lnTo>
                  <a:pt x="1470411" y="9204175"/>
                </a:lnTo>
                <a:lnTo>
                  <a:pt x="1435463" y="9169235"/>
                </a:lnTo>
                <a:lnTo>
                  <a:pt x="1400411" y="9135388"/>
                </a:lnTo>
                <a:lnTo>
                  <a:pt x="1365254" y="9102648"/>
                </a:lnTo>
                <a:lnTo>
                  <a:pt x="1329990" y="9071034"/>
                </a:lnTo>
                <a:lnTo>
                  <a:pt x="1294617" y="9040561"/>
                </a:lnTo>
                <a:lnTo>
                  <a:pt x="1246491" y="9010043"/>
                </a:lnTo>
                <a:lnTo>
                  <a:pt x="1210896" y="8981903"/>
                </a:lnTo>
                <a:lnTo>
                  <a:pt x="1162545" y="8953751"/>
                </a:lnTo>
                <a:lnTo>
                  <a:pt x="1126722" y="8928011"/>
                </a:lnTo>
                <a:lnTo>
                  <a:pt x="1078139" y="8902293"/>
                </a:lnTo>
                <a:lnTo>
                  <a:pt x="1042082" y="8879019"/>
                </a:lnTo>
                <a:lnTo>
                  <a:pt x="993261" y="8855800"/>
                </a:lnTo>
                <a:lnTo>
                  <a:pt x="944320" y="8833856"/>
                </a:lnTo>
                <a:lnTo>
                  <a:pt x="895255" y="8813204"/>
                </a:lnTo>
                <a:lnTo>
                  <a:pt x="858709" y="8795062"/>
                </a:lnTo>
                <a:lnTo>
                  <a:pt x="809394" y="8777043"/>
                </a:lnTo>
                <a:lnTo>
                  <a:pt x="759951" y="8760365"/>
                </a:lnTo>
                <a:lnTo>
                  <a:pt x="710379" y="8745045"/>
                </a:lnTo>
                <a:lnTo>
                  <a:pt x="660677" y="8731100"/>
                </a:lnTo>
                <a:lnTo>
                  <a:pt x="610842" y="8718547"/>
                </a:lnTo>
                <a:lnTo>
                  <a:pt x="561151" y="8704479"/>
                </a:lnTo>
                <a:lnTo>
                  <a:pt x="511449" y="8690521"/>
                </a:lnTo>
                <a:lnTo>
                  <a:pt x="461692" y="8677148"/>
                </a:lnTo>
                <a:lnTo>
                  <a:pt x="424477" y="8666040"/>
                </a:lnTo>
                <a:lnTo>
                  <a:pt x="374472" y="8655267"/>
                </a:lnTo>
                <a:lnTo>
                  <a:pt x="324276" y="8646508"/>
                </a:lnTo>
                <a:lnTo>
                  <a:pt x="273843" y="8640238"/>
                </a:lnTo>
                <a:lnTo>
                  <a:pt x="223128" y="8636934"/>
                </a:lnTo>
                <a:lnTo>
                  <a:pt x="172086" y="8637071"/>
                </a:lnTo>
                <a:lnTo>
                  <a:pt x="120671" y="8641126"/>
                </a:lnTo>
                <a:lnTo>
                  <a:pt x="108028" y="8639923"/>
                </a:lnTo>
                <a:lnTo>
                  <a:pt x="56183" y="8648497"/>
                </a:lnTo>
                <a:lnTo>
                  <a:pt x="3979" y="8660846"/>
                </a:lnTo>
                <a:lnTo>
                  <a:pt x="627" y="8561979"/>
                </a:lnTo>
                <a:close/>
              </a:path>
              <a:path w="4693920" h="10287635">
                <a:moveTo>
                  <a:pt x="2847485" y="4384464"/>
                </a:moveTo>
                <a:lnTo>
                  <a:pt x="2916590" y="3658120"/>
                </a:lnTo>
                <a:lnTo>
                  <a:pt x="2951034" y="3564256"/>
                </a:lnTo>
                <a:lnTo>
                  <a:pt x="2886994" y="4237374"/>
                </a:lnTo>
                <a:lnTo>
                  <a:pt x="2869614" y="4285970"/>
                </a:lnTo>
                <a:lnTo>
                  <a:pt x="2864873" y="4335800"/>
                </a:lnTo>
                <a:lnTo>
                  <a:pt x="2847485" y="4384464"/>
                </a:lnTo>
                <a:close/>
              </a:path>
              <a:path w="4693920" h="10287635">
                <a:moveTo>
                  <a:pt x="2788864" y="4732449"/>
                </a:moveTo>
                <a:lnTo>
                  <a:pt x="2877584" y="3799916"/>
                </a:lnTo>
                <a:lnTo>
                  <a:pt x="2912013" y="3706218"/>
                </a:lnTo>
                <a:lnTo>
                  <a:pt x="2837985" y="4484319"/>
                </a:lnTo>
                <a:lnTo>
                  <a:pt x="2820586" y="4533112"/>
                </a:lnTo>
                <a:lnTo>
                  <a:pt x="2806285" y="4683426"/>
                </a:lnTo>
                <a:lnTo>
                  <a:pt x="2788864" y="4732449"/>
                </a:lnTo>
                <a:close/>
              </a:path>
              <a:path w="4693920" h="10287635">
                <a:moveTo>
                  <a:pt x="2757039" y="4932862"/>
                </a:moveTo>
                <a:lnTo>
                  <a:pt x="2855644" y="3896436"/>
                </a:lnTo>
                <a:lnTo>
                  <a:pt x="2873018" y="3847911"/>
                </a:lnTo>
                <a:lnTo>
                  <a:pt x="2774488" y="4883546"/>
                </a:lnTo>
                <a:lnTo>
                  <a:pt x="2757039" y="4932862"/>
                </a:lnTo>
                <a:close/>
              </a:path>
              <a:path w="4693920" h="10287635">
                <a:moveTo>
                  <a:pt x="2725217" y="5133247"/>
                </a:moveTo>
                <a:lnTo>
                  <a:pt x="2833518" y="3994906"/>
                </a:lnTo>
                <a:lnTo>
                  <a:pt x="2850906" y="3946239"/>
                </a:lnTo>
                <a:lnTo>
                  <a:pt x="2742642" y="5084190"/>
                </a:lnTo>
                <a:lnTo>
                  <a:pt x="2725217" y="5133247"/>
                </a:lnTo>
                <a:close/>
              </a:path>
              <a:path w="4693920" h="10287635">
                <a:moveTo>
                  <a:pt x="2575095" y="6174797"/>
                </a:moveTo>
                <a:lnTo>
                  <a:pt x="2725786" y="4590900"/>
                </a:lnTo>
                <a:lnTo>
                  <a:pt x="2743192" y="4542043"/>
                </a:lnTo>
                <a:lnTo>
                  <a:pt x="2583033" y="6225451"/>
                </a:lnTo>
                <a:lnTo>
                  <a:pt x="2575095" y="6174797"/>
                </a:lnTo>
                <a:close/>
              </a:path>
              <a:path w="4693920" h="10287635">
                <a:moveTo>
                  <a:pt x="2571899" y="6074299"/>
                </a:moveTo>
                <a:lnTo>
                  <a:pt x="2698879" y="4739631"/>
                </a:lnTo>
                <a:lnTo>
                  <a:pt x="2716272" y="4690905"/>
                </a:lnTo>
                <a:lnTo>
                  <a:pt x="2579813" y="6125212"/>
                </a:lnTo>
                <a:lnTo>
                  <a:pt x="2571899" y="6074299"/>
                </a:lnTo>
                <a:close/>
              </a:path>
              <a:path w="4693920" h="10287635">
                <a:moveTo>
                  <a:pt x="2568748" y="5973326"/>
                </a:moveTo>
                <a:lnTo>
                  <a:pt x="2667373" y="4936699"/>
                </a:lnTo>
                <a:lnTo>
                  <a:pt x="2684665" y="4889032"/>
                </a:lnTo>
                <a:lnTo>
                  <a:pt x="2576640" y="6024469"/>
                </a:lnTo>
                <a:lnTo>
                  <a:pt x="2568748" y="5973326"/>
                </a:lnTo>
                <a:close/>
              </a:path>
              <a:path w="4693920" h="10287635">
                <a:moveTo>
                  <a:pt x="2570415" y="5821718"/>
                </a:moveTo>
                <a:lnTo>
                  <a:pt x="2636048" y="5131857"/>
                </a:lnTo>
                <a:lnTo>
                  <a:pt x="2653371" y="5083863"/>
                </a:lnTo>
                <a:lnTo>
                  <a:pt x="2578279" y="5873146"/>
                </a:lnTo>
                <a:lnTo>
                  <a:pt x="2570415" y="5821718"/>
                </a:lnTo>
                <a:close/>
              </a:path>
              <a:path w="4693920" h="10287635">
                <a:moveTo>
                  <a:pt x="8834" y="9155220"/>
                </a:moveTo>
                <a:lnTo>
                  <a:pt x="55779" y="9189102"/>
                </a:lnTo>
                <a:lnTo>
                  <a:pt x="91039" y="9220765"/>
                </a:lnTo>
                <a:lnTo>
                  <a:pt x="138962" y="9253414"/>
                </a:lnTo>
                <a:lnTo>
                  <a:pt x="174263" y="9284644"/>
                </a:lnTo>
                <a:lnTo>
                  <a:pt x="209584" y="9315658"/>
                </a:lnTo>
                <a:lnTo>
                  <a:pt x="257569" y="9347657"/>
                </a:lnTo>
                <a:lnTo>
                  <a:pt x="292932" y="9378237"/>
                </a:lnTo>
                <a:lnTo>
                  <a:pt x="340958" y="9409803"/>
                </a:lnTo>
                <a:lnTo>
                  <a:pt x="376362" y="9439950"/>
                </a:lnTo>
                <a:lnTo>
                  <a:pt x="424430" y="9471083"/>
                </a:lnTo>
                <a:lnTo>
                  <a:pt x="459875" y="9500796"/>
                </a:lnTo>
                <a:lnTo>
                  <a:pt x="507983" y="9531496"/>
                </a:lnTo>
                <a:lnTo>
                  <a:pt x="543470" y="9560776"/>
                </a:lnTo>
                <a:lnTo>
                  <a:pt x="591619" y="9591043"/>
                </a:lnTo>
                <a:lnTo>
                  <a:pt x="627260" y="9618701"/>
                </a:lnTo>
                <a:lnTo>
                  <a:pt x="675719" y="9645720"/>
                </a:lnTo>
                <a:lnTo>
                  <a:pt x="711713" y="9669666"/>
                </a:lnTo>
                <a:lnTo>
                  <a:pt x="760530" y="9692916"/>
                </a:lnTo>
                <a:lnTo>
                  <a:pt x="796888" y="9713038"/>
                </a:lnTo>
                <a:lnTo>
                  <a:pt x="846074" y="9732410"/>
                </a:lnTo>
                <a:lnTo>
                  <a:pt x="895449" y="9749801"/>
                </a:lnTo>
                <a:lnTo>
                  <a:pt x="932372" y="9763982"/>
                </a:lnTo>
                <a:lnTo>
                  <a:pt x="982131" y="9777329"/>
                </a:lnTo>
                <a:lnTo>
                  <a:pt x="1032087" y="9788614"/>
                </a:lnTo>
                <a:lnTo>
                  <a:pt x="1082242" y="9797808"/>
                </a:lnTo>
                <a:lnTo>
                  <a:pt x="1132051" y="9810629"/>
                </a:lnTo>
                <a:lnTo>
                  <a:pt x="1181643" y="9825737"/>
                </a:lnTo>
                <a:lnTo>
                  <a:pt x="1218375" y="9841931"/>
                </a:lnTo>
                <a:lnTo>
                  <a:pt x="1267531" y="9861616"/>
                </a:lnTo>
                <a:lnTo>
                  <a:pt x="1316470" y="9883589"/>
                </a:lnTo>
                <a:lnTo>
                  <a:pt x="1365191" y="9907850"/>
                </a:lnTo>
                <a:lnTo>
                  <a:pt x="1401052" y="9933197"/>
                </a:lnTo>
                <a:lnTo>
                  <a:pt x="1497661" y="9990475"/>
                </a:lnTo>
                <a:lnTo>
                  <a:pt x="1533354" y="10017592"/>
                </a:lnTo>
                <a:lnTo>
                  <a:pt x="1630055" y="10073904"/>
                </a:lnTo>
                <a:lnTo>
                  <a:pt x="1665777" y="10100708"/>
                </a:lnTo>
                <a:lnTo>
                  <a:pt x="1714150" y="10128626"/>
                </a:lnTo>
                <a:lnTo>
                  <a:pt x="1749888" y="10155259"/>
                </a:lnTo>
                <a:lnTo>
                  <a:pt x="1846671" y="10210714"/>
                </a:lnTo>
                <a:lnTo>
                  <a:pt x="1882428" y="10237146"/>
                </a:lnTo>
                <a:lnTo>
                  <a:pt x="1930834" y="10264728"/>
                </a:lnTo>
                <a:lnTo>
                  <a:pt x="1966979" y="10287085"/>
                </a:lnTo>
                <a:lnTo>
                  <a:pt x="1775600" y="10287274"/>
                </a:lnTo>
                <a:lnTo>
                  <a:pt x="1751148" y="10276110"/>
                </a:lnTo>
                <a:lnTo>
                  <a:pt x="1715382" y="10249773"/>
                </a:lnTo>
                <a:lnTo>
                  <a:pt x="1667010" y="10221832"/>
                </a:lnTo>
                <a:lnTo>
                  <a:pt x="1618681" y="10193451"/>
                </a:lnTo>
                <a:lnTo>
                  <a:pt x="1583041" y="10165793"/>
                </a:lnTo>
                <a:lnTo>
                  <a:pt x="1534806" y="10136411"/>
                </a:lnTo>
                <a:lnTo>
                  <a:pt x="1499097" y="10109478"/>
                </a:lnTo>
                <a:lnTo>
                  <a:pt x="1450695" y="10081862"/>
                </a:lnTo>
                <a:lnTo>
                  <a:pt x="1414872" y="10056116"/>
                </a:lnTo>
                <a:lnTo>
                  <a:pt x="1378972" y="10031184"/>
                </a:lnTo>
                <a:lnTo>
                  <a:pt x="1330338" y="10006010"/>
                </a:lnTo>
                <a:lnTo>
                  <a:pt x="1294241" y="9983146"/>
                </a:lnTo>
                <a:lnTo>
                  <a:pt x="1245382" y="9960333"/>
                </a:lnTo>
                <a:lnTo>
                  <a:pt x="1209033" y="9940124"/>
                </a:lnTo>
                <a:lnTo>
                  <a:pt x="1159893" y="9920260"/>
                </a:lnTo>
                <a:lnTo>
                  <a:pt x="1110592" y="9902091"/>
                </a:lnTo>
                <a:lnTo>
                  <a:pt x="1073759" y="9886966"/>
                </a:lnTo>
                <a:lnTo>
                  <a:pt x="1024094" y="9872625"/>
                </a:lnTo>
                <a:lnTo>
                  <a:pt x="974226" y="9860420"/>
                </a:lnTo>
                <a:lnTo>
                  <a:pt x="924141" y="9850496"/>
                </a:lnTo>
                <a:lnTo>
                  <a:pt x="874198" y="9839074"/>
                </a:lnTo>
                <a:lnTo>
                  <a:pt x="824546" y="9824598"/>
                </a:lnTo>
                <a:lnTo>
                  <a:pt x="787801" y="9808548"/>
                </a:lnTo>
                <a:lnTo>
                  <a:pt x="738651" y="9788791"/>
                </a:lnTo>
                <a:lnTo>
                  <a:pt x="689714" y="9766806"/>
                </a:lnTo>
                <a:lnTo>
                  <a:pt x="640962" y="9742868"/>
                </a:lnTo>
                <a:lnTo>
                  <a:pt x="605012" y="9718455"/>
                </a:lnTo>
                <a:lnTo>
                  <a:pt x="556553" y="9691436"/>
                </a:lnTo>
                <a:lnTo>
                  <a:pt x="520845" y="9664493"/>
                </a:lnTo>
                <a:lnTo>
                  <a:pt x="472574" y="9635494"/>
                </a:lnTo>
                <a:lnTo>
                  <a:pt x="437002" y="9607120"/>
                </a:lnTo>
                <a:lnTo>
                  <a:pt x="388921" y="9576124"/>
                </a:lnTo>
                <a:lnTo>
                  <a:pt x="353530" y="9545844"/>
                </a:lnTo>
                <a:lnTo>
                  <a:pt x="318183" y="9515097"/>
                </a:lnTo>
                <a:lnTo>
                  <a:pt x="270236" y="9482703"/>
                </a:lnTo>
                <a:lnTo>
                  <a:pt x="234972" y="9451089"/>
                </a:lnTo>
                <a:lnTo>
                  <a:pt x="187103" y="9417868"/>
                </a:lnTo>
                <a:lnTo>
                  <a:pt x="151913" y="9385470"/>
                </a:lnTo>
                <a:lnTo>
                  <a:pt x="104115" y="9351508"/>
                </a:lnTo>
                <a:lnTo>
                  <a:pt x="68992" y="9318410"/>
                </a:lnTo>
                <a:lnTo>
                  <a:pt x="33899" y="9284994"/>
                </a:lnTo>
                <a:lnTo>
                  <a:pt x="10292" y="9264943"/>
                </a:lnTo>
                <a:lnTo>
                  <a:pt x="8834" y="9155220"/>
                </a:lnTo>
                <a:close/>
              </a:path>
              <a:path w="4693920" h="10287635">
                <a:moveTo>
                  <a:pt x="1887711" y="7097537"/>
                </a:moveTo>
                <a:lnTo>
                  <a:pt x="1901277" y="6954944"/>
                </a:lnTo>
                <a:lnTo>
                  <a:pt x="1909062" y="7007210"/>
                </a:lnTo>
                <a:lnTo>
                  <a:pt x="1902095" y="7080434"/>
                </a:lnTo>
                <a:lnTo>
                  <a:pt x="1887711" y="7097537"/>
                </a:lnTo>
                <a:close/>
              </a:path>
              <a:path w="4693920" h="10287635">
                <a:moveTo>
                  <a:pt x="1806311" y="6880393"/>
                </a:moveTo>
                <a:lnTo>
                  <a:pt x="1906711" y="5825101"/>
                </a:lnTo>
                <a:lnTo>
                  <a:pt x="1914569" y="5876601"/>
                </a:lnTo>
                <a:lnTo>
                  <a:pt x="1900224" y="6027373"/>
                </a:lnTo>
                <a:lnTo>
                  <a:pt x="1908009" y="6079640"/>
                </a:lnTo>
                <a:lnTo>
                  <a:pt x="1898292" y="6181767"/>
                </a:lnTo>
                <a:lnTo>
                  <a:pt x="1906077" y="6234034"/>
                </a:lnTo>
                <a:lnTo>
                  <a:pt x="1896361" y="6336162"/>
                </a:lnTo>
                <a:lnTo>
                  <a:pt x="1904145" y="6388429"/>
                </a:lnTo>
                <a:lnTo>
                  <a:pt x="1894429" y="6490556"/>
                </a:lnTo>
                <a:lnTo>
                  <a:pt x="1902214" y="6542823"/>
                </a:lnTo>
                <a:lnTo>
                  <a:pt x="1897356" y="6593887"/>
                </a:lnTo>
                <a:lnTo>
                  <a:pt x="1908067" y="6749485"/>
                </a:lnTo>
                <a:lnTo>
                  <a:pt x="1898350" y="6851613"/>
                </a:lnTo>
                <a:lnTo>
                  <a:pt x="1906135" y="6903880"/>
                </a:lnTo>
                <a:lnTo>
                  <a:pt x="1885969" y="7115843"/>
                </a:lnTo>
                <a:lnTo>
                  <a:pt x="1857200" y="7150049"/>
                </a:lnTo>
                <a:lnTo>
                  <a:pt x="1845872" y="7135021"/>
                </a:lnTo>
                <a:lnTo>
                  <a:pt x="1834599" y="7119421"/>
                </a:lnTo>
                <a:lnTo>
                  <a:pt x="1823435" y="7102678"/>
                </a:lnTo>
                <a:lnTo>
                  <a:pt x="1812434" y="7084218"/>
                </a:lnTo>
                <a:lnTo>
                  <a:pt x="1814161" y="6931969"/>
                </a:lnTo>
                <a:lnTo>
                  <a:pt x="1806311" y="6880393"/>
                </a:lnTo>
                <a:close/>
              </a:path>
              <a:path w="4693920" h="10287635">
                <a:moveTo>
                  <a:pt x="2072198" y="4622048"/>
                </a:moveTo>
                <a:lnTo>
                  <a:pt x="2112039" y="4203291"/>
                </a:lnTo>
                <a:lnTo>
                  <a:pt x="2164112" y="4058225"/>
                </a:lnTo>
                <a:lnTo>
                  <a:pt x="2129197" y="4425210"/>
                </a:lnTo>
                <a:lnTo>
                  <a:pt x="2111791" y="4474071"/>
                </a:lnTo>
                <a:lnTo>
                  <a:pt x="2107025" y="4524167"/>
                </a:lnTo>
                <a:lnTo>
                  <a:pt x="2072198" y="4622048"/>
                </a:lnTo>
                <a:close/>
              </a:path>
              <a:path w="4693920" h="10287635">
                <a:moveTo>
                  <a:pt x="40791" y="5726189"/>
                </a:moveTo>
                <a:lnTo>
                  <a:pt x="71799" y="5400264"/>
                </a:lnTo>
                <a:lnTo>
                  <a:pt x="111446" y="5654002"/>
                </a:lnTo>
                <a:lnTo>
                  <a:pt x="132242" y="5703596"/>
                </a:lnTo>
                <a:lnTo>
                  <a:pt x="140473" y="5751174"/>
                </a:lnTo>
                <a:lnTo>
                  <a:pt x="161424" y="5799141"/>
                </a:lnTo>
                <a:lnTo>
                  <a:pt x="182452" y="5846295"/>
                </a:lnTo>
                <a:lnTo>
                  <a:pt x="203558" y="5892635"/>
                </a:lnTo>
                <a:lnTo>
                  <a:pt x="224742" y="5938161"/>
                </a:lnTo>
                <a:lnTo>
                  <a:pt x="246002" y="5982874"/>
                </a:lnTo>
                <a:lnTo>
                  <a:pt x="267341" y="6026773"/>
                </a:lnTo>
                <a:lnTo>
                  <a:pt x="288756" y="6069859"/>
                </a:lnTo>
                <a:lnTo>
                  <a:pt x="322892" y="6113333"/>
                </a:lnTo>
                <a:lnTo>
                  <a:pt x="344462" y="6154792"/>
                </a:lnTo>
                <a:lnTo>
                  <a:pt x="378753" y="6196639"/>
                </a:lnTo>
                <a:lnTo>
                  <a:pt x="413121" y="6237673"/>
                </a:lnTo>
                <a:lnTo>
                  <a:pt x="434924" y="6276691"/>
                </a:lnTo>
                <a:lnTo>
                  <a:pt x="469447" y="6316098"/>
                </a:lnTo>
                <a:lnTo>
                  <a:pt x="504096" y="6354174"/>
                </a:lnTo>
                <a:lnTo>
                  <a:pt x="573310" y="6431221"/>
                </a:lnTo>
                <a:lnTo>
                  <a:pt x="642405" y="6509520"/>
                </a:lnTo>
                <a:lnTo>
                  <a:pt x="711374" y="6589141"/>
                </a:lnTo>
                <a:lnTo>
                  <a:pt x="780210" y="6670157"/>
                </a:lnTo>
                <a:lnTo>
                  <a:pt x="801933" y="6710008"/>
                </a:lnTo>
                <a:lnTo>
                  <a:pt x="836264" y="6751436"/>
                </a:lnTo>
                <a:lnTo>
                  <a:pt x="870558" y="6793249"/>
                </a:lnTo>
                <a:lnTo>
                  <a:pt x="904814" y="6835455"/>
                </a:lnTo>
                <a:lnTo>
                  <a:pt x="926390" y="6876861"/>
                </a:lnTo>
                <a:lnTo>
                  <a:pt x="960569" y="6919881"/>
                </a:lnTo>
                <a:lnTo>
                  <a:pt x="994708" y="6963320"/>
                </a:lnTo>
                <a:lnTo>
                  <a:pt x="1016281" y="7004749"/>
                </a:lnTo>
                <a:lnTo>
                  <a:pt x="1050675" y="7045511"/>
                </a:lnTo>
                <a:lnTo>
                  <a:pt x="1085253" y="7084346"/>
                </a:lnTo>
                <a:lnTo>
                  <a:pt x="1120018" y="7121202"/>
                </a:lnTo>
                <a:lnTo>
                  <a:pt x="1154977" y="7156022"/>
                </a:lnTo>
                <a:lnTo>
                  <a:pt x="1190136" y="7188751"/>
                </a:lnTo>
                <a:lnTo>
                  <a:pt x="1225498" y="7219335"/>
                </a:lnTo>
                <a:lnTo>
                  <a:pt x="1273713" y="7248921"/>
                </a:lnTo>
                <a:lnTo>
                  <a:pt x="1309499" y="7275049"/>
                </a:lnTo>
                <a:lnTo>
                  <a:pt x="1358148" y="7300068"/>
                </a:lnTo>
                <a:lnTo>
                  <a:pt x="1407022" y="7322723"/>
                </a:lnTo>
                <a:lnTo>
                  <a:pt x="1456315" y="7340978"/>
                </a:lnTo>
                <a:lnTo>
                  <a:pt x="1505770" y="7357516"/>
                </a:lnTo>
                <a:lnTo>
                  <a:pt x="1555553" y="7370623"/>
                </a:lnTo>
                <a:lnTo>
                  <a:pt x="1618468" y="7379783"/>
                </a:lnTo>
                <a:lnTo>
                  <a:pt x="1669339" y="7381448"/>
                </a:lnTo>
                <a:lnTo>
                  <a:pt x="1708928" y="7367609"/>
                </a:lnTo>
                <a:lnTo>
                  <a:pt x="1749714" y="7341184"/>
                </a:lnTo>
                <a:lnTo>
                  <a:pt x="1778891" y="7302688"/>
                </a:lnTo>
                <a:lnTo>
                  <a:pt x="1792650" y="7292163"/>
                </a:lnTo>
                <a:lnTo>
                  <a:pt x="1806136" y="7284499"/>
                </a:lnTo>
                <a:lnTo>
                  <a:pt x="1832157" y="7279182"/>
                </a:lnTo>
                <a:lnTo>
                  <a:pt x="1845589" y="7272090"/>
                </a:lnTo>
                <a:lnTo>
                  <a:pt x="1843766" y="7291253"/>
                </a:lnTo>
                <a:lnTo>
                  <a:pt x="1854531" y="7312192"/>
                </a:lnTo>
                <a:lnTo>
                  <a:pt x="1851265" y="7346516"/>
                </a:lnTo>
                <a:lnTo>
                  <a:pt x="1834865" y="7384807"/>
                </a:lnTo>
                <a:lnTo>
                  <a:pt x="1793666" y="7415569"/>
                </a:lnTo>
                <a:lnTo>
                  <a:pt x="1765659" y="7441769"/>
                </a:lnTo>
                <a:lnTo>
                  <a:pt x="1725618" y="7460363"/>
                </a:lnTo>
                <a:lnTo>
                  <a:pt x="1673604" y="7470708"/>
                </a:lnTo>
                <a:lnTo>
                  <a:pt x="1622322" y="7473369"/>
                </a:lnTo>
                <a:lnTo>
                  <a:pt x="1571831" y="7467704"/>
                </a:lnTo>
                <a:lnTo>
                  <a:pt x="1522031" y="7454789"/>
                </a:lnTo>
                <a:lnTo>
                  <a:pt x="1472397" y="7440117"/>
                </a:lnTo>
                <a:lnTo>
                  <a:pt x="1435602" y="7424597"/>
                </a:lnTo>
                <a:lnTo>
                  <a:pt x="1386386" y="7405531"/>
                </a:lnTo>
                <a:lnTo>
                  <a:pt x="1337421" y="7383830"/>
                </a:lnTo>
                <a:lnTo>
                  <a:pt x="1301185" y="7362431"/>
                </a:lnTo>
                <a:lnTo>
                  <a:pt x="1252496" y="7337837"/>
                </a:lnTo>
                <a:lnTo>
                  <a:pt x="1216635" y="7312498"/>
                </a:lnTo>
                <a:lnTo>
                  <a:pt x="1168312" y="7284048"/>
                </a:lnTo>
                <a:lnTo>
                  <a:pt x="1132809" y="7254937"/>
                </a:lnTo>
                <a:lnTo>
                  <a:pt x="1097480" y="7224004"/>
                </a:lnTo>
                <a:lnTo>
                  <a:pt x="1062321" y="7191291"/>
                </a:lnTo>
                <a:lnTo>
                  <a:pt x="1027326" y="7156840"/>
                </a:lnTo>
                <a:lnTo>
                  <a:pt x="992493" y="7120695"/>
                </a:lnTo>
                <a:lnTo>
                  <a:pt x="970460" y="7084100"/>
                </a:lnTo>
                <a:lnTo>
                  <a:pt x="935937" y="7044692"/>
                </a:lnTo>
                <a:lnTo>
                  <a:pt x="914206" y="7004918"/>
                </a:lnTo>
                <a:lnTo>
                  <a:pt x="879856" y="6963697"/>
                </a:lnTo>
                <a:lnTo>
                  <a:pt x="858122" y="6923964"/>
                </a:lnTo>
                <a:lnTo>
                  <a:pt x="823717" y="6883315"/>
                </a:lnTo>
                <a:lnTo>
                  <a:pt x="801928" y="6844154"/>
                </a:lnTo>
                <a:lnTo>
                  <a:pt x="732983" y="6764285"/>
                </a:lnTo>
                <a:lnTo>
                  <a:pt x="711112" y="6725983"/>
                </a:lnTo>
                <a:lnTo>
                  <a:pt x="642003" y="6647830"/>
                </a:lnTo>
                <a:lnTo>
                  <a:pt x="607408" y="6609183"/>
                </a:lnTo>
                <a:lnTo>
                  <a:pt x="585429" y="6572024"/>
                </a:lnTo>
                <a:lnTo>
                  <a:pt x="516102" y="6496160"/>
                </a:lnTo>
                <a:lnTo>
                  <a:pt x="446667" y="6421440"/>
                </a:lnTo>
                <a:lnTo>
                  <a:pt x="411909" y="6384509"/>
                </a:lnTo>
                <a:lnTo>
                  <a:pt x="377293" y="6346079"/>
                </a:lnTo>
                <a:lnTo>
                  <a:pt x="355413" y="6307869"/>
                </a:lnTo>
                <a:lnTo>
                  <a:pt x="320983" y="6267491"/>
                </a:lnTo>
                <a:lnTo>
                  <a:pt x="286643" y="6226165"/>
                </a:lnTo>
                <a:lnTo>
                  <a:pt x="265034" y="6185112"/>
                </a:lnTo>
                <a:lnTo>
                  <a:pt x="230868" y="6141945"/>
                </a:lnTo>
                <a:lnTo>
                  <a:pt x="209431" y="6099087"/>
                </a:lnTo>
                <a:lnTo>
                  <a:pt x="175434" y="6054150"/>
                </a:lnTo>
                <a:lnTo>
                  <a:pt x="154162" y="6009558"/>
                </a:lnTo>
                <a:lnTo>
                  <a:pt x="132970" y="5964126"/>
                </a:lnTo>
                <a:lnTo>
                  <a:pt x="111856" y="5917871"/>
                </a:lnTo>
                <a:lnTo>
                  <a:pt x="69856" y="5822966"/>
                </a:lnTo>
                <a:lnTo>
                  <a:pt x="48966" y="5774352"/>
                </a:lnTo>
                <a:lnTo>
                  <a:pt x="40791" y="5726189"/>
                </a:lnTo>
                <a:close/>
              </a:path>
              <a:path w="4693920" h="10287635">
                <a:moveTo>
                  <a:pt x="2023016" y="4870812"/>
                </a:moveTo>
                <a:lnTo>
                  <a:pt x="2072577" y="4349889"/>
                </a:lnTo>
                <a:lnTo>
                  <a:pt x="2107317" y="4252922"/>
                </a:lnTo>
                <a:lnTo>
                  <a:pt x="2067424" y="4672234"/>
                </a:lnTo>
                <a:lnTo>
                  <a:pt x="2050004" y="4721243"/>
                </a:lnTo>
                <a:lnTo>
                  <a:pt x="2040443" y="4821736"/>
                </a:lnTo>
                <a:lnTo>
                  <a:pt x="2023016" y="4870812"/>
                </a:lnTo>
                <a:close/>
              </a:path>
              <a:path w="4693920" h="10287635">
                <a:moveTo>
                  <a:pt x="1964207" y="5220769"/>
                </a:moveTo>
                <a:lnTo>
                  <a:pt x="2033082" y="4496827"/>
                </a:lnTo>
                <a:lnTo>
                  <a:pt x="2067844" y="4399632"/>
                </a:lnTo>
                <a:lnTo>
                  <a:pt x="2013444" y="4971422"/>
                </a:lnTo>
                <a:lnTo>
                  <a:pt x="1996013" y="5020548"/>
                </a:lnTo>
                <a:lnTo>
                  <a:pt x="1981642" y="5171603"/>
                </a:lnTo>
                <a:lnTo>
                  <a:pt x="1964207" y="5220769"/>
                </a:lnTo>
                <a:close/>
              </a:path>
              <a:path w="4693920" h="10287635">
                <a:moveTo>
                  <a:pt x="1808058" y="6727934"/>
                </a:moveTo>
                <a:lnTo>
                  <a:pt x="2010949" y="4595379"/>
                </a:lnTo>
                <a:lnTo>
                  <a:pt x="2028339" y="4546685"/>
                </a:lnTo>
                <a:lnTo>
                  <a:pt x="1815902" y="6779584"/>
                </a:lnTo>
                <a:lnTo>
                  <a:pt x="1808058" y="6727934"/>
                </a:lnTo>
                <a:close/>
              </a:path>
              <a:path w="4693920" h="10287635">
                <a:moveTo>
                  <a:pt x="1805025" y="6625727"/>
                </a:moveTo>
                <a:lnTo>
                  <a:pt x="1988800" y="4694087"/>
                </a:lnTo>
                <a:lnTo>
                  <a:pt x="2006198" y="4645314"/>
                </a:lnTo>
                <a:lnTo>
                  <a:pt x="1812861" y="6677452"/>
                </a:lnTo>
                <a:lnTo>
                  <a:pt x="1805025" y="6625727"/>
                </a:lnTo>
                <a:close/>
              </a:path>
              <a:path w="4693920" h="10287635">
                <a:moveTo>
                  <a:pt x="1802009" y="6523339"/>
                </a:moveTo>
                <a:lnTo>
                  <a:pt x="1966637" y="4792955"/>
                </a:lnTo>
                <a:lnTo>
                  <a:pt x="1984042" y="4744102"/>
                </a:lnTo>
                <a:lnTo>
                  <a:pt x="1809836" y="6575159"/>
                </a:lnTo>
                <a:lnTo>
                  <a:pt x="1802009" y="6523339"/>
                </a:lnTo>
                <a:close/>
              </a:path>
              <a:path w="4693920" h="10287635">
                <a:moveTo>
                  <a:pt x="1803846" y="6369934"/>
                </a:moveTo>
                <a:lnTo>
                  <a:pt x="1939684" y="4942163"/>
                </a:lnTo>
                <a:lnTo>
                  <a:pt x="1957101" y="4893188"/>
                </a:lnTo>
                <a:lnTo>
                  <a:pt x="1811656" y="6421934"/>
                </a:lnTo>
                <a:lnTo>
                  <a:pt x="1803846" y="6369934"/>
                </a:lnTo>
                <a:close/>
              </a:path>
              <a:path w="4693920" h="10287635">
                <a:moveTo>
                  <a:pt x="1810606" y="6164791"/>
                </a:moveTo>
                <a:lnTo>
                  <a:pt x="1907906" y="5142088"/>
                </a:lnTo>
                <a:lnTo>
                  <a:pt x="1925338" y="5092945"/>
                </a:lnTo>
                <a:lnTo>
                  <a:pt x="1818387" y="6217101"/>
                </a:lnTo>
                <a:lnTo>
                  <a:pt x="1810606" y="6164791"/>
                </a:lnTo>
                <a:close/>
              </a:path>
              <a:path w="4693920" h="10287635">
                <a:moveTo>
                  <a:pt x="8029" y="9154639"/>
                </a:moveTo>
                <a:lnTo>
                  <a:pt x="8728" y="9147285"/>
                </a:lnTo>
                <a:lnTo>
                  <a:pt x="8834" y="9155220"/>
                </a:lnTo>
                <a:lnTo>
                  <a:pt x="8029" y="9154639"/>
                </a:lnTo>
                <a:close/>
              </a:path>
              <a:path w="4693920" h="10287635">
                <a:moveTo>
                  <a:pt x="2577" y="5496813"/>
                </a:moveTo>
                <a:lnTo>
                  <a:pt x="2474" y="5619761"/>
                </a:lnTo>
                <a:lnTo>
                  <a:pt x="0" y="5618581"/>
                </a:lnTo>
                <a:lnTo>
                  <a:pt x="2577" y="5496813"/>
                </a:lnTo>
                <a:close/>
              </a:path>
              <a:path w="4693920" h="10287635">
                <a:moveTo>
                  <a:pt x="3301" y="4634094"/>
                </a:moveTo>
                <a:lnTo>
                  <a:pt x="5649" y="5351688"/>
                </a:lnTo>
                <a:lnTo>
                  <a:pt x="2577" y="5496813"/>
                </a:lnTo>
                <a:lnTo>
                  <a:pt x="3301" y="4634094"/>
                </a:lnTo>
                <a:close/>
              </a:path>
              <a:path w="4693920" h="10287635">
                <a:moveTo>
                  <a:pt x="1639" y="4126348"/>
                </a:moveTo>
                <a:lnTo>
                  <a:pt x="3729" y="4123519"/>
                </a:lnTo>
                <a:lnTo>
                  <a:pt x="3301" y="4634094"/>
                </a:lnTo>
                <a:lnTo>
                  <a:pt x="1639" y="4126348"/>
                </a:lnTo>
                <a:close/>
              </a:path>
            </a:pathLst>
          </a:custGeom>
          <a:solidFill>
            <a:srgbClr val="DAE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9741" y="1994433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53519" y="2086897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9721" y="3178784"/>
            <a:ext cx="6496049" cy="29527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91720" y="3178784"/>
            <a:ext cx="8953499" cy="486727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740615" y="541628"/>
            <a:ext cx="29343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9" dirty="0"/>
              <a:t>2</a:t>
            </a:r>
            <a:r>
              <a:rPr spc="-660" dirty="0"/>
              <a:t>.</a:t>
            </a:r>
            <a:r>
              <a:rPr spc="-1035" dirty="0"/>
              <a:t>1</a:t>
            </a:r>
            <a:r>
              <a:rPr spc="-540" dirty="0"/>
              <a:t> </a:t>
            </a:r>
            <a:r>
              <a:rPr spc="-185" dirty="0"/>
              <a:t>T</a:t>
            </a:r>
            <a:r>
              <a:rPr spc="-150" dirty="0"/>
              <a:t>U</a:t>
            </a:r>
            <a:r>
              <a:rPr spc="-200" dirty="0"/>
              <a:t>G</a:t>
            </a:r>
            <a:r>
              <a:rPr spc="-5" dirty="0"/>
              <a:t>A</a:t>
            </a:r>
            <a:r>
              <a:rPr spc="-180" dirty="0"/>
              <a:t>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90448" y="1966238"/>
            <a:ext cx="574294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Pastikan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535353"/>
                </a:solidFill>
                <a:latin typeface="Tahoma"/>
                <a:cs typeface="Tahoma"/>
              </a:rPr>
              <a:t>jawaban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benar,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karna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setelah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535353"/>
                </a:solidFill>
                <a:latin typeface="Tahoma"/>
                <a:cs typeface="Tahoma"/>
              </a:rPr>
              <a:t>tugas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dikirim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535353"/>
                </a:solidFill>
                <a:latin typeface="Tahoma"/>
                <a:cs typeface="Tahoma"/>
              </a:rPr>
              <a:t>jawaban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FF5757"/>
                </a:solidFill>
                <a:latin typeface="Tahoma"/>
                <a:cs typeface="Tahoma"/>
              </a:rPr>
              <a:t>tidak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5757"/>
                </a:solidFill>
                <a:latin typeface="Tahoma"/>
                <a:cs typeface="Tahoma"/>
              </a:rPr>
              <a:t>bisa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FF5757"/>
                </a:solidFill>
                <a:latin typeface="Tahoma"/>
                <a:cs typeface="Tahoma"/>
              </a:rPr>
              <a:t>diubah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kembali.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44227" y="2058702"/>
            <a:ext cx="467614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Nilai akan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terisi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ketika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dosen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sudah </a:t>
            </a:r>
            <a:r>
              <a:rPr sz="2000" b="1" spc="-5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memeriksa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535353"/>
                </a:solidFill>
                <a:latin typeface="Tahoma"/>
                <a:cs typeface="Tahoma"/>
              </a:rPr>
              <a:t>tugas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memberi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nilai.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953519" y="3260295"/>
            <a:ext cx="4256396" cy="395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PRAKTEK AKUNTANSI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81823" y="0"/>
            <a:ext cx="4817087" cy="716428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48" y="575"/>
            <a:ext cx="4631055" cy="10287635"/>
          </a:xfrm>
          <a:custGeom>
            <a:avLst/>
            <a:gdLst/>
            <a:ahLst/>
            <a:cxnLst/>
            <a:rect l="l" t="t" r="r" b="b"/>
            <a:pathLst>
              <a:path w="4631055" h="10287635">
                <a:moveTo>
                  <a:pt x="2467523" y="6379517"/>
                </a:moveTo>
                <a:lnTo>
                  <a:pt x="2641906" y="4546606"/>
                </a:lnTo>
                <a:lnTo>
                  <a:pt x="2659317" y="4497689"/>
                </a:lnTo>
                <a:lnTo>
                  <a:pt x="2668854" y="4397447"/>
                </a:lnTo>
                <a:lnTo>
                  <a:pt x="2686264" y="4348543"/>
                </a:lnTo>
                <a:lnTo>
                  <a:pt x="2695792" y="4248395"/>
                </a:lnTo>
                <a:lnTo>
                  <a:pt x="2713194" y="4199574"/>
                </a:lnTo>
                <a:lnTo>
                  <a:pt x="2542565" y="5993034"/>
                </a:lnTo>
                <a:lnTo>
                  <a:pt x="2550354" y="6045264"/>
                </a:lnTo>
                <a:lnTo>
                  <a:pt x="2540675" y="6146994"/>
                </a:lnTo>
                <a:lnTo>
                  <a:pt x="2548496" y="6198882"/>
                </a:lnTo>
                <a:lnTo>
                  <a:pt x="2543686" y="6249438"/>
                </a:lnTo>
                <a:lnTo>
                  <a:pt x="2559392" y="6352532"/>
                </a:lnTo>
                <a:lnTo>
                  <a:pt x="2554624" y="6402648"/>
                </a:lnTo>
                <a:lnTo>
                  <a:pt x="2560321" y="6439581"/>
                </a:lnTo>
                <a:lnTo>
                  <a:pt x="2626288" y="6856221"/>
                </a:lnTo>
                <a:lnTo>
                  <a:pt x="2646995" y="6906750"/>
                </a:lnTo>
                <a:lnTo>
                  <a:pt x="2655083" y="6955832"/>
                </a:lnTo>
                <a:lnTo>
                  <a:pt x="2675837" y="7005864"/>
                </a:lnTo>
                <a:lnTo>
                  <a:pt x="2683974" y="7054433"/>
                </a:lnTo>
                <a:lnTo>
                  <a:pt x="2704779" y="7103936"/>
                </a:lnTo>
                <a:lnTo>
                  <a:pt x="2712967" y="7151961"/>
                </a:lnTo>
                <a:lnTo>
                  <a:pt x="2733826" y="7200903"/>
                </a:lnTo>
                <a:lnTo>
                  <a:pt x="2742069" y="7248349"/>
                </a:lnTo>
                <a:lnTo>
                  <a:pt x="2804902" y="7392458"/>
                </a:lnTo>
                <a:lnTo>
                  <a:pt x="2889158" y="7579582"/>
                </a:lnTo>
                <a:lnTo>
                  <a:pt x="2918645" y="7671921"/>
                </a:lnTo>
                <a:lnTo>
                  <a:pt x="3034518" y="7928996"/>
                </a:lnTo>
                <a:lnTo>
                  <a:pt x="3487943" y="8929016"/>
                </a:lnTo>
                <a:lnTo>
                  <a:pt x="3509222" y="8973528"/>
                </a:lnTo>
                <a:lnTo>
                  <a:pt x="3530607" y="9016938"/>
                </a:lnTo>
                <a:lnTo>
                  <a:pt x="3552080" y="9059417"/>
                </a:lnTo>
                <a:lnTo>
                  <a:pt x="3586269" y="9102335"/>
                </a:lnTo>
                <a:lnTo>
                  <a:pt x="3607872" y="9143457"/>
                </a:lnTo>
                <a:lnTo>
                  <a:pt x="3642157" y="9185359"/>
                </a:lnTo>
                <a:lnTo>
                  <a:pt x="3663824" y="9225803"/>
                </a:lnTo>
                <a:lnTo>
                  <a:pt x="3719809" y="9307809"/>
                </a:lnTo>
                <a:lnTo>
                  <a:pt x="3754094" y="9349710"/>
                </a:lnTo>
                <a:lnTo>
                  <a:pt x="3775697" y="9390833"/>
                </a:lnTo>
                <a:lnTo>
                  <a:pt x="3809885" y="9433751"/>
                </a:lnTo>
                <a:lnTo>
                  <a:pt x="3820079" y="9460696"/>
                </a:lnTo>
                <a:lnTo>
                  <a:pt x="3830382" y="9486498"/>
                </a:lnTo>
                <a:lnTo>
                  <a:pt x="3827824" y="9513385"/>
                </a:lnTo>
                <a:lnTo>
                  <a:pt x="3812079" y="9544789"/>
                </a:lnTo>
                <a:lnTo>
                  <a:pt x="3798810" y="9550165"/>
                </a:lnTo>
                <a:lnTo>
                  <a:pt x="3791080" y="9631406"/>
                </a:lnTo>
                <a:lnTo>
                  <a:pt x="3773594" y="9681119"/>
                </a:lnTo>
                <a:lnTo>
                  <a:pt x="3768805" y="9731448"/>
                </a:lnTo>
                <a:lnTo>
                  <a:pt x="3734221" y="9826772"/>
                </a:lnTo>
                <a:lnTo>
                  <a:pt x="3704667" y="9869231"/>
                </a:lnTo>
                <a:lnTo>
                  <a:pt x="3675820" y="9904257"/>
                </a:lnTo>
                <a:lnTo>
                  <a:pt x="3708024" y="9565772"/>
                </a:lnTo>
                <a:lnTo>
                  <a:pt x="3699526" y="9520997"/>
                </a:lnTo>
                <a:lnTo>
                  <a:pt x="3677624" y="9483028"/>
                </a:lnTo>
                <a:lnTo>
                  <a:pt x="3642044" y="9454726"/>
                </a:lnTo>
                <a:lnTo>
                  <a:pt x="3630724" y="9438611"/>
                </a:lnTo>
                <a:lnTo>
                  <a:pt x="3619734" y="9421048"/>
                </a:lnTo>
                <a:lnTo>
                  <a:pt x="3629349" y="9319983"/>
                </a:lnTo>
                <a:lnTo>
                  <a:pt x="3618629" y="9298568"/>
                </a:lnTo>
                <a:lnTo>
                  <a:pt x="3584375" y="9256334"/>
                </a:lnTo>
                <a:lnTo>
                  <a:pt x="3541258" y="9173173"/>
                </a:lnTo>
                <a:lnTo>
                  <a:pt x="3507108" y="9129840"/>
                </a:lnTo>
                <a:lnTo>
                  <a:pt x="3442798" y="9001255"/>
                </a:lnTo>
                <a:lnTo>
                  <a:pt x="3421431" y="8957661"/>
                </a:lnTo>
                <a:lnTo>
                  <a:pt x="3387455" y="8912498"/>
                </a:lnTo>
                <a:lnTo>
                  <a:pt x="3366158" y="8868171"/>
                </a:lnTo>
                <a:lnTo>
                  <a:pt x="3323796" y="8777070"/>
                </a:lnTo>
                <a:lnTo>
                  <a:pt x="3294090" y="8687030"/>
                </a:lnTo>
                <a:lnTo>
                  <a:pt x="3019048" y="8091027"/>
                </a:lnTo>
                <a:lnTo>
                  <a:pt x="2934543" y="7907093"/>
                </a:lnTo>
                <a:lnTo>
                  <a:pt x="2926052" y="7862247"/>
                </a:lnTo>
                <a:lnTo>
                  <a:pt x="2735883" y="7447462"/>
                </a:lnTo>
                <a:lnTo>
                  <a:pt x="2727446" y="7402051"/>
                </a:lnTo>
                <a:lnTo>
                  <a:pt x="2664382" y="7260357"/>
                </a:lnTo>
                <a:lnTo>
                  <a:pt x="2656060" y="7213737"/>
                </a:lnTo>
                <a:lnTo>
                  <a:pt x="2614211" y="7117251"/>
                </a:lnTo>
                <a:lnTo>
                  <a:pt x="2605967" y="7069806"/>
                </a:lnTo>
                <a:lnTo>
                  <a:pt x="2585105" y="7020900"/>
                </a:lnTo>
                <a:lnTo>
                  <a:pt x="2568739" y="6924746"/>
                </a:lnTo>
                <a:lnTo>
                  <a:pt x="2547947" y="6875108"/>
                </a:lnTo>
                <a:lnTo>
                  <a:pt x="2529464" y="6763914"/>
                </a:lnTo>
                <a:lnTo>
                  <a:pt x="2467523" y="6379517"/>
                </a:lnTo>
                <a:close/>
              </a:path>
              <a:path w="4631055" h="10287635">
                <a:moveTo>
                  <a:pt x="2785644" y="4242613"/>
                </a:moveTo>
                <a:lnTo>
                  <a:pt x="2844798" y="3620852"/>
                </a:lnTo>
                <a:lnTo>
                  <a:pt x="3120262" y="2870937"/>
                </a:lnTo>
                <a:lnTo>
                  <a:pt x="3150091" y="2825589"/>
                </a:lnTo>
                <a:lnTo>
                  <a:pt x="3184445" y="2732686"/>
                </a:lnTo>
                <a:lnTo>
                  <a:pt x="3214254" y="2687545"/>
                </a:lnTo>
                <a:lnTo>
                  <a:pt x="3248564" y="2595097"/>
                </a:lnTo>
                <a:lnTo>
                  <a:pt x="3278326" y="2550453"/>
                </a:lnTo>
                <a:lnTo>
                  <a:pt x="3312553" y="2458886"/>
                </a:lnTo>
                <a:lnTo>
                  <a:pt x="3342303" y="2414362"/>
                </a:lnTo>
                <a:lnTo>
                  <a:pt x="3359408" y="2368669"/>
                </a:lnTo>
                <a:lnTo>
                  <a:pt x="3389153" y="2324209"/>
                </a:lnTo>
                <a:lnTo>
                  <a:pt x="3423349" y="2232959"/>
                </a:lnTo>
                <a:lnTo>
                  <a:pt x="3453087" y="2188568"/>
                </a:lnTo>
                <a:lnTo>
                  <a:pt x="3546740" y="2008734"/>
                </a:lnTo>
                <a:lnTo>
                  <a:pt x="3580921" y="1917648"/>
                </a:lnTo>
                <a:lnTo>
                  <a:pt x="3610654" y="1873304"/>
                </a:lnTo>
                <a:lnTo>
                  <a:pt x="3627746" y="1827751"/>
                </a:lnTo>
                <a:lnTo>
                  <a:pt x="3657481" y="1783390"/>
                </a:lnTo>
                <a:lnTo>
                  <a:pt x="3691669" y="1692220"/>
                </a:lnTo>
                <a:lnTo>
                  <a:pt x="3721409" y="1647810"/>
                </a:lnTo>
                <a:lnTo>
                  <a:pt x="3738508" y="1602173"/>
                </a:lnTo>
                <a:lnTo>
                  <a:pt x="3768253" y="1557713"/>
                </a:lnTo>
                <a:lnTo>
                  <a:pt x="3819577" y="1420529"/>
                </a:lnTo>
                <a:lnTo>
                  <a:pt x="3849335" y="1375929"/>
                </a:lnTo>
                <a:lnTo>
                  <a:pt x="3883671" y="1283202"/>
                </a:lnTo>
                <a:lnTo>
                  <a:pt x="3913536" y="1237475"/>
                </a:lnTo>
                <a:lnTo>
                  <a:pt x="3947990" y="1143516"/>
                </a:lnTo>
                <a:lnTo>
                  <a:pt x="3977862" y="1097718"/>
                </a:lnTo>
                <a:lnTo>
                  <a:pt x="4024961" y="1004938"/>
                </a:lnTo>
                <a:lnTo>
                  <a:pt x="4059406" y="911073"/>
                </a:lnTo>
                <a:lnTo>
                  <a:pt x="4089265" y="865420"/>
                </a:lnTo>
                <a:lnTo>
                  <a:pt x="4123674" y="771927"/>
                </a:lnTo>
                <a:lnTo>
                  <a:pt x="4153509" y="726520"/>
                </a:lnTo>
                <a:lnTo>
                  <a:pt x="4170690" y="680019"/>
                </a:lnTo>
                <a:lnTo>
                  <a:pt x="4200503" y="634843"/>
                </a:lnTo>
                <a:lnTo>
                  <a:pt x="4217660" y="588599"/>
                </a:lnTo>
                <a:lnTo>
                  <a:pt x="4247446" y="543706"/>
                </a:lnTo>
                <a:lnTo>
                  <a:pt x="4264573" y="497771"/>
                </a:lnTo>
                <a:lnTo>
                  <a:pt x="4294327" y="453215"/>
                </a:lnTo>
                <a:lnTo>
                  <a:pt x="4311420" y="407643"/>
                </a:lnTo>
                <a:lnTo>
                  <a:pt x="4341137" y="363476"/>
                </a:lnTo>
                <a:lnTo>
                  <a:pt x="4358190" y="318320"/>
                </a:lnTo>
                <a:lnTo>
                  <a:pt x="4417517" y="231111"/>
                </a:lnTo>
                <a:lnTo>
                  <a:pt x="4434685" y="184746"/>
                </a:lnTo>
                <a:lnTo>
                  <a:pt x="4464531" y="139219"/>
                </a:lnTo>
                <a:lnTo>
                  <a:pt x="4481768" y="92139"/>
                </a:lnTo>
                <a:lnTo>
                  <a:pt x="4511679" y="45926"/>
                </a:lnTo>
                <a:lnTo>
                  <a:pt x="4528677" y="346"/>
                </a:lnTo>
                <a:lnTo>
                  <a:pt x="4630830" y="362"/>
                </a:lnTo>
                <a:lnTo>
                  <a:pt x="4630195" y="7038"/>
                </a:lnTo>
                <a:lnTo>
                  <a:pt x="4600422" y="51797"/>
                </a:lnTo>
                <a:lnTo>
                  <a:pt x="4566272" y="142560"/>
                </a:lnTo>
                <a:lnTo>
                  <a:pt x="4536614" y="186117"/>
                </a:lnTo>
                <a:lnTo>
                  <a:pt x="4519640" y="230434"/>
                </a:lnTo>
                <a:lnTo>
                  <a:pt x="4490068" y="273084"/>
                </a:lnTo>
                <a:lnTo>
                  <a:pt x="4473184" y="316451"/>
                </a:lnTo>
                <a:lnTo>
                  <a:pt x="4414034" y="401803"/>
                </a:lnTo>
                <a:lnTo>
                  <a:pt x="4397082" y="445900"/>
                </a:lnTo>
                <a:lnTo>
                  <a:pt x="4367473" y="488936"/>
                </a:lnTo>
                <a:lnTo>
                  <a:pt x="4350493" y="533311"/>
                </a:lnTo>
                <a:lnTo>
                  <a:pt x="4320859" y="576618"/>
                </a:lnTo>
                <a:lnTo>
                  <a:pt x="4303854" y="621259"/>
                </a:lnTo>
                <a:lnTo>
                  <a:pt x="4274195" y="664824"/>
                </a:lnTo>
                <a:lnTo>
                  <a:pt x="4257166" y="709715"/>
                </a:lnTo>
                <a:lnTo>
                  <a:pt x="4227484" y="753524"/>
                </a:lnTo>
                <a:lnTo>
                  <a:pt x="4176299" y="889248"/>
                </a:lnTo>
                <a:lnTo>
                  <a:pt x="4146574" y="933504"/>
                </a:lnTo>
                <a:lnTo>
                  <a:pt x="4112380" y="1024727"/>
                </a:lnTo>
                <a:lnTo>
                  <a:pt x="4082626" y="1069283"/>
                </a:lnTo>
                <a:lnTo>
                  <a:pt x="4048379" y="1161074"/>
                </a:lnTo>
                <a:lnTo>
                  <a:pt x="3984304" y="1298194"/>
                </a:lnTo>
                <a:lnTo>
                  <a:pt x="3949867" y="1391968"/>
                </a:lnTo>
                <a:lnTo>
                  <a:pt x="3920013" y="1437586"/>
                </a:lnTo>
                <a:lnTo>
                  <a:pt x="3902804" y="1484369"/>
                </a:lnTo>
                <a:lnTo>
                  <a:pt x="3872957" y="1529913"/>
                </a:lnTo>
                <a:lnTo>
                  <a:pt x="3838556" y="1623315"/>
                </a:lnTo>
                <a:lnTo>
                  <a:pt x="3808716" y="1668775"/>
                </a:lnTo>
                <a:lnTo>
                  <a:pt x="3791521" y="1715418"/>
                </a:lnTo>
                <a:lnTo>
                  <a:pt x="3761685" y="1760841"/>
                </a:lnTo>
                <a:lnTo>
                  <a:pt x="3744493" y="1807454"/>
                </a:lnTo>
                <a:lnTo>
                  <a:pt x="3714659" y="1852855"/>
                </a:lnTo>
                <a:lnTo>
                  <a:pt x="3697468" y="1899453"/>
                </a:lnTo>
                <a:lnTo>
                  <a:pt x="3633253" y="2038048"/>
                </a:lnTo>
                <a:lnTo>
                  <a:pt x="3603418" y="2083458"/>
                </a:lnTo>
                <a:lnTo>
                  <a:pt x="3586224" y="2130084"/>
                </a:lnTo>
                <a:lnTo>
                  <a:pt x="3556387" y="2175524"/>
                </a:lnTo>
                <a:lnTo>
                  <a:pt x="3539190" y="2222187"/>
                </a:lnTo>
                <a:lnTo>
                  <a:pt x="3509348" y="2267671"/>
                </a:lnTo>
                <a:lnTo>
                  <a:pt x="3474941" y="2361133"/>
                </a:lnTo>
                <a:lnTo>
                  <a:pt x="3445090" y="2406713"/>
                </a:lnTo>
                <a:lnTo>
                  <a:pt x="3427878" y="2453534"/>
                </a:lnTo>
                <a:lnTo>
                  <a:pt x="3398019" y="2499195"/>
                </a:lnTo>
                <a:lnTo>
                  <a:pt x="3363714" y="2591592"/>
                </a:lnTo>
                <a:lnTo>
                  <a:pt x="3333979" y="2635952"/>
                </a:lnTo>
                <a:lnTo>
                  <a:pt x="3299772" y="2727317"/>
                </a:lnTo>
                <a:lnTo>
                  <a:pt x="3270014" y="2771917"/>
                </a:lnTo>
                <a:lnTo>
                  <a:pt x="3218621" y="2909826"/>
                </a:lnTo>
                <a:lnTo>
                  <a:pt x="3188831" y="2954763"/>
                </a:lnTo>
                <a:lnTo>
                  <a:pt x="2913269" y="3705703"/>
                </a:lnTo>
                <a:lnTo>
                  <a:pt x="2908608" y="3754697"/>
                </a:lnTo>
                <a:lnTo>
                  <a:pt x="2873969" y="3850603"/>
                </a:lnTo>
                <a:lnTo>
                  <a:pt x="2869276" y="3899925"/>
                </a:lnTo>
                <a:lnTo>
                  <a:pt x="2851930" y="3948155"/>
                </a:lnTo>
                <a:lnTo>
                  <a:pt x="2847217" y="3997701"/>
                </a:lnTo>
                <a:lnTo>
                  <a:pt x="2829846" y="4046187"/>
                </a:lnTo>
                <a:lnTo>
                  <a:pt x="2825119" y="4095879"/>
                </a:lnTo>
                <a:lnTo>
                  <a:pt x="2807747" y="4144376"/>
                </a:lnTo>
                <a:lnTo>
                  <a:pt x="2803018" y="4194088"/>
                </a:lnTo>
                <a:lnTo>
                  <a:pt x="2785644" y="4242613"/>
                </a:lnTo>
                <a:close/>
              </a:path>
              <a:path w="4631055" h="10287635">
                <a:moveTo>
                  <a:pt x="10269" y="7554475"/>
                </a:moveTo>
                <a:lnTo>
                  <a:pt x="32466" y="7569562"/>
                </a:lnTo>
                <a:lnTo>
                  <a:pt x="68209" y="7596135"/>
                </a:lnTo>
                <a:lnTo>
                  <a:pt x="116672" y="7623120"/>
                </a:lnTo>
                <a:lnTo>
                  <a:pt x="152673" y="7646984"/>
                </a:lnTo>
                <a:lnTo>
                  <a:pt x="201413" y="7671052"/>
                </a:lnTo>
                <a:lnTo>
                  <a:pt x="250249" y="7694100"/>
                </a:lnTo>
                <a:lnTo>
                  <a:pt x="286542" y="7714905"/>
                </a:lnTo>
                <a:lnTo>
                  <a:pt x="335579" y="7735849"/>
                </a:lnTo>
                <a:lnTo>
                  <a:pt x="384719" y="7755708"/>
                </a:lnTo>
                <a:lnTo>
                  <a:pt x="433964" y="7774461"/>
                </a:lnTo>
                <a:lnTo>
                  <a:pt x="483317" y="7792086"/>
                </a:lnTo>
                <a:lnTo>
                  <a:pt x="532779" y="7808561"/>
                </a:lnTo>
                <a:lnTo>
                  <a:pt x="582352" y="7823864"/>
                </a:lnTo>
                <a:lnTo>
                  <a:pt x="632039" y="7837974"/>
                </a:lnTo>
                <a:lnTo>
                  <a:pt x="681842" y="7850869"/>
                </a:lnTo>
                <a:lnTo>
                  <a:pt x="731762" y="7862527"/>
                </a:lnTo>
                <a:lnTo>
                  <a:pt x="781802" y="7872927"/>
                </a:lnTo>
                <a:lnTo>
                  <a:pt x="831964" y="7882047"/>
                </a:lnTo>
                <a:lnTo>
                  <a:pt x="881978" y="7892718"/>
                </a:lnTo>
                <a:lnTo>
                  <a:pt x="919185" y="7903908"/>
                </a:lnTo>
                <a:lnTo>
                  <a:pt x="968873" y="7918007"/>
                </a:lnTo>
                <a:lnTo>
                  <a:pt x="1018400" y="7933795"/>
                </a:lnTo>
                <a:lnTo>
                  <a:pt x="1067769" y="7951253"/>
                </a:lnTo>
                <a:lnTo>
                  <a:pt x="1116980" y="7970365"/>
                </a:lnTo>
                <a:lnTo>
                  <a:pt x="1153392" y="7989911"/>
                </a:lnTo>
                <a:lnTo>
                  <a:pt x="1202294" y="8012280"/>
                </a:lnTo>
                <a:lnTo>
                  <a:pt x="1238400" y="8035047"/>
                </a:lnTo>
                <a:lnTo>
                  <a:pt x="1286998" y="8060603"/>
                </a:lnTo>
                <a:lnTo>
                  <a:pt x="1322804" y="8086524"/>
                </a:lnTo>
                <a:lnTo>
                  <a:pt x="1371105" y="8115198"/>
                </a:lnTo>
                <a:lnTo>
                  <a:pt x="1406617" y="8144203"/>
                </a:lnTo>
                <a:lnTo>
                  <a:pt x="1441986" y="8174724"/>
                </a:lnTo>
                <a:lnTo>
                  <a:pt x="1477211" y="8206745"/>
                </a:lnTo>
                <a:lnTo>
                  <a:pt x="1512296" y="8240247"/>
                </a:lnTo>
                <a:lnTo>
                  <a:pt x="1547241" y="8275214"/>
                </a:lnTo>
                <a:lnTo>
                  <a:pt x="1582049" y="8311629"/>
                </a:lnTo>
                <a:lnTo>
                  <a:pt x="1616720" y="8349474"/>
                </a:lnTo>
                <a:lnTo>
                  <a:pt x="1651257" y="8388732"/>
                </a:lnTo>
                <a:lnTo>
                  <a:pt x="1673019" y="8428183"/>
                </a:lnTo>
                <a:lnTo>
                  <a:pt x="1707292" y="8470216"/>
                </a:lnTo>
                <a:lnTo>
                  <a:pt x="1741407" y="8513907"/>
                </a:lnTo>
                <a:lnTo>
                  <a:pt x="1762856" y="8556643"/>
                </a:lnTo>
                <a:lnTo>
                  <a:pt x="1830990" y="8645042"/>
                </a:lnTo>
                <a:lnTo>
                  <a:pt x="1907859" y="8775717"/>
                </a:lnTo>
                <a:lnTo>
                  <a:pt x="1975993" y="8864117"/>
                </a:lnTo>
                <a:lnTo>
                  <a:pt x="1997441" y="8906853"/>
                </a:lnTo>
                <a:lnTo>
                  <a:pt x="2031557" y="8950544"/>
                </a:lnTo>
                <a:lnTo>
                  <a:pt x="2065902" y="8991820"/>
                </a:lnTo>
                <a:lnTo>
                  <a:pt x="2087603" y="9031899"/>
                </a:lnTo>
                <a:lnTo>
                  <a:pt x="2121957" y="9073081"/>
                </a:lnTo>
                <a:lnTo>
                  <a:pt x="2143688" y="9112853"/>
                </a:lnTo>
                <a:lnTo>
                  <a:pt x="2178092" y="9153514"/>
                </a:lnTo>
                <a:lnTo>
                  <a:pt x="2199892" y="9192552"/>
                </a:lnTo>
                <a:lnTo>
                  <a:pt x="2234386" y="9232265"/>
                </a:lnTo>
                <a:lnTo>
                  <a:pt x="2268940" y="9271343"/>
                </a:lnTo>
                <a:lnTo>
                  <a:pt x="2303565" y="9309682"/>
                </a:lnTo>
                <a:lnTo>
                  <a:pt x="2325627" y="9345969"/>
                </a:lnTo>
                <a:lnTo>
                  <a:pt x="2360423" y="9382506"/>
                </a:lnTo>
                <a:lnTo>
                  <a:pt x="2395320" y="9417981"/>
                </a:lnTo>
                <a:lnTo>
                  <a:pt x="2430328" y="9452289"/>
                </a:lnTo>
                <a:lnTo>
                  <a:pt x="2478100" y="9486525"/>
                </a:lnTo>
                <a:lnTo>
                  <a:pt x="2513361" y="9518178"/>
                </a:lnTo>
                <a:lnTo>
                  <a:pt x="2548763" y="9548342"/>
                </a:lnTo>
                <a:lnTo>
                  <a:pt x="2596960" y="9578115"/>
                </a:lnTo>
                <a:lnTo>
                  <a:pt x="2632676" y="9604983"/>
                </a:lnTo>
                <a:lnTo>
                  <a:pt x="2681100" y="9632369"/>
                </a:lnTo>
                <a:lnTo>
                  <a:pt x="2716948" y="9657845"/>
                </a:lnTo>
                <a:lnTo>
                  <a:pt x="2765519" y="9683684"/>
                </a:lnTo>
                <a:lnTo>
                  <a:pt x="2801540" y="9707346"/>
                </a:lnTo>
                <a:lnTo>
                  <a:pt x="2850309" y="9731103"/>
                </a:lnTo>
                <a:lnTo>
                  <a:pt x="2899196" y="9753617"/>
                </a:lnTo>
                <a:lnTo>
                  <a:pt x="2935572" y="9773551"/>
                </a:lnTo>
                <a:lnTo>
                  <a:pt x="2984734" y="9793178"/>
                </a:lnTo>
                <a:lnTo>
                  <a:pt x="3034053" y="9811160"/>
                </a:lnTo>
                <a:lnTo>
                  <a:pt x="3083540" y="9827364"/>
                </a:lnTo>
                <a:lnTo>
                  <a:pt x="3133210" y="9841655"/>
                </a:lnTo>
                <a:lnTo>
                  <a:pt x="3170432" y="9852696"/>
                </a:lnTo>
                <a:lnTo>
                  <a:pt x="3220504" y="9862758"/>
                </a:lnTo>
                <a:lnTo>
                  <a:pt x="3270796" y="9870506"/>
                </a:lnTo>
                <a:lnTo>
                  <a:pt x="3321321" y="9875804"/>
                </a:lnTo>
                <a:lnTo>
                  <a:pt x="3384735" y="9879723"/>
                </a:lnTo>
                <a:lnTo>
                  <a:pt x="3435883" y="9878475"/>
                </a:lnTo>
                <a:lnTo>
                  <a:pt x="3487495" y="9872357"/>
                </a:lnTo>
                <a:lnTo>
                  <a:pt x="3526937" y="9860058"/>
                </a:lnTo>
                <a:lnTo>
                  <a:pt x="3566863" y="9842670"/>
                </a:lnTo>
                <a:lnTo>
                  <a:pt x="3607284" y="9820082"/>
                </a:lnTo>
                <a:lnTo>
                  <a:pt x="3635568" y="9790983"/>
                </a:lnTo>
                <a:lnTo>
                  <a:pt x="3664366" y="9756466"/>
                </a:lnTo>
                <a:lnTo>
                  <a:pt x="3681048" y="9715217"/>
                </a:lnTo>
                <a:lnTo>
                  <a:pt x="3698266" y="9668330"/>
                </a:lnTo>
                <a:lnTo>
                  <a:pt x="3675820" y="9904257"/>
                </a:lnTo>
                <a:lnTo>
                  <a:pt x="3634970" y="9931351"/>
                </a:lnTo>
                <a:lnTo>
                  <a:pt x="3607337" y="9953621"/>
                </a:lnTo>
                <a:lnTo>
                  <a:pt x="3567567" y="9969365"/>
                </a:lnTo>
                <a:lnTo>
                  <a:pt x="3515594" y="9979286"/>
                </a:lnTo>
                <a:lnTo>
                  <a:pt x="3476636" y="9986492"/>
                </a:lnTo>
                <a:lnTo>
                  <a:pt x="3437984" y="9990483"/>
                </a:lnTo>
                <a:lnTo>
                  <a:pt x="3386929" y="9990761"/>
                </a:lnTo>
                <a:lnTo>
                  <a:pt x="3336066" y="9989010"/>
                </a:lnTo>
                <a:lnTo>
                  <a:pt x="3285433" y="9984844"/>
                </a:lnTo>
                <a:lnTo>
                  <a:pt x="3235018" y="9978384"/>
                </a:lnTo>
                <a:lnTo>
                  <a:pt x="3184810" y="9969747"/>
                </a:lnTo>
                <a:lnTo>
                  <a:pt x="3097613" y="9947625"/>
                </a:lnTo>
                <a:lnTo>
                  <a:pt x="3047959" y="9933176"/>
                </a:lnTo>
                <a:lnTo>
                  <a:pt x="2998466" y="9917027"/>
                </a:lnTo>
                <a:lnTo>
                  <a:pt x="2961766" y="9900502"/>
                </a:lnTo>
                <a:lnTo>
                  <a:pt x="2912562" y="9881313"/>
                </a:lnTo>
                <a:lnTo>
                  <a:pt x="2863486" y="9860783"/>
                </a:lnTo>
                <a:lnTo>
                  <a:pt x="2827169" y="9840233"/>
                </a:lnTo>
                <a:lnTo>
                  <a:pt x="2778314" y="9817378"/>
                </a:lnTo>
                <a:lnTo>
                  <a:pt x="2742196" y="9794742"/>
                </a:lnTo>
                <a:lnTo>
                  <a:pt x="2693516" y="9770039"/>
                </a:lnTo>
                <a:lnTo>
                  <a:pt x="2657551" y="9745793"/>
                </a:lnTo>
                <a:lnTo>
                  <a:pt x="2609002" y="9719719"/>
                </a:lnTo>
                <a:lnTo>
                  <a:pt x="2573319" y="9692506"/>
                </a:lnTo>
                <a:lnTo>
                  <a:pt x="2525127" y="9662690"/>
                </a:lnTo>
                <a:lnTo>
                  <a:pt x="2489704" y="9632741"/>
                </a:lnTo>
                <a:lnTo>
                  <a:pt x="2441759" y="9600317"/>
                </a:lnTo>
                <a:lnTo>
                  <a:pt x="2406573" y="9567887"/>
                </a:lnTo>
                <a:lnTo>
                  <a:pt x="2371495" y="9534313"/>
                </a:lnTo>
                <a:lnTo>
                  <a:pt x="2336520" y="9499659"/>
                </a:lnTo>
                <a:lnTo>
                  <a:pt x="2301641" y="9463990"/>
                </a:lnTo>
                <a:lnTo>
                  <a:pt x="2266853" y="9427368"/>
                </a:lnTo>
                <a:lnTo>
                  <a:pt x="2232150" y="9389858"/>
                </a:lnTo>
                <a:lnTo>
                  <a:pt x="2197525" y="9351525"/>
                </a:lnTo>
                <a:lnTo>
                  <a:pt x="2175615" y="9313635"/>
                </a:lnTo>
                <a:lnTo>
                  <a:pt x="2141129" y="9273846"/>
                </a:lnTo>
                <a:lnTo>
                  <a:pt x="2106702" y="9233426"/>
                </a:lnTo>
                <a:lnTo>
                  <a:pt x="2084973" y="9193641"/>
                </a:lnTo>
                <a:lnTo>
                  <a:pt x="2050648" y="9152150"/>
                </a:lnTo>
                <a:lnTo>
                  <a:pt x="2016365" y="9110219"/>
                </a:lnTo>
                <a:lnTo>
                  <a:pt x="1994761" y="9069117"/>
                </a:lnTo>
                <a:lnTo>
                  <a:pt x="1960544" y="9026500"/>
                </a:lnTo>
                <a:lnTo>
                  <a:pt x="1938992" y="8984838"/>
                </a:lnTo>
                <a:lnTo>
                  <a:pt x="1904719" y="8942812"/>
                </a:lnTo>
                <a:lnTo>
                  <a:pt x="1883112" y="8901740"/>
                </a:lnTo>
                <a:lnTo>
                  <a:pt x="1848880" y="8859274"/>
                </a:lnTo>
                <a:lnTo>
                  <a:pt x="1827304" y="8817872"/>
                </a:lnTo>
                <a:lnTo>
                  <a:pt x="1737317" y="8690987"/>
                </a:lnTo>
                <a:lnTo>
                  <a:pt x="1715741" y="8649585"/>
                </a:lnTo>
                <a:lnTo>
                  <a:pt x="1681510" y="8607118"/>
                </a:lnTo>
                <a:lnTo>
                  <a:pt x="1659902" y="8566047"/>
                </a:lnTo>
                <a:lnTo>
                  <a:pt x="1625629" y="8524020"/>
                </a:lnTo>
                <a:lnTo>
                  <a:pt x="1603849" y="8484759"/>
                </a:lnTo>
                <a:lnTo>
                  <a:pt x="1569306" y="8445571"/>
                </a:lnTo>
                <a:lnTo>
                  <a:pt x="1547280" y="8408896"/>
                </a:lnTo>
                <a:lnTo>
                  <a:pt x="1512484" y="8372357"/>
                </a:lnTo>
                <a:lnTo>
                  <a:pt x="1477558" y="8337190"/>
                </a:lnTo>
                <a:lnTo>
                  <a:pt x="1442498" y="8303427"/>
                </a:lnTo>
                <a:lnTo>
                  <a:pt x="1407302" y="8271099"/>
                </a:lnTo>
                <a:lnTo>
                  <a:pt x="1371966" y="8240237"/>
                </a:lnTo>
                <a:lnTo>
                  <a:pt x="1336488" y="8210874"/>
                </a:lnTo>
                <a:lnTo>
                  <a:pt x="1288221" y="8181838"/>
                </a:lnTo>
                <a:lnTo>
                  <a:pt x="1252448" y="8155566"/>
                </a:lnTo>
                <a:lnTo>
                  <a:pt x="1216524" y="8130887"/>
                </a:lnTo>
                <a:lnTo>
                  <a:pt x="1167802" y="8106631"/>
                </a:lnTo>
                <a:lnTo>
                  <a:pt x="1131566" y="8085234"/>
                </a:lnTo>
                <a:lnTo>
                  <a:pt x="1082526" y="8064322"/>
                </a:lnTo>
                <a:lnTo>
                  <a:pt x="1033323" y="8045129"/>
                </a:lnTo>
                <a:lnTo>
                  <a:pt x="996596" y="8028891"/>
                </a:lnTo>
                <a:lnTo>
                  <a:pt x="947056" y="8013233"/>
                </a:lnTo>
                <a:lnTo>
                  <a:pt x="897344" y="7999390"/>
                </a:lnTo>
                <a:lnTo>
                  <a:pt x="847456" y="7987392"/>
                </a:lnTo>
                <a:lnTo>
                  <a:pt x="810032" y="7978476"/>
                </a:lnTo>
                <a:lnTo>
                  <a:pt x="759870" y="7969356"/>
                </a:lnTo>
                <a:lnTo>
                  <a:pt x="709830" y="7958956"/>
                </a:lnTo>
                <a:lnTo>
                  <a:pt x="659910" y="7947298"/>
                </a:lnTo>
                <a:lnTo>
                  <a:pt x="610107" y="7934403"/>
                </a:lnTo>
                <a:lnTo>
                  <a:pt x="560420" y="7920293"/>
                </a:lnTo>
                <a:lnTo>
                  <a:pt x="510847" y="7904990"/>
                </a:lnTo>
                <a:lnTo>
                  <a:pt x="461385" y="7888515"/>
                </a:lnTo>
                <a:lnTo>
                  <a:pt x="412032" y="7870891"/>
                </a:lnTo>
                <a:lnTo>
                  <a:pt x="362787" y="7852138"/>
                </a:lnTo>
                <a:lnTo>
                  <a:pt x="313647" y="7832279"/>
                </a:lnTo>
                <a:lnTo>
                  <a:pt x="264610" y="7811334"/>
                </a:lnTo>
                <a:lnTo>
                  <a:pt x="215675" y="7789327"/>
                </a:lnTo>
                <a:lnTo>
                  <a:pt x="179481" y="7767481"/>
                </a:lnTo>
                <a:lnTo>
                  <a:pt x="130742" y="7743413"/>
                </a:lnTo>
                <a:lnTo>
                  <a:pt x="82097" y="7718346"/>
                </a:lnTo>
                <a:lnTo>
                  <a:pt x="46339" y="7691924"/>
                </a:lnTo>
                <a:lnTo>
                  <a:pt x="10231" y="7669172"/>
                </a:lnTo>
                <a:lnTo>
                  <a:pt x="10269" y="7554475"/>
                </a:lnTo>
                <a:close/>
              </a:path>
              <a:path w="4631055" h="10287635">
                <a:moveTo>
                  <a:pt x="3172967" y="141"/>
                </a:moveTo>
                <a:lnTo>
                  <a:pt x="4528806" y="0"/>
                </a:lnTo>
                <a:lnTo>
                  <a:pt x="4528677" y="346"/>
                </a:lnTo>
                <a:lnTo>
                  <a:pt x="3172967" y="141"/>
                </a:lnTo>
                <a:close/>
              </a:path>
              <a:path w="4631055" h="10287635">
                <a:moveTo>
                  <a:pt x="3608769" y="9402206"/>
                </a:moveTo>
                <a:lnTo>
                  <a:pt x="3623144" y="9385198"/>
                </a:lnTo>
                <a:lnTo>
                  <a:pt x="3619734" y="9421048"/>
                </a:lnTo>
                <a:lnTo>
                  <a:pt x="3608769" y="9402206"/>
                </a:lnTo>
                <a:close/>
              </a:path>
              <a:path w="4631055" h="10287635">
                <a:moveTo>
                  <a:pt x="11160" y="4843501"/>
                </a:moveTo>
                <a:lnTo>
                  <a:pt x="11767" y="4837122"/>
                </a:lnTo>
                <a:lnTo>
                  <a:pt x="41595" y="4791787"/>
                </a:lnTo>
                <a:lnTo>
                  <a:pt x="75850" y="4699920"/>
                </a:lnTo>
                <a:lnTo>
                  <a:pt x="105566" y="4655765"/>
                </a:lnTo>
                <a:lnTo>
                  <a:pt x="122603" y="4610773"/>
                </a:lnTo>
                <a:lnTo>
                  <a:pt x="152251" y="4567337"/>
                </a:lnTo>
                <a:lnTo>
                  <a:pt x="169223" y="4523037"/>
                </a:lnTo>
                <a:lnTo>
                  <a:pt x="198807" y="4480266"/>
                </a:lnTo>
                <a:lnTo>
                  <a:pt x="215718" y="4436603"/>
                </a:lnTo>
                <a:lnTo>
                  <a:pt x="333664" y="4269612"/>
                </a:lnTo>
                <a:lnTo>
                  <a:pt x="350447" y="4227306"/>
                </a:lnTo>
                <a:lnTo>
                  <a:pt x="379850" y="4186432"/>
                </a:lnTo>
                <a:lnTo>
                  <a:pt x="585168" y="3905636"/>
                </a:lnTo>
                <a:lnTo>
                  <a:pt x="627085" y="3867321"/>
                </a:lnTo>
                <a:lnTo>
                  <a:pt x="773328" y="3671091"/>
                </a:lnTo>
                <a:lnTo>
                  <a:pt x="815320" y="3631988"/>
                </a:lnTo>
                <a:lnTo>
                  <a:pt x="932697" y="3470979"/>
                </a:lnTo>
                <a:lnTo>
                  <a:pt x="1033322" y="3351957"/>
                </a:lnTo>
                <a:lnTo>
                  <a:pt x="1209036" y="3114143"/>
                </a:lnTo>
                <a:lnTo>
                  <a:pt x="1250920" y="3076179"/>
                </a:lnTo>
                <a:lnTo>
                  <a:pt x="1309438" y="2997466"/>
                </a:lnTo>
                <a:lnTo>
                  <a:pt x="1351296" y="2959771"/>
                </a:lnTo>
                <a:lnTo>
                  <a:pt x="1380488" y="2921128"/>
                </a:lnTo>
                <a:lnTo>
                  <a:pt x="1422301" y="2883908"/>
                </a:lnTo>
                <a:lnTo>
                  <a:pt x="1451453" y="2845669"/>
                </a:lnTo>
                <a:lnTo>
                  <a:pt x="1535007" y="2771998"/>
                </a:lnTo>
                <a:lnTo>
                  <a:pt x="1564128" y="2734088"/>
                </a:lnTo>
                <a:lnTo>
                  <a:pt x="1605889" y="2697417"/>
                </a:lnTo>
                <a:lnTo>
                  <a:pt x="1647766" y="2659522"/>
                </a:lnTo>
                <a:lnTo>
                  <a:pt x="1676950" y="2620957"/>
                </a:lnTo>
                <a:lnTo>
                  <a:pt x="1802328" y="2509939"/>
                </a:lnTo>
                <a:lnTo>
                  <a:pt x="1831512" y="2471374"/>
                </a:lnTo>
                <a:lnTo>
                  <a:pt x="1873390" y="2433478"/>
                </a:lnTo>
                <a:lnTo>
                  <a:pt x="1914936" y="2399064"/>
                </a:lnTo>
                <a:lnTo>
                  <a:pt x="1972749" y="2327763"/>
                </a:lnTo>
                <a:lnTo>
                  <a:pt x="2014304" y="2293249"/>
                </a:lnTo>
                <a:lnTo>
                  <a:pt x="2043224" y="2257465"/>
                </a:lnTo>
                <a:lnTo>
                  <a:pt x="2084794" y="2222801"/>
                </a:lnTo>
                <a:lnTo>
                  <a:pt x="2113730" y="2186834"/>
                </a:lnTo>
                <a:lnTo>
                  <a:pt x="2155321" y="2151953"/>
                </a:lnTo>
                <a:lnTo>
                  <a:pt x="2213256" y="2079369"/>
                </a:lnTo>
                <a:lnTo>
                  <a:pt x="2254889" y="2044038"/>
                </a:lnTo>
                <a:lnTo>
                  <a:pt x="2312924" y="1970404"/>
                </a:lnTo>
                <a:lnTo>
                  <a:pt x="2342249" y="1930358"/>
                </a:lnTo>
                <a:lnTo>
                  <a:pt x="2384275" y="1890893"/>
                </a:lnTo>
                <a:lnTo>
                  <a:pt x="2531717" y="1682060"/>
                </a:lnTo>
                <a:lnTo>
                  <a:pt x="2573880" y="1641167"/>
                </a:lnTo>
                <a:lnTo>
                  <a:pt x="2750942" y="1389175"/>
                </a:lnTo>
                <a:lnTo>
                  <a:pt x="2793114" y="1348191"/>
                </a:lnTo>
                <a:lnTo>
                  <a:pt x="3084871" y="926109"/>
                </a:lnTo>
                <a:lnTo>
                  <a:pt x="3118777" y="875181"/>
                </a:lnTo>
                <a:lnTo>
                  <a:pt x="3238371" y="690876"/>
                </a:lnTo>
                <a:lnTo>
                  <a:pt x="3255643" y="643418"/>
                </a:lnTo>
                <a:lnTo>
                  <a:pt x="3285525" y="597520"/>
                </a:lnTo>
                <a:lnTo>
                  <a:pt x="3404251" y="422326"/>
                </a:lnTo>
                <a:lnTo>
                  <a:pt x="3421299" y="377233"/>
                </a:lnTo>
                <a:lnTo>
                  <a:pt x="3510224" y="247101"/>
                </a:lnTo>
                <a:lnTo>
                  <a:pt x="3569281" y="162725"/>
                </a:lnTo>
                <a:lnTo>
                  <a:pt x="3598376" y="125087"/>
                </a:lnTo>
                <a:lnTo>
                  <a:pt x="3627254" y="89736"/>
                </a:lnTo>
                <a:lnTo>
                  <a:pt x="3668557" y="57877"/>
                </a:lnTo>
                <a:lnTo>
                  <a:pt x="3709643" y="28306"/>
                </a:lnTo>
                <a:lnTo>
                  <a:pt x="3749838" y="8091"/>
                </a:lnTo>
                <a:lnTo>
                  <a:pt x="3788857" y="234"/>
                </a:lnTo>
                <a:lnTo>
                  <a:pt x="3801611" y="273"/>
                </a:lnTo>
                <a:lnTo>
                  <a:pt x="3864043" y="14519"/>
                </a:lnTo>
                <a:lnTo>
                  <a:pt x="3910051" y="67288"/>
                </a:lnTo>
                <a:lnTo>
                  <a:pt x="3931746" y="107438"/>
                </a:lnTo>
                <a:lnTo>
                  <a:pt x="3939989" y="154894"/>
                </a:lnTo>
                <a:lnTo>
                  <a:pt x="3931353" y="245661"/>
                </a:lnTo>
                <a:lnTo>
                  <a:pt x="3914529" y="288411"/>
                </a:lnTo>
                <a:lnTo>
                  <a:pt x="3897867" y="329446"/>
                </a:lnTo>
                <a:lnTo>
                  <a:pt x="3853557" y="392914"/>
                </a:lnTo>
                <a:lnTo>
                  <a:pt x="3874670" y="171000"/>
                </a:lnTo>
                <a:lnTo>
                  <a:pt x="3865682" y="131373"/>
                </a:lnTo>
                <a:lnTo>
                  <a:pt x="3830266" y="101355"/>
                </a:lnTo>
                <a:lnTo>
                  <a:pt x="3804962" y="99140"/>
                </a:lnTo>
                <a:lnTo>
                  <a:pt x="3765600" y="110596"/>
                </a:lnTo>
                <a:lnTo>
                  <a:pt x="3738011" y="132407"/>
                </a:lnTo>
                <a:lnTo>
                  <a:pt x="3710094" y="157651"/>
                </a:lnTo>
                <a:lnTo>
                  <a:pt x="3680897" y="196360"/>
                </a:lnTo>
                <a:lnTo>
                  <a:pt x="3622282" y="276090"/>
                </a:lnTo>
                <a:lnTo>
                  <a:pt x="3580241" y="315705"/>
                </a:lnTo>
                <a:lnTo>
                  <a:pt x="3563438" y="358229"/>
                </a:lnTo>
                <a:lnTo>
                  <a:pt x="3445367" y="526527"/>
                </a:lnTo>
                <a:lnTo>
                  <a:pt x="3428377" y="571014"/>
                </a:lnTo>
                <a:lnTo>
                  <a:pt x="3398760" y="614138"/>
                </a:lnTo>
                <a:lnTo>
                  <a:pt x="3381802" y="658286"/>
                </a:lnTo>
                <a:lnTo>
                  <a:pt x="3293120" y="785870"/>
                </a:lnTo>
                <a:lnTo>
                  <a:pt x="3276247" y="829124"/>
                </a:lnTo>
                <a:lnTo>
                  <a:pt x="3158458" y="994468"/>
                </a:lnTo>
                <a:lnTo>
                  <a:pt x="3070449" y="1114972"/>
                </a:lnTo>
                <a:lnTo>
                  <a:pt x="2924205" y="1311214"/>
                </a:lnTo>
                <a:lnTo>
                  <a:pt x="2806702" y="1473546"/>
                </a:lnTo>
                <a:lnTo>
                  <a:pt x="2789934" y="1515707"/>
                </a:lnTo>
                <a:lnTo>
                  <a:pt x="2613731" y="1758663"/>
                </a:lnTo>
                <a:lnTo>
                  <a:pt x="2526004" y="1876198"/>
                </a:lnTo>
                <a:lnTo>
                  <a:pt x="2467735" y="1952294"/>
                </a:lnTo>
                <a:lnTo>
                  <a:pt x="2426022" y="1988462"/>
                </a:lnTo>
                <a:lnTo>
                  <a:pt x="2368011" y="2061846"/>
                </a:lnTo>
                <a:lnTo>
                  <a:pt x="2326125" y="2099838"/>
                </a:lnTo>
                <a:lnTo>
                  <a:pt x="2296884" y="2139004"/>
                </a:lnTo>
                <a:lnTo>
                  <a:pt x="2255005" y="2176913"/>
                </a:lnTo>
                <a:lnTo>
                  <a:pt x="2225777" y="2215942"/>
                </a:lnTo>
                <a:lnTo>
                  <a:pt x="2183917" y="2253658"/>
                </a:lnTo>
                <a:lnTo>
                  <a:pt x="2154712" y="2292440"/>
                </a:lnTo>
                <a:lnTo>
                  <a:pt x="2112881" y="2329854"/>
                </a:lnTo>
                <a:lnTo>
                  <a:pt x="2083710" y="2368277"/>
                </a:lnTo>
                <a:lnTo>
                  <a:pt x="2000149" y="2442032"/>
                </a:lnTo>
                <a:lnTo>
                  <a:pt x="1971050" y="2479713"/>
                </a:lnTo>
                <a:lnTo>
                  <a:pt x="1929464" y="2514541"/>
                </a:lnTo>
                <a:lnTo>
                  <a:pt x="1900555" y="2550221"/>
                </a:lnTo>
                <a:lnTo>
                  <a:pt x="1859027" y="2584446"/>
                </a:lnTo>
                <a:lnTo>
                  <a:pt x="1830156" y="2619724"/>
                </a:lnTo>
                <a:lnTo>
                  <a:pt x="1788646" y="2653748"/>
                </a:lnTo>
                <a:lnTo>
                  <a:pt x="1759775" y="2689026"/>
                </a:lnTo>
                <a:lnTo>
                  <a:pt x="1718247" y="2723251"/>
                </a:lnTo>
                <a:lnTo>
                  <a:pt x="1689338" y="2758931"/>
                </a:lnTo>
                <a:lnTo>
                  <a:pt x="1647752" y="2793759"/>
                </a:lnTo>
                <a:lnTo>
                  <a:pt x="1606095" y="2829337"/>
                </a:lnTo>
                <a:lnTo>
                  <a:pt x="1577027" y="2866689"/>
                </a:lnTo>
                <a:lnTo>
                  <a:pt x="1535261" y="2903411"/>
                </a:lnTo>
                <a:lnTo>
                  <a:pt x="1506084" y="2941908"/>
                </a:lnTo>
                <a:lnTo>
                  <a:pt x="1464209" y="2979773"/>
                </a:lnTo>
                <a:lnTo>
                  <a:pt x="1434923" y="3019414"/>
                </a:lnTo>
                <a:lnTo>
                  <a:pt x="1392940" y="3058424"/>
                </a:lnTo>
                <a:lnTo>
                  <a:pt x="1363545" y="3099209"/>
                </a:lnTo>
                <a:lnTo>
                  <a:pt x="1304966" y="3178565"/>
                </a:lnTo>
                <a:lnTo>
                  <a:pt x="1263027" y="3217106"/>
                </a:lnTo>
                <a:lnTo>
                  <a:pt x="1087186" y="3456260"/>
                </a:lnTo>
                <a:lnTo>
                  <a:pt x="1015912" y="3534949"/>
                </a:lnTo>
                <a:lnTo>
                  <a:pt x="840012" y="3774728"/>
                </a:lnTo>
                <a:lnTo>
                  <a:pt x="768742" y="3853387"/>
                </a:lnTo>
                <a:lnTo>
                  <a:pt x="563625" y="4132063"/>
                </a:lnTo>
                <a:lnTo>
                  <a:pt x="521695" y="4170515"/>
                </a:lnTo>
                <a:lnTo>
                  <a:pt x="433597" y="4291960"/>
                </a:lnTo>
                <a:lnTo>
                  <a:pt x="374653" y="4375146"/>
                </a:lnTo>
                <a:lnTo>
                  <a:pt x="357765" y="4418562"/>
                </a:lnTo>
                <a:lnTo>
                  <a:pt x="298592" y="4504158"/>
                </a:lnTo>
                <a:lnTo>
                  <a:pt x="281596" y="4548712"/>
                </a:lnTo>
                <a:lnTo>
                  <a:pt x="222220" y="4636447"/>
                </a:lnTo>
                <a:lnTo>
                  <a:pt x="188008" y="4727863"/>
                </a:lnTo>
                <a:lnTo>
                  <a:pt x="158217" y="4772810"/>
                </a:lnTo>
                <a:lnTo>
                  <a:pt x="20215" y="5150596"/>
                </a:lnTo>
                <a:lnTo>
                  <a:pt x="11052" y="5172290"/>
                </a:lnTo>
                <a:lnTo>
                  <a:pt x="11160" y="4843501"/>
                </a:lnTo>
                <a:close/>
              </a:path>
              <a:path w="4631055" h="10287635">
                <a:moveTo>
                  <a:pt x="2023138" y="4479939"/>
                </a:moveTo>
                <a:lnTo>
                  <a:pt x="2058002" y="4113497"/>
                </a:lnTo>
                <a:lnTo>
                  <a:pt x="2542714" y="2773291"/>
                </a:lnTo>
                <a:lnTo>
                  <a:pt x="2564718" y="2676103"/>
                </a:lnTo>
                <a:lnTo>
                  <a:pt x="2841988" y="1907203"/>
                </a:lnTo>
                <a:lnTo>
                  <a:pt x="2871921" y="1860771"/>
                </a:lnTo>
                <a:lnTo>
                  <a:pt x="2923699" y="1718804"/>
                </a:lnTo>
                <a:lnTo>
                  <a:pt x="2953566" y="1673058"/>
                </a:lnTo>
                <a:lnTo>
                  <a:pt x="2970770" y="1626326"/>
                </a:lnTo>
                <a:lnTo>
                  <a:pt x="3000594" y="1581031"/>
                </a:lnTo>
                <a:lnTo>
                  <a:pt x="3017751" y="1534786"/>
                </a:lnTo>
                <a:lnTo>
                  <a:pt x="3047525" y="1490015"/>
                </a:lnTo>
                <a:lnTo>
                  <a:pt x="3064629" y="1444330"/>
                </a:lnTo>
                <a:lnTo>
                  <a:pt x="3124033" y="1356304"/>
                </a:lnTo>
                <a:lnTo>
                  <a:pt x="3141044" y="1311594"/>
                </a:lnTo>
                <a:lnTo>
                  <a:pt x="3229793" y="1183310"/>
                </a:lnTo>
                <a:lnTo>
                  <a:pt x="3700548" y="526176"/>
                </a:lnTo>
                <a:lnTo>
                  <a:pt x="3730532" y="479193"/>
                </a:lnTo>
                <a:lnTo>
                  <a:pt x="3790284" y="387517"/>
                </a:lnTo>
                <a:lnTo>
                  <a:pt x="3807625" y="339332"/>
                </a:lnTo>
                <a:lnTo>
                  <a:pt x="3822354" y="318606"/>
                </a:lnTo>
                <a:lnTo>
                  <a:pt x="3836975" y="299024"/>
                </a:lnTo>
                <a:lnTo>
                  <a:pt x="3838952" y="278239"/>
                </a:lnTo>
                <a:lnTo>
                  <a:pt x="3853682" y="257513"/>
                </a:lnTo>
                <a:lnTo>
                  <a:pt x="3857827" y="213941"/>
                </a:lnTo>
                <a:lnTo>
                  <a:pt x="3874670" y="171000"/>
                </a:lnTo>
                <a:lnTo>
                  <a:pt x="3853557" y="392914"/>
                </a:lnTo>
                <a:lnTo>
                  <a:pt x="3838784" y="414102"/>
                </a:lnTo>
                <a:lnTo>
                  <a:pt x="3792323" y="500176"/>
                </a:lnTo>
                <a:lnTo>
                  <a:pt x="3775416" y="543783"/>
                </a:lnTo>
                <a:lnTo>
                  <a:pt x="3731047" y="607297"/>
                </a:lnTo>
                <a:lnTo>
                  <a:pt x="3716346" y="628306"/>
                </a:lnTo>
                <a:lnTo>
                  <a:pt x="3699475" y="671537"/>
                </a:lnTo>
                <a:lnTo>
                  <a:pt x="3640514" y="754907"/>
                </a:lnTo>
                <a:lnTo>
                  <a:pt x="3623718" y="797361"/>
                </a:lnTo>
                <a:lnTo>
                  <a:pt x="3535616" y="918844"/>
                </a:lnTo>
                <a:lnTo>
                  <a:pt x="3447850" y="1036790"/>
                </a:lnTo>
                <a:lnTo>
                  <a:pt x="3405923" y="1075205"/>
                </a:lnTo>
                <a:lnTo>
                  <a:pt x="3288491" y="1236799"/>
                </a:lnTo>
                <a:lnTo>
                  <a:pt x="3271703" y="1279160"/>
                </a:lnTo>
                <a:lnTo>
                  <a:pt x="3153704" y="1446712"/>
                </a:lnTo>
                <a:lnTo>
                  <a:pt x="3136779" y="1490511"/>
                </a:lnTo>
                <a:lnTo>
                  <a:pt x="3107186" y="1533382"/>
                </a:lnTo>
                <a:lnTo>
                  <a:pt x="3090209" y="1577726"/>
                </a:lnTo>
                <a:lnTo>
                  <a:pt x="3060565" y="1621135"/>
                </a:lnTo>
                <a:lnTo>
                  <a:pt x="3043538" y="1666009"/>
                </a:lnTo>
                <a:lnTo>
                  <a:pt x="3013844" y="1709938"/>
                </a:lnTo>
                <a:lnTo>
                  <a:pt x="2996769" y="1755324"/>
                </a:lnTo>
                <a:lnTo>
                  <a:pt x="2967027" y="1799757"/>
                </a:lnTo>
                <a:lnTo>
                  <a:pt x="2240861" y="3800572"/>
                </a:lnTo>
                <a:lnTo>
                  <a:pt x="2236176" y="3849820"/>
                </a:lnTo>
                <a:lnTo>
                  <a:pt x="2080069" y="4283823"/>
                </a:lnTo>
                <a:lnTo>
                  <a:pt x="2075324" y="4333692"/>
                </a:lnTo>
                <a:lnTo>
                  <a:pt x="2023138" y="4479939"/>
                </a:lnTo>
                <a:close/>
              </a:path>
              <a:path w="4631055" h="10287635">
                <a:moveTo>
                  <a:pt x="6370" y="8648390"/>
                </a:moveTo>
                <a:lnTo>
                  <a:pt x="32208" y="8645001"/>
                </a:lnTo>
                <a:lnTo>
                  <a:pt x="83431" y="8642958"/>
                </a:lnTo>
                <a:lnTo>
                  <a:pt x="134399" y="8643611"/>
                </a:lnTo>
                <a:lnTo>
                  <a:pt x="185104" y="8647015"/>
                </a:lnTo>
                <a:lnTo>
                  <a:pt x="222900" y="8652022"/>
                </a:lnTo>
                <a:lnTo>
                  <a:pt x="273066" y="8661092"/>
                </a:lnTo>
                <a:lnTo>
                  <a:pt x="322955" y="8673078"/>
                </a:lnTo>
                <a:lnTo>
                  <a:pt x="372562" y="8688035"/>
                </a:lnTo>
                <a:lnTo>
                  <a:pt x="409596" y="8701047"/>
                </a:lnTo>
                <a:lnTo>
                  <a:pt x="459226" y="8715750"/>
                </a:lnTo>
                <a:lnTo>
                  <a:pt x="508813" y="8730919"/>
                </a:lnTo>
                <a:lnTo>
                  <a:pt x="558357" y="8746532"/>
                </a:lnTo>
                <a:lnTo>
                  <a:pt x="607860" y="8762569"/>
                </a:lnTo>
                <a:lnTo>
                  <a:pt x="657325" y="8779009"/>
                </a:lnTo>
                <a:lnTo>
                  <a:pt x="694112" y="8794627"/>
                </a:lnTo>
                <a:lnTo>
                  <a:pt x="743506" y="8811809"/>
                </a:lnTo>
                <a:lnTo>
                  <a:pt x="792869" y="8829329"/>
                </a:lnTo>
                <a:lnTo>
                  <a:pt x="842201" y="8847167"/>
                </a:lnTo>
                <a:lnTo>
                  <a:pt x="878862" y="8864099"/>
                </a:lnTo>
                <a:lnTo>
                  <a:pt x="928140" y="8882509"/>
                </a:lnTo>
                <a:lnTo>
                  <a:pt x="977206" y="8903151"/>
                </a:lnTo>
                <a:lnTo>
                  <a:pt x="1013487" y="8924080"/>
                </a:lnTo>
                <a:lnTo>
                  <a:pt x="1062271" y="8947673"/>
                </a:lnTo>
                <a:lnTo>
                  <a:pt x="1110920" y="8972697"/>
                </a:lnTo>
                <a:lnTo>
                  <a:pt x="1146792" y="8997919"/>
                </a:lnTo>
                <a:lnTo>
                  <a:pt x="1182534" y="9024512"/>
                </a:lnTo>
                <a:lnTo>
                  <a:pt x="1230792" y="9053649"/>
                </a:lnTo>
                <a:lnTo>
                  <a:pt x="1266281" y="9082895"/>
                </a:lnTo>
                <a:lnTo>
                  <a:pt x="1301649" y="9113423"/>
                </a:lnTo>
                <a:lnTo>
                  <a:pt x="1336897" y="9145203"/>
                </a:lnTo>
                <a:lnTo>
                  <a:pt x="1372030" y="9178205"/>
                </a:lnTo>
                <a:lnTo>
                  <a:pt x="1407049" y="9212399"/>
                </a:lnTo>
                <a:lnTo>
                  <a:pt x="1441957" y="9247756"/>
                </a:lnTo>
                <a:lnTo>
                  <a:pt x="1476757" y="9284245"/>
                </a:lnTo>
                <a:lnTo>
                  <a:pt x="1511453" y="9321837"/>
                </a:lnTo>
                <a:lnTo>
                  <a:pt x="1546046" y="9360503"/>
                </a:lnTo>
                <a:lnTo>
                  <a:pt x="1567897" y="9399009"/>
                </a:lnTo>
                <a:lnTo>
                  <a:pt x="1636404" y="9483488"/>
                </a:lnTo>
                <a:lnTo>
                  <a:pt x="1658040" y="9524255"/>
                </a:lnTo>
                <a:lnTo>
                  <a:pt x="1760983" y="9649060"/>
                </a:lnTo>
                <a:lnTo>
                  <a:pt x="1782689" y="9689083"/>
                </a:lnTo>
                <a:lnTo>
                  <a:pt x="1817058" y="9730116"/>
                </a:lnTo>
                <a:lnTo>
                  <a:pt x="1920274" y="9852039"/>
                </a:lnTo>
                <a:lnTo>
                  <a:pt x="1942075" y="9891077"/>
                </a:lnTo>
                <a:lnTo>
                  <a:pt x="2011020" y="9970945"/>
                </a:lnTo>
                <a:lnTo>
                  <a:pt x="2114588" y="10089178"/>
                </a:lnTo>
                <a:lnTo>
                  <a:pt x="2203598" y="10189050"/>
                </a:lnTo>
                <a:lnTo>
                  <a:pt x="2287613" y="10281889"/>
                </a:lnTo>
                <a:lnTo>
                  <a:pt x="2287173" y="10286517"/>
                </a:lnTo>
                <a:lnTo>
                  <a:pt x="2172316" y="10286950"/>
                </a:lnTo>
                <a:lnTo>
                  <a:pt x="2149207" y="10261666"/>
                </a:lnTo>
                <a:lnTo>
                  <a:pt x="2044914" y="10151052"/>
                </a:lnTo>
                <a:lnTo>
                  <a:pt x="2010187" y="10113789"/>
                </a:lnTo>
                <a:lnTo>
                  <a:pt x="1988126" y="10077489"/>
                </a:lnTo>
                <a:lnTo>
                  <a:pt x="1918797" y="10001656"/>
                </a:lnTo>
                <a:lnTo>
                  <a:pt x="1884177" y="9963273"/>
                </a:lnTo>
                <a:lnTo>
                  <a:pt x="1849589" y="9924542"/>
                </a:lnTo>
                <a:lnTo>
                  <a:pt x="1827472" y="9888832"/>
                </a:lnTo>
                <a:lnTo>
                  <a:pt x="1792775" y="9851260"/>
                </a:lnTo>
                <a:lnTo>
                  <a:pt x="1758133" y="9813102"/>
                </a:lnTo>
                <a:lnTo>
                  <a:pt x="1723540" y="9774431"/>
                </a:lnTo>
                <a:lnTo>
                  <a:pt x="1701632" y="9736524"/>
                </a:lnTo>
                <a:lnTo>
                  <a:pt x="1667116" y="9697048"/>
                </a:lnTo>
                <a:lnTo>
                  <a:pt x="1645270" y="9658482"/>
                </a:lnTo>
                <a:lnTo>
                  <a:pt x="1610802" y="9618493"/>
                </a:lnTo>
                <a:lnTo>
                  <a:pt x="1588992" y="9579561"/>
                </a:lnTo>
                <a:lnTo>
                  <a:pt x="1554545" y="9539353"/>
                </a:lnTo>
                <a:lnTo>
                  <a:pt x="1532830" y="9499418"/>
                </a:lnTo>
                <a:lnTo>
                  <a:pt x="1498377" y="9459271"/>
                </a:lnTo>
                <a:lnTo>
                  <a:pt x="1463829" y="9420132"/>
                </a:lnTo>
                <a:lnTo>
                  <a:pt x="1429183" y="9382019"/>
                </a:lnTo>
                <a:lnTo>
                  <a:pt x="1394438" y="9344946"/>
                </a:lnTo>
                <a:lnTo>
                  <a:pt x="1359592" y="9308932"/>
                </a:lnTo>
                <a:lnTo>
                  <a:pt x="1324644" y="9273993"/>
                </a:lnTo>
                <a:lnTo>
                  <a:pt x="1289593" y="9240146"/>
                </a:lnTo>
                <a:lnTo>
                  <a:pt x="1254435" y="9207406"/>
                </a:lnTo>
                <a:lnTo>
                  <a:pt x="1219171" y="9175792"/>
                </a:lnTo>
                <a:lnTo>
                  <a:pt x="1183798" y="9145318"/>
                </a:lnTo>
                <a:lnTo>
                  <a:pt x="1135672" y="9114801"/>
                </a:lnTo>
                <a:lnTo>
                  <a:pt x="1100077" y="9086661"/>
                </a:lnTo>
                <a:lnTo>
                  <a:pt x="1051726" y="9058509"/>
                </a:lnTo>
                <a:lnTo>
                  <a:pt x="1015903" y="9032769"/>
                </a:lnTo>
                <a:lnTo>
                  <a:pt x="967321" y="9007050"/>
                </a:lnTo>
                <a:lnTo>
                  <a:pt x="931263" y="8983776"/>
                </a:lnTo>
                <a:lnTo>
                  <a:pt x="882443" y="8960558"/>
                </a:lnTo>
                <a:lnTo>
                  <a:pt x="833501" y="8938614"/>
                </a:lnTo>
                <a:lnTo>
                  <a:pt x="784436" y="8917961"/>
                </a:lnTo>
                <a:lnTo>
                  <a:pt x="747890" y="8899820"/>
                </a:lnTo>
                <a:lnTo>
                  <a:pt x="698575" y="8881801"/>
                </a:lnTo>
                <a:lnTo>
                  <a:pt x="649133" y="8865123"/>
                </a:lnTo>
                <a:lnTo>
                  <a:pt x="599561" y="8849803"/>
                </a:lnTo>
                <a:lnTo>
                  <a:pt x="549858" y="8835858"/>
                </a:lnTo>
                <a:lnTo>
                  <a:pt x="500023" y="8823305"/>
                </a:lnTo>
                <a:lnTo>
                  <a:pt x="450332" y="8809237"/>
                </a:lnTo>
                <a:lnTo>
                  <a:pt x="400631" y="8795278"/>
                </a:lnTo>
                <a:lnTo>
                  <a:pt x="350873" y="8781906"/>
                </a:lnTo>
                <a:lnTo>
                  <a:pt x="313658" y="8770798"/>
                </a:lnTo>
                <a:lnTo>
                  <a:pt x="263654" y="8760025"/>
                </a:lnTo>
                <a:lnTo>
                  <a:pt x="213458" y="8751266"/>
                </a:lnTo>
                <a:lnTo>
                  <a:pt x="163025" y="8744996"/>
                </a:lnTo>
                <a:lnTo>
                  <a:pt x="112310" y="8741692"/>
                </a:lnTo>
                <a:lnTo>
                  <a:pt x="61267" y="8741829"/>
                </a:lnTo>
                <a:lnTo>
                  <a:pt x="9870" y="8745700"/>
                </a:lnTo>
                <a:lnTo>
                  <a:pt x="6370" y="8648390"/>
                </a:lnTo>
                <a:close/>
              </a:path>
              <a:path w="4631055" h="10287635">
                <a:moveTo>
                  <a:pt x="2736667" y="4489221"/>
                </a:moveTo>
                <a:lnTo>
                  <a:pt x="2805771" y="3762877"/>
                </a:lnTo>
                <a:lnTo>
                  <a:pt x="2840216" y="3669014"/>
                </a:lnTo>
                <a:lnTo>
                  <a:pt x="2776176" y="4342132"/>
                </a:lnTo>
                <a:lnTo>
                  <a:pt x="2758795" y="4390728"/>
                </a:lnTo>
                <a:lnTo>
                  <a:pt x="2754054" y="4440558"/>
                </a:lnTo>
                <a:lnTo>
                  <a:pt x="2736667" y="4489221"/>
                </a:lnTo>
                <a:close/>
              </a:path>
              <a:path w="4631055" h="10287635">
                <a:moveTo>
                  <a:pt x="11470" y="3901611"/>
                </a:moveTo>
                <a:lnTo>
                  <a:pt x="27492" y="3867297"/>
                </a:lnTo>
                <a:lnTo>
                  <a:pt x="86547" y="3782938"/>
                </a:lnTo>
                <a:lnTo>
                  <a:pt x="103433" y="3739540"/>
                </a:lnTo>
                <a:lnTo>
                  <a:pt x="221567" y="3570575"/>
                </a:lnTo>
                <a:lnTo>
                  <a:pt x="238464" y="3527071"/>
                </a:lnTo>
                <a:lnTo>
                  <a:pt x="356652" y="3357535"/>
                </a:lnTo>
                <a:lnTo>
                  <a:pt x="373566" y="3313851"/>
                </a:lnTo>
                <a:lnTo>
                  <a:pt x="462262" y="3186123"/>
                </a:lnTo>
                <a:lnTo>
                  <a:pt x="479194" y="3142239"/>
                </a:lnTo>
                <a:lnTo>
                  <a:pt x="538361" y="3056704"/>
                </a:lnTo>
                <a:lnTo>
                  <a:pt x="555311" y="3012640"/>
                </a:lnTo>
                <a:lnTo>
                  <a:pt x="643995" y="2885032"/>
                </a:lnTo>
                <a:lnTo>
                  <a:pt x="660859" y="2841877"/>
                </a:lnTo>
                <a:lnTo>
                  <a:pt x="749226" y="2717604"/>
                </a:lnTo>
                <a:lnTo>
                  <a:pt x="895988" y="2515919"/>
                </a:lnTo>
                <a:lnTo>
                  <a:pt x="937903" y="2477625"/>
                </a:lnTo>
                <a:lnTo>
                  <a:pt x="1025556" y="2360859"/>
                </a:lnTo>
                <a:lnTo>
                  <a:pt x="1067361" y="2323725"/>
                </a:lnTo>
                <a:lnTo>
                  <a:pt x="1125600" y="2247943"/>
                </a:lnTo>
                <a:lnTo>
                  <a:pt x="1167320" y="2211706"/>
                </a:lnTo>
                <a:lnTo>
                  <a:pt x="1196368" y="2174571"/>
                </a:lnTo>
                <a:lnTo>
                  <a:pt x="1238029" y="2138946"/>
                </a:lnTo>
                <a:lnTo>
                  <a:pt x="1267018" y="2102429"/>
                </a:lnTo>
                <a:lnTo>
                  <a:pt x="1308620" y="2067426"/>
                </a:lnTo>
                <a:lnTo>
                  <a:pt x="1337550" y="2031536"/>
                </a:lnTo>
                <a:lnTo>
                  <a:pt x="1379251" y="1995489"/>
                </a:lnTo>
                <a:lnTo>
                  <a:pt x="1408330" y="1958022"/>
                </a:lnTo>
                <a:lnTo>
                  <a:pt x="1450072" y="1921555"/>
                </a:lnTo>
                <a:lnTo>
                  <a:pt x="1479188" y="1883701"/>
                </a:lnTo>
                <a:lnTo>
                  <a:pt x="1520963" y="1846881"/>
                </a:lnTo>
                <a:lnTo>
                  <a:pt x="1579269" y="1770395"/>
                </a:lnTo>
                <a:lnTo>
                  <a:pt x="1621083" y="1733167"/>
                </a:lnTo>
                <a:lnTo>
                  <a:pt x="1650264" y="1694634"/>
                </a:lnTo>
                <a:lnTo>
                  <a:pt x="1692096" y="1657216"/>
                </a:lnTo>
                <a:lnTo>
                  <a:pt x="1721292" y="1618526"/>
                </a:lnTo>
                <a:lnTo>
                  <a:pt x="1763135" y="1580984"/>
                </a:lnTo>
                <a:lnTo>
                  <a:pt x="1821546" y="1503399"/>
                </a:lnTo>
                <a:lnTo>
                  <a:pt x="1863396" y="1465794"/>
                </a:lnTo>
                <a:lnTo>
                  <a:pt x="1992839" y="1312047"/>
                </a:lnTo>
                <a:lnTo>
                  <a:pt x="2034668" y="1274665"/>
                </a:lnTo>
                <a:lnTo>
                  <a:pt x="2093011" y="1197792"/>
                </a:lnTo>
                <a:lnTo>
                  <a:pt x="2134808" y="1160740"/>
                </a:lnTo>
                <a:lnTo>
                  <a:pt x="2163949" y="1122628"/>
                </a:lnTo>
                <a:lnTo>
                  <a:pt x="2205717" y="1085878"/>
                </a:lnTo>
                <a:lnTo>
                  <a:pt x="2234895" y="1047380"/>
                </a:lnTo>
                <a:lnTo>
                  <a:pt x="2293453" y="968249"/>
                </a:lnTo>
                <a:lnTo>
                  <a:pt x="2352264" y="886450"/>
                </a:lnTo>
                <a:lnTo>
                  <a:pt x="2369116" y="843413"/>
                </a:lnTo>
                <a:lnTo>
                  <a:pt x="2428271" y="758012"/>
                </a:lnTo>
                <a:lnTo>
                  <a:pt x="2445282" y="713294"/>
                </a:lnTo>
                <a:lnTo>
                  <a:pt x="2474985" y="669272"/>
                </a:lnTo>
                <a:lnTo>
                  <a:pt x="2509240" y="577408"/>
                </a:lnTo>
                <a:lnTo>
                  <a:pt x="2539072" y="532025"/>
                </a:lnTo>
                <a:lnTo>
                  <a:pt x="2590696" y="391692"/>
                </a:lnTo>
                <a:lnTo>
                  <a:pt x="2620495" y="346651"/>
                </a:lnTo>
                <a:lnTo>
                  <a:pt x="2637627" y="300680"/>
                </a:lnTo>
                <a:lnTo>
                  <a:pt x="2667376" y="256173"/>
                </a:lnTo>
                <a:lnTo>
                  <a:pt x="2684458" y="210713"/>
                </a:lnTo>
                <a:lnTo>
                  <a:pt x="2714160" y="166697"/>
                </a:lnTo>
                <a:lnTo>
                  <a:pt x="2731198" y="121708"/>
                </a:lnTo>
                <a:lnTo>
                  <a:pt x="2790498" y="34780"/>
                </a:lnTo>
                <a:lnTo>
                  <a:pt x="2806556" y="85"/>
                </a:lnTo>
                <a:lnTo>
                  <a:pt x="3172967" y="141"/>
                </a:lnTo>
                <a:lnTo>
                  <a:pt x="2895849" y="170"/>
                </a:lnTo>
                <a:lnTo>
                  <a:pt x="2882039" y="11233"/>
                </a:lnTo>
                <a:lnTo>
                  <a:pt x="2865091" y="55280"/>
                </a:lnTo>
                <a:lnTo>
                  <a:pt x="2835484" y="98299"/>
                </a:lnTo>
                <a:lnTo>
                  <a:pt x="2818503" y="142690"/>
                </a:lnTo>
                <a:lnTo>
                  <a:pt x="2759210" y="229551"/>
                </a:lnTo>
                <a:lnTo>
                  <a:pt x="2725145" y="319420"/>
                </a:lnTo>
                <a:lnTo>
                  <a:pt x="2695450" y="363362"/>
                </a:lnTo>
                <a:lnTo>
                  <a:pt x="2678385" y="408639"/>
                </a:lnTo>
                <a:lnTo>
                  <a:pt x="2648665" y="452838"/>
                </a:lnTo>
                <a:lnTo>
                  <a:pt x="2597310" y="590348"/>
                </a:lnTo>
                <a:lnTo>
                  <a:pt x="2567530" y="635186"/>
                </a:lnTo>
                <a:lnTo>
                  <a:pt x="2550401" y="681133"/>
                </a:lnTo>
                <a:lnTo>
                  <a:pt x="2520647" y="725691"/>
                </a:lnTo>
                <a:lnTo>
                  <a:pt x="2503563" y="771171"/>
                </a:lnTo>
                <a:lnTo>
                  <a:pt x="2473871" y="815075"/>
                </a:lnTo>
                <a:lnTo>
                  <a:pt x="2456867" y="859715"/>
                </a:lnTo>
                <a:lnTo>
                  <a:pt x="2397741" y="944815"/>
                </a:lnTo>
                <a:lnTo>
                  <a:pt x="2368280" y="986290"/>
                </a:lnTo>
                <a:lnTo>
                  <a:pt x="2338900" y="1026925"/>
                </a:lnTo>
                <a:lnTo>
                  <a:pt x="2309608" y="1066626"/>
                </a:lnTo>
                <a:lnTo>
                  <a:pt x="2280414" y="1105300"/>
                </a:lnTo>
                <a:lnTo>
                  <a:pt x="2209459" y="1180638"/>
                </a:lnTo>
                <a:lnTo>
                  <a:pt x="2151152" y="1257135"/>
                </a:lnTo>
                <a:lnTo>
                  <a:pt x="2109358" y="1294149"/>
                </a:lnTo>
                <a:lnTo>
                  <a:pt x="2051065" y="1370495"/>
                </a:lnTo>
                <a:lnTo>
                  <a:pt x="2009281" y="1407409"/>
                </a:lnTo>
                <a:lnTo>
                  <a:pt x="1951012" y="1483504"/>
                </a:lnTo>
                <a:lnTo>
                  <a:pt x="1909243" y="1520267"/>
                </a:lnTo>
                <a:lnTo>
                  <a:pt x="1851007" y="1596010"/>
                </a:lnTo>
                <a:lnTo>
                  <a:pt x="1809257" y="1632573"/>
                </a:lnTo>
                <a:lnTo>
                  <a:pt x="1751064" y="1707864"/>
                </a:lnTo>
                <a:lnTo>
                  <a:pt x="1709337" y="1744175"/>
                </a:lnTo>
                <a:lnTo>
                  <a:pt x="1651197" y="1818914"/>
                </a:lnTo>
                <a:lnTo>
                  <a:pt x="1609499" y="1854924"/>
                </a:lnTo>
                <a:lnTo>
                  <a:pt x="1580455" y="1892025"/>
                </a:lnTo>
                <a:lnTo>
                  <a:pt x="1538779" y="1927807"/>
                </a:lnTo>
                <a:lnTo>
                  <a:pt x="1509757" y="1964668"/>
                </a:lnTo>
                <a:lnTo>
                  <a:pt x="1468104" y="2000198"/>
                </a:lnTo>
                <a:lnTo>
                  <a:pt x="1410124" y="2073257"/>
                </a:lnTo>
                <a:lnTo>
                  <a:pt x="1368512" y="2108369"/>
                </a:lnTo>
                <a:lnTo>
                  <a:pt x="1339499" y="2145135"/>
                </a:lnTo>
                <a:lnTo>
                  <a:pt x="1297811" y="2181042"/>
                </a:lnTo>
                <a:lnTo>
                  <a:pt x="1268733" y="2218492"/>
                </a:lnTo>
                <a:lnTo>
                  <a:pt x="1226981" y="2255075"/>
                </a:lnTo>
                <a:lnTo>
                  <a:pt x="1197839" y="2293196"/>
                </a:lnTo>
                <a:lnTo>
                  <a:pt x="1156023" y="2330445"/>
                </a:lnTo>
                <a:lnTo>
                  <a:pt x="1097584" y="2408329"/>
                </a:lnTo>
                <a:lnTo>
                  <a:pt x="1055675" y="2446552"/>
                </a:lnTo>
                <a:lnTo>
                  <a:pt x="967697" y="2566734"/>
                </a:lnTo>
                <a:lnTo>
                  <a:pt x="925669" y="2606215"/>
                </a:lnTo>
                <a:lnTo>
                  <a:pt x="778310" y="2814181"/>
                </a:lnTo>
                <a:lnTo>
                  <a:pt x="748753" y="2856661"/>
                </a:lnTo>
                <a:lnTo>
                  <a:pt x="731813" y="2900634"/>
                </a:lnTo>
                <a:lnTo>
                  <a:pt x="642899" y="3030646"/>
                </a:lnTo>
                <a:lnTo>
                  <a:pt x="625906" y="3075171"/>
                </a:lnTo>
                <a:lnTo>
                  <a:pt x="566653" y="3161601"/>
                </a:lnTo>
                <a:lnTo>
                  <a:pt x="549680" y="3205920"/>
                </a:lnTo>
                <a:lnTo>
                  <a:pt x="460864" y="3334909"/>
                </a:lnTo>
                <a:lnTo>
                  <a:pt x="443911" y="3379000"/>
                </a:lnTo>
                <a:lnTo>
                  <a:pt x="295998" y="3592791"/>
                </a:lnTo>
                <a:lnTo>
                  <a:pt x="190365" y="3764448"/>
                </a:lnTo>
                <a:lnTo>
                  <a:pt x="160801" y="3807010"/>
                </a:lnTo>
                <a:lnTo>
                  <a:pt x="143881" y="3850761"/>
                </a:lnTo>
                <a:lnTo>
                  <a:pt x="25640" y="4020849"/>
                </a:lnTo>
                <a:lnTo>
                  <a:pt x="11419" y="4055172"/>
                </a:lnTo>
                <a:lnTo>
                  <a:pt x="11470" y="3901611"/>
                </a:lnTo>
                <a:close/>
              </a:path>
              <a:path w="4631055" h="10287635">
                <a:moveTo>
                  <a:pt x="2678045" y="4837207"/>
                </a:moveTo>
                <a:lnTo>
                  <a:pt x="2766766" y="3904673"/>
                </a:lnTo>
                <a:lnTo>
                  <a:pt x="2801195" y="3810976"/>
                </a:lnTo>
                <a:lnTo>
                  <a:pt x="2727167" y="4589076"/>
                </a:lnTo>
                <a:lnTo>
                  <a:pt x="2709767" y="4637870"/>
                </a:lnTo>
                <a:lnTo>
                  <a:pt x="2695466" y="4788184"/>
                </a:lnTo>
                <a:lnTo>
                  <a:pt x="2678045" y="4837207"/>
                </a:lnTo>
                <a:close/>
              </a:path>
              <a:path w="4631055" h="10287635">
                <a:moveTo>
                  <a:pt x="2646220" y="5037620"/>
                </a:moveTo>
                <a:lnTo>
                  <a:pt x="2744826" y="4001194"/>
                </a:lnTo>
                <a:lnTo>
                  <a:pt x="2762200" y="3952669"/>
                </a:lnTo>
                <a:lnTo>
                  <a:pt x="2663670" y="4988304"/>
                </a:lnTo>
                <a:lnTo>
                  <a:pt x="2646220" y="5037620"/>
                </a:lnTo>
                <a:close/>
              </a:path>
              <a:path w="4631055" h="10287635">
                <a:moveTo>
                  <a:pt x="2614399" y="5238004"/>
                </a:moveTo>
                <a:lnTo>
                  <a:pt x="2722700" y="4099664"/>
                </a:lnTo>
                <a:lnTo>
                  <a:pt x="2740087" y="4050996"/>
                </a:lnTo>
                <a:lnTo>
                  <a:pt x="2631823" y="5188948"/>
                </a:lnTo>
                <a:lnTo>
                  <a:pt x="2614399" y="5238004"/>
                </a:lnTo>
                <a:close/>
              </a:path>
              <a:path w="4631055" h="10287635">
                <a:moveTo>
                  <a:pt x="2464276" y="6279555"/>
                </a:moveTo>
                <a:lnTo>
                  <a:pt x="2614968" y="4695658"/>
                </a:lnTo>
                <a:lnTo>
                  <a:pt x="2632373" y="4646801"/>
                </a:lnTo>
                <a:lnTo>
                  <a:pt x="2472215" y="6330208"/>
                </a:lnTo>
                <a:lnTo>
                  <a:pt x="2464276" y="6279555"/>
                </a:lnTo>
                <a:close/>
              </a:path>
              <a:path w="4631055" h="10287635">
                <a:moveTo>
                  <a:pt x="2461080" y="6179056"/>
                </a:moveTo>
                <a:lnTo>
                  <a:pt x="2588060" y="4844389"/>
                </a:lnTo>
                <a:lnTo>
                  <a:pt x="2605453" y="4795663"/>
                </a:lnTo>
                <a:lnTo>
                  <a:pt x="2468994" y="6229970"/>
                </a:lnTo>
                <a:lnTo>
                  <a:pt x="2461080" y="6179056"/>
                </a:lnTo>
                <a:close/>
              </a:path>
              <a:path w="4631055" h="10287635">
                <a:moveTo>
                  <a:pt x="2457930" y="6078084"/>
                </a:moveTo>
                <a:lnTo>
                  <a:pt x="2556554" y="5041457"/>
                </a:lnTo>
                <a:lnTo>
                  <a:pt x="2573846" y="4993790"/>
                </a:lnTo>
                <a:lnTo>
                  <a:pt x="2465821" y="6129227"/>
                </a:lnTo>
                <a:lnTo>
                  <a:pt x="2457930" y="6078084"/>
                </a:lnTo>
                <a:close/>
              </a:path>
              <a:path w="4631055" h="10287635">
                <a:moveTo>
                  <a:pt x="2459596" y="5926476"/>
                </a:moveTo>
                <a:lnTo>
                  <a:pt x="2525229" y="5236614"/>
                </a:lnTo>
                <a:lnTo>
                  <a:pt x="2542553" y="5188620"/>
                </a:lnTo>
                <a:lnTo>
                  <a:pt x="2467461" y="5977903"/>
                </a:lnTo>
                <a:lnTo>
                  <a:pt x="2459596" y="5926476"/>
                </a:lnTo>
                <a:close/>
              </a:path>
              <a:path w="4631055" h="10287635">
                <a:moveTo>
                  <a:pt x="3925" y="9344547"/>
                </a:moveTo>
                <a:lnTo>
                  <a:pt x="28143" y="9358172"/>
                </a:lnTo>
                <a:lnTo>
                  <a:pt x="63444" y="9389402"/>
                </a:lnTo>
                <a:lnTo>
                  <a:pt x="98766" y="9420415"/>
                </a:lnTo>
                <a:lnTo>
                  <a:pt x="146751" y="9452415"/>
                </a:lnTo>
                <a:lnTo>
                  <a:pt x="182113" y="9482995"/>
                </a:lnTo>
                <a:lnTo>
                  <a:pt x="230140" y="9514561"/>
                </a:lnTo>
                <a:lnTo>
                  <a:pt x="265543" y="9544708"/>
                </a:lnTo>
                <a:lnTo>
                  <a:pt x="313611" y="9575841"/>
                </a:lnTo>
                <a:lnTo>
                  <a:pt x="349056" y="9605554"/>
                </a:lnTo>
                <a:lnTo>
                  <a:pt x="397165" y="9636254"/>
                </a:lnTo>
                <a:lnTo>
                  <a:pt x="432651" y="9665534"/>
                </a:lnTo>
                <a:lnTo>
                  <a:pt x="480801" y="9695800"/>
                </a:lnTo>
                <a:lnTo>
                  <a:pt x="516441" y="9723459"/>
                </a:lnTo>
                <a:lnTo>
                  <a:pt x="564900" y="9750478"/>
                </a:lnTo>
                <a:lnTo>
                  <a:pt x="600894" y="9774423"/>
                </a:lnTo>
                <a:lnTo>
                  <a:pt x="649712" y="9797674"/>
                </a:lnTo>
                <a:lnTo>
                  <a:pt x="686069" y="9817796"/>
                </a:lnTo>
                <a:lnTo>
                  <a:pt x="735256" y="9837168"/>
                </a:lnTo>
                <a:lnTo>
                  <a:pt x="784630" y="9854559"/>
                </a:lnTo>
                <a:lnTo>
                  <a:pt x="821553" y="9868739"/>
                </a:lnTo>
                <a:lnTo>
                  <a:pt x="871313" y="9882087"/>
                </a:lnTo>
                <a:lnTo>
                  <a:pt x="921268" y="9893372"/>
                </a:lnTo>
                <a:lnTo>
                  <a:pt x="971423" y="9902566"/>
                </a:lnTo>
                <a:lnTo>
                  <a:pt x="1021233" y="9915386"/>
                </a:lnTo>
                <a:lnTo>
                  <a:pt x="1070825" y="9930495"/>
                </a:lnTo>
                <a:lnTo>
                  <a:pt x="1107556" y="9946689"/>
                </a:lnTo>
                <a:lnTo>
                  <a:pt x="1156713" y="9966374"/>
                </a:lnTo>
                <a:lnTo>
                  <a:pt x="1205652" y="9988347"/>
                </a:lnTo>
                <a:lnTo>
                  <a:pt x="1254373" y="10012608"/>
                </a:lnTo>
                <a:lnTo>
                  <a:pt x="1290233" y="10037955"/>
                </a:lnTo>
                <a:lnTo>
                  <a:pt x="1386843" y="10095232"/>
                </a:lnTo>
                <a:lnTo>
                  <a:pt x="1422535" y="10122350"/>
                </a:lnTo>
                <a:lnTo>
                  <a:pt x="1519236" y="10178662"/>
                </a:lnTo>
                <a:lnTo>
                  <a:pt x="1554958" y="10205466"/>
                </a:lnTo>
                <a:lnTo>
                  <a:pt x="1603331" y="10233384"/>
                </a:lnTo>
                <a:lnTo>
                  <a:pt x="1639070" y="10260016"/>
                </a:lnTo>
                <a:lnTo>
                  <a:pt x="1687522" y="10287100"/>
                </a:lnTo>
                <a:lnTo>
                  <a:pt x="1496167" y="10287051"/>
                </a:lnTo>
                <a:lnTo>
                  <a:pt x="1472222" y="10270551"/>
                </a:lnTo>
                <a:lnTo>
                  <a:pt x="1423988" y="10241169"/>
                </a:lnTo>
                <a:lnTo>
                  <a:pt x="1388278" y="10214236"/>
                </a:lnTo>
                <a:lnTo>
                  <a:pt x="1339876" y="10186620"/>
                </a:lnTo>
                <a:lnTo>
                  <a:pt x="1304054" y="10160874"/>
                </a:lnTo>
                <a:lnTo>
                  <a:pt x="1268154" y="10135942"/>
                </a:lnTo>
                <a:lnTo>
                  <a:pt x="1219519" y="10110768"/>
                </a:lnTo>
                <a:lnTo>
                  <a:pt x="1183422" y="10087904"/>
                </a:lnTo>
                <a:lnTo>
                  <a:pt x="1134563" y="10065091"/>
                </a:lnTo>
                <a:lnTo>
                  <a:pt x="1098214" y="10044882"/>
                </a:lnTo>
                <a:lnTo>
                  <a:pt x="1049075" y="10025018"/>
                </a:lnTo>
                <a:lnTo>
                  <a:pt x="999774" y="10006849"/>
                </a:lnTo>
                <a:lnTo>
                  <a:pt x="962941" y="9991723"/>
                </a:lnTo>
                <a:lnTo>
                  <a:pt x="913276" y="9977383"/>
                </a:lnTo>
                <a:lnTo>
                  <a:pt x="863408" y="9965178"/>
                </a:lnTo>
                <a:lnTo>
                  <a:pt x="813322" y="9955254"/>
                </a:lnTo>
                <a:lnTo>
                  <a:pt x="763380" y="9943832"/>
                </a:lnTo>
                <a:lnTo>
                  <a:pt x="713727" y="9929356"/>
                </a:lnTo>
                <a:lnTo>
                  <a:pt x="676982" y="9913305"/>
                </a:lnTo>
                <a:lnTo>
                  <a:pt x="627833" y="9893549"/>
                </a:lnTo>
                <a:lnTo>
                  <a:pt x="578895" y="9871564"/>
                </a:lnTo>
                <a:lnTo>
                  <a:pt x="530143" y="9847626"/>
                </a:lnTo>
                <a:lnTo>
                  <a:pt x="494194" y="9823213"/>
                </a:lnTo>
                <a:lnTo>
                  <a:pt x="445735" y="9796194"/>
                </a:lnTo>
                <a:lnTo>
                  <a:pt x="410026" y="9769251"/>
                </a:lnTo>
                <a:lnTo>
                  <a:pt x="361756" y="9740251"/>
                </a:lnTo>
                <a:lnTo>
                  <a:pt x="326183" y="9711877"/>
                </a:lnTo>
                <a:lnTo>
                  <a:pt x="278103" y="9680882"/>
                </a:lnTo>
                <a:lnTo>
                  <a:pt x="242711" y="9650601"/>
                </a:lnTo>
                <a:lnTo>
                  <a:pt x="207365" y="9619855"/>
                </a:lnTo>
                <a:lnTo>
                  <a:pt x="159417" y="9587461"/>
                </a:lnTo>
                <a:lnTo>
                  <a:pt x="124153" y="9555846"/>
                </a:lnTo>
                <a:lnTo>
                  <a:pt x="76284" y="9522626"/>
                </a:lnTo>
                <a:lnTo>
                  <a:pt x="41094" y="9490227"/>
                </a:lnTo>
                <a:lnTo>
                  <a:pt x="5464" y="9462462"/>
                </a:lnTo>
                <a:lnTo>
                  <a:pt x="3925" y="9344547"/>
                </a:lnTo>
                <a:close/>
              </a:path>
              <a:path w="4631055" h="10287635">
                <a:moveTo>
                  <a:pt x="1776892" y="7202295"/>
                </a:moveTo>
                <a:lnTo>
                  <a:pt x="1790458" y="7059701"/>
                </a:lnTo>
                <a:lnTo>
                  <a:pt x="1798243" y="7111968"/>
                </a:lnTo>
                <a:lnTo>
                  <a:pt x="1791276" y="7185192"/>
                </a:lnTo>
                <a:lnTo>
                  <a:pt x="1776892" y="7202295"/>
                </a:lnTo>
                <a:close/>
              </a:path>
              <a:path w="4631055" h="10287635">
                <a:moveTo>
                  <a:pt x="1695492" y="6985151"/>
                </a:moveTo>
                <a:lnTo>
                  <a:pt x="1795892" y="5929859"/>
                </a:lnTo>
                <a:lnTo>
                  <a:pt x="1803750" y="5981359"/>
                </a:lnTo>
                <a:lnTo>
                  <a:pt x="1789405" y="6132131"/>
                </a:lnTo>
                <a:lnTo>
                  <a:pt x="1797190" y="6184397"/>
                </a:lnTo>
                <a:lnTo>
                  <a:pt x="1787474" y="6286525"/>
                </a:lnTo>
                <a:lnTo>
                  <a:pt x="1795259" y="6338792"/>
                </a:lnTo>
                <a:lnTo>
                  <a:pt x="1785542" y="6440920"/>
                </a:lnTo>
                <a:lnTo>
                  <a:pt x="1793327" y="6493186"/>
                </a:lnTo>
                <a:lnTo>
                  <a:pt x="1783610" y="6595314"/>
                </a:lnTo>
                <a:lnTo>
                  <a:pt x="1791395" y="6647581"/>
                </a:lnTo>
                <a:lnTo>
                  <a:pt x="1786537" y="6698645"/>
                </a:lnTo>
                <a:lnTo>
                  <a:pt x="1797248" y="6854243"/>
                </a:lnTo>
                <a:lnTo>
                  <a:pt x="1787532" y="6956371"/>
                </a:lnTo>
                <a:lnTo>
                  <a:pt x="1795316" y="7008637"/>
                </a:lnTo>
                <a:lnTo>
                  <a:pt x="1775150" y="7220601"/>
                </a:lnTo>
                <a:lnTo>
                  <a:pt x="1746381" y="7254807"/>
                </a:lnTo>
                <a:lnTo>
                  <a:pt x="1735054" y="7239779"/>
                </a:lnTo>
                <a:lnTo>
                  <a:pt x="1723780" y="7224179"/>
                </a:lnTo>
                <a:lnTo>
                  <a:pt x="1712616" y="7207435"/>
                </a:lnTo>
                <a:lnTo>
                  <a:pt x="1701615" y="7188976"/>
                </a:lnTo>
                <a:lnTo>
                  <a:pt x="1703343" y="7036726"/>
                </a:lnTo>
                <a:lnTo>
                  <a:pt x="1695492" y="6985151"/>
                </a:lnTo>
                <a:close/>
              </a:path>
              <a:path w="4631055" h="10287635">
                <a:moveTo>
                  <a:pt x="1961380" y="4726806"/>
                </a:moveTo>
                <a:lnTo>
                  <a:pt x="2001220" y="4308048"/>
                </a:lnTo>
                <a:lnTo>
                  <a:pt x="2053294" y="4162983"/>
                </a:lnTo>
                <a:lnTo>
                  <a:pt x="2018379" y="4529968"/>
                </a:lnTo>
                <a:lnTo>
                  <a:pt x="2000973" y="4578828"/>
                </a:lnTo>
                <a:lnTo>
                  <a:pt x="1996207" y="4628925"/>
                </a:lnTo>
                <a:lnTo>
                  <a:pt x="1961380" y="4726806"/>
                </a:lnTo>
                <a:close/>
              </a:path>
              <a:path w="4631055" h="10287635">
                <a:moveTo>
                  <a:pt x="10851" y="5784238"/>
                </a:moveTo>
                <a:lnTo>
                  <a:pt x="21423" y="5808354"/>
                </a:lnTo>
                <a:lnTo>
                  <a:pt x="29654" y="5855932"/>
                </a:lnTo>
                <a:lnTo>
                  <a:pt x="50605" y="5903899"/>
                </a:lnTo>
                <a:lnTo>
                  <a:pt x="71634" y="5951053"/>
                </a:lnTo>
                <a:lnTo>
                  <a:pt x="92740" y="5997392"/>
                </a:lnTo>
                <a:lnTo>
                  <a:pt x="113923" y="6042919"/>
                </a:lnTo>
                <a:lnTo>
                  <a:pt x="135184" y="6087632"/>
                </a:lnTo>
                <a:lnTo>
                  <a:pt x="156522" y="6131531"/>
                </a:lnTo>
                <a:lnTo>
                  <a:pt x="177938" y="6174616"/>
                </a:lnTo>
                <a:lnTo>
                  <a:pt x="212073" y="6218091"/>
                </a:lnTo>
                <a:lnTo>
                  <a:pt x="233644" y="6259550"/>
                </a:lnTo>
                <a:lnTo>
                  <a:pt x="267934" y="6301397"/>
                </a:lnTo>
                <a:lnTo>
                  <a:pt x="302303" y="6342431"/>
                </a:lnTo>
                <a:lnTo>
                  <a:pt x="324105" y="6381449"/>
                </a:lnTo>
                <a:lnTo>
                  <a:pt x="358628" y="6420855"/>
                </a:lnTo>
                <a:lnTo>
                  <a:pt x="393277" y="6458932"/>
                </a:lnTo>
                <a:lnTo>
                  <a:pt x="462491" y="6535979"/>
                </a:lnTo>
                <a:lnTo>
                  <a:pt x="531586" y="6614278"/>
                </a:lnTo>
                <a:lnTo>
                  <a:pt x="600555" y="6693899"/>
                </a:lnTo>
                <a:lnTo>
                  <a:pt x="669391" y="6774915"/>
                </a:lnTo>
                <a:lnTo>
                  <a:pt x="691115" y="6814765"/>
                </a:lnTo>
                <a:lnTo>
                  <a:pt x="725445" y="6856194"/>
                </a:lnTo>
                <a:lnTo>
                  <a:pt x="759739" y="6898007"/>
                </a:lnTo>
                <a:lnTo>
                  <a:pt x="793996" y="6940213"/>
                </a:lnTo>
                <a:lnTo>
                  <a:pt x="815571" y="6981619"/>
                </a:lnTo>
                <a:lnTo>
                  <a:pt x="849750" y="7024638"/>
                </a:lnTo>
                <a:lnTo>
                  <a:pt x="883889" y="7068078"/>
                </a:lnTo>
                <a:lnTo>
                  <a:pt x="905463" y="7109507"/>
                </a:lnTo>
                <a:lnTo>
                  <a:pt x="939857" y="7150268"/>
                </a:lnTo>
                <a:lnTo>
                  <a:pt x="974434" y="7189104"/>
                </a:lnTo>
                <a:lnTo>
                  <a:pt x="1009200" y="7225960"/>
                </a:lnTo>
                <a:lnTo>
                  <a:pt x="1044159" y="7260779"/>
                </a:lnTo>
                <a:lnTo>
                  <a:pt x="1079317" y="7293509"/>
                </a:lnTo>
                <a:lnTo>
                  <a:pt x="1114679" y="7324093"/>
                </a:lnTo>
                <a:lnTo>
                  <a:pt x="1162894" y="7353679"/>
                </a:lnTo>
                <a:lnTo>
                  <a:pt x="1198680" y="7379806"/>
                </a:lnTo>
                <a:lnTo>
                  <a:pt x="1247329" y="7404826"/>
                </a:lnTo>
                <a:lnTo>
                  <a:pt x="1296203" y="7427480"/>
                </a:lnTo>
                <a:lnTo>
                  <a:pt x="1345496" y="7445735"/>
                </a:lnTo>
                <a:lnTo>
                  <a:pt x="1394952" y="7462274"/>
                </a:lnTo>
                <a:lnTo>
                  <a:pt x="1444734" y="7475380"/>
                </a:lnTo>
                <a:lnTo>
                  <a:pt x="1507649" y="7484541"/>
                </a:lnTo>
                <a:lnTo>
                  <a:pt x="1558520" y="7486206"/>
                </a:lnTo>
                <a:lnTo>
                  <a:pt x="1598109" y="7472367"/>
                </a:lnTo>
                <a:lnTo>
                  <a:pt x="1638895" y="7445942"/>
                </a:lnTo>
                <a:lnTo>
                  <a:pt x="1668073" y="7407445"/>
                </a:lnTo>
                <a:lnTo>
                  <a:pt x="1681831" y="7396921"/>
                </a:lnTo>
                <a:lnTo>
                  <a:pt x="1695318" y="7389257"/>
                </a:lnTo>
                <a:lnTo>
                  <a:pt x="1721338" y="7383939"/>
                </a:lnTo>
                <a:lnTo>
                  <a:pt x="1734770" y="7376847"/>
                </a:lnTo>
                <a:lnTo>
                  <a:pt x="1732947" y="7396011"/>
                </a:lnTo>
                <a:lnTo>
                  <a:pt x="1743712" y="7416950"/>
                </a:lnTo>
                <a:lnTo>
                  <a:pt x="1740447" y="7451274"/>
                </a:lnTo>
                <a:lnTo>
                  <a:pt x="1724046" y="7489565"/>
                </a:lnTo>
                <a:lnTo>
                  <a:pt x="1682848" y="7520326"/>
                </a:lnTo>
                <a:lnTo>
                  <a:pt x="1654840" y="7546527"/>
                </a:lnTo>
                <a:lnTo>
                  <a:pt x="1614799" y="7565120"/>
                </a:lnTo>
                <a:lnTo>
                  <a:pt x="1562786" y="7575466"/>
                </a:lnTo>
                <a:lnTo>
                  <a:pt x="1511503" y="7578127"/>
                </a:lnTo>
                <a:lnTo>
                  <a:pt x="1461013" y="7572461"/>
                </a:lnTo>
                <a:lnTo>
                  <a:pt x="1411212" y="7559547"/>
                </a:lnTo>
                <a:lnTo>
                  <a:pt x="1361579" y="7544874"/>
                </a:lnTo>
                <a:lnTo>
                  <a:pt x="1324783" y="7529355"/>
                </a:lnTo>
                <a:lnTo>
                  <a:pt x="1275568" y="7510289"/>
                </a:lnTo>
                <a:lnTo>
                  <a:pt x="1226603" y="7488588"/>
                </a:lnTo>
                <a:lnTo>
                  <a:pt x="1190367" y="7467189"/>
                </a:lnTo>
                <a:lnTo>
                  <a:pt x="1141677" y="7442595"/>
                </a:lnTo>
                <a:lnTo>
                  <a:pt x="1105816" y="7417255"/>
                </a:lnTo>
                <a:lnTo>
                  <a:pt x="1057493" y="7388806"/>
                </a:lnTo>
                <a:lnTo>
                  <a:pt x="1021991" y="7359695"/>
                </a:lnTo>
                <a:lnTo>
                  <a:pt x="986662" y="7328761"/>
                </a:lnTo>
                <a:lnTo>
                  <a:pt x="951502" y="7296048"/>
                </a:lnTo>
                <a:lnTo>
                  <a:pt x="916507" y="7261598"/>
                </a:lnTo>
                <a:lnTo>
                  <a:pt x="881674" y="7225453"/>
                </a:lnTo>
                <a:lnTo>
                  <a:pt x="859641" y="7188858"/>
                </a:lnTo>
                <a:lnTo>
                  <a:pt x="825118" y="7149449"/>
                </a:lnTo>
                <a:lnTo>
                  <a:pt x="803388" y="7109676"/>
                </a:lnTo>
                <a:lnTo>
                  <a:pt x="769038" y="7068455"/>
                </a:lnTo>
                <a:lnTo>
                  <a:pt x="747303" y="7028722"/>
                </a:lnTo>
                <a:lnTo>
                  <a:pt x="712898" y="6988072"/>
                </a:lnTo>
                <a:lnTo>
                  <a:pt x="691109" y="6948912"/>
                </a:lnTo>
                <a:lnTo>
                  <a:pt x="622164" y="6869043"/>
                </a:lnTo>
                <a:lnTo>
                  <a:pt x="600293" y="6830740"/>
                </a:lnTo>
                <a:lnTo>
                  <a:pt x="531185" y="6752588"/>
                </a:lnTo>
                <a:lnTo>
                  <a:pt x="496590" y="6713941"/>
                </a:lnTo>
                <a:lnTo>
                  <a:pt x="474610" y="6676782"/>
                </a:lnTo>
                <a:lnTo>
                  <a:pt x="405284" y="6600918"/>
                </a:lnTo>
                <a:lnTo>
                  <a:pt x="335848" y="6526198"/>
                </a:lnTo>
                <a:lnTo>
                  <a:pt x="301090" y="6489267"/>
                </a:lnTo>
                <a:lnTo>
                  <a:pt x="266474" y="6450837"/>
                </a:lnTo>
                <a:lnTo>
                  <a:pt x="244595" y="6412627"/>
                </a:lnTo>
                <a:lnTo>
                  <a:pt x="210164" y="6372249"/>
                </a:lnTo>
                <a:lnTo>
                  <a:pt x="175824" y="6330923"/>
                </a:lnTo>
                <a:lnTo>
                  <a:pt x="154215" y="6289870"/>
                </a:lnTo>
                <a:lnTo>
                  <a:pt x="120050" y="6246703"/>
                </a:lnTo>
                <a:lnTo>
                  <a:pt x="98613" y="6203845"/>
                </a:lnTo>
                <a:lnTo>
                  <a:pt x="64616" y="6158908"/>
                </a:lnTo>
                <a:lnTo>
                  <a:pt x="43344" y="6114316"/>
                </a:lnTo>
                <a:lnTo>
                  <a:pt x="22151" y="6068884"/>
                </a:lnTo>
                <a:lnTo>
                  <a:pt x="10763" y="6050712"/>
                </a:lnTo>
                <a:lnTo>
                  <a:pt x="10851" y="5784238"/>
                </a:lnTo>
                <a:close/>
              </a:path>
              <a:path w="4631055" h="10287635">
                <a:moveTo>
                  <a:pt x="1912198" y="4975570"/>
                </a:moveTo>
                <a:lnTo>
                  <a:pt x="1961758" y="4454647"/>
                </a:lnTo>
                <a:lnTo>
                  <a:pt x="1996498" y="4357679"/>
                </a:lnTo>
                <a:lnTo>
                  <a:pt x="1956605" y="4776992"/>
                </a:lnTo>
                <a:lnTo>
                  <a:pt x="1939185" y="4826000"/>
                </a:lnTo>
                <a:lnTo>
                  <a:pt x="1929624" y="4926494"/>
                </a:lnTo>
                <a:lnTo>
                  <a:pt x="1912198" y="4975570"/>
                </a:lnTo>
                <a:close/>
              </a:path>
              <a:path w="4631055" h="10287635">
                <a:moveTo>
                  <a:pt x="1853388" y="5325527"/>
                </a:moveTo>
                <a:lnTo>
                  <a:pt x="1922264" y="4601585"/>
                </a:lnTo>
                <a:lnTo>
                  <a:pt x="1957025" y="4504390"/>
                </a:lnTo>
                <a:lnTo>
                  <a:pt x="1902626" y="5076180"/>
                </a:lnTo>
                <a:lnTo>
                  <a:pt x="1885194" y="5125305"/>
                </a:lnTo>
                <a:lnTo>
                  <a:pt x="1870823" y="5276361"/>
                </a:lnTo>
                <a:lnTo>
                  <a:pt x="1853388" y="5325527"/>
                </a:lnTo>
                <a:close/>
              </a:path>
              <a:path w="4631055" h="10287635">
                <a:moveTo>
                  <a:pt x="1697240" y="6832692"/>
                </a:moveTo>
                <a:lnTo>
                  <a:pt x="1900130" y="4700136"/>
                </a:lnTo>
                <a:lnTo>
                  <a:pt x="1917520" y="4651442"/>
                </a:lnTo>
                <a:lnTo>
                  <a:pt x="1705083" y="6884342"/>
                </a:lnTo>
                <a:lnTo>
                  <a:pt x="1697240" y="6832692"/>
                </a:lnTo>
                <a:close/>
              </a:path>
              <a:path w="4631055" h="10287635">
                <a:moveTo>
                  <a:pt x="1694206" y="6730484"/>
                </a:moveTo>
                <a:lnTo>
                  <a:pt x="1877982" y="4798845"/>
                </a:lnTo>
                <a:lnTo>
                  <a:pt x="1895379" y="4750072"/>
                </a:lnTo>
                <a:lnTo>
                  <a:pt x="1702043" y="6782210"/>
                </a:lnTo>
                <a:lnTo>
                  <a:pt x="1694206" y="6730484"/>
                </a:lnTo>
                <a:close/>
              </a:path>
              <a:path w="4631055" h="10287635">
                <a:moveTo>
                  <a:pt x="1691190" y="6628097"/>
                </a:moveTo>
                <a:lnTo>
                  <a:pt x="1855818" y="4897713"/>
                </a:lnTo>
                <a:lnTo>
                  <a:pt x="1873223" y="4848860"/>
                </a:lnTo>
                <a:lnTo>
                  <a:pt x="1699017" y="6679917"/>
                </a:lnTo>
                <a:lnTo>
                  <a:pt x="1691190" y="6628097"/>
                </a:lnTo>
                <a:close/>
              </a:path>
              <a:path w="4631055" h="10287635">
                <a:moveTo>
                  <a:pt x="1693028" y="6474692"/>
                </a:moveTo>
                <a:lnTo>
                  <a:pt x="1828865" y="5046920"/>
                </a:lnTo>
                <a:lnTo>
                  <a:pt x="1846282" y="4997945"/>
                </a:lnTo>
                <a:lnTo>
                  <a:pt x="1700838" y="6526692"/>
                </a:lnTo>
                <a:lnTo>
                  <a:pt x="1693028" y="6474692"/>
                </a:lnTo>
                <a:close/>
              </a:path>
              <a:path w="4631055" h="10287635">
                <a:moveTo>
                  <a:pt x="1699787" y="6269549"/>
                </a:moveTo>
                <a:lnTo>
                  <a:pt x="1797087" y="5246845"/>
                </a:lnTo>
                <a:lnTo>
                  <a:pt x="1814520" y="5197703"/>
                </a:lnTo>
                <a:lnTo>
                  <a:pt x="1707568" y="6321859"/>
                </a:lnTo>
                <a:lnTo>
                  <a:pt x="1699787" y="6269549"/>
                </a:lnTo>
                <a:close/>
              </a:path>
              <a:path w="4631055" h="10287635">
                <a:moveTo>
                  <a:pt x="8751" y="6047501"/>
                </a:moveTo>
                <a:lnTo>
                  <a:pt x="10763" y="6050712"/>
                </a:lnTo>
                <a:lnTo>
                  <a:pt x="10269" y="7554475"/>
                </a:lnTo>
                <a:lnTo>
                  <a:pt x="8501" y="7553273"/>
                </a:lnTo>
                <a:lnTo>
                  <a:pt x="8751" y="6047501"/>
                </a:lnTo>
                <a:close/>
              </a:path>
              <a:path w="4631055" h="10287635">
                <a:moveTo>
                  <a:pt x="8795" y="5779549"/>
                </a:moveTo>
                <a:lnTo>
                  <a:pt x="10851" y="5784238"/>
                </a:lnTo>
                <a:lnTo>
                  <a:pt x="10763" y="6050712"/>
                </a:lnTo>
                <a:lnTo>
                  <a:pt x="8751" y="6047501"/>
                </a:lnTo>
                <a:lnTo>
                  <a:pt x="8795" y="5779549"/>
                </a:lnTo>
                <a:close/>
              </a:path>
              <a:path w="4631055" h="10287635">
                <a:moveTo>
                  <a:pt x="458" y="5760533"/>
                </a:moveTo>
                <a:lnTo>
                  <a:pt x="8795" y="5779549"/>
                </a:lnTo>
                <a:lnTo>
                  <a:pt x="8751" y="6047501"/>
                </a:lnTo>
                <a:lnTo>
                  <a:pt x="0" y="6033537"/>
                </a:lnTo>
                <a:lnTo>
                  <a:pt x="458" y="5760533"/>
                </a:lnTo>
                <a:close/>
              </a:path>
              <a:path w="4631055" h="10287635">
                <a:moveTo>
                  <a:pt x="8895" y="5177397"/>
                </a:moveTo>
                <a:lnTo>
                  <a:pt x="11052" y="5172290"/>
                </a:lnTo>
                <a:lnTo>
                  <a:pt x="10851" y="5784238"/>
                </a:lnTo>
                <a:lnTo>
                  <a:pt x="8795" y="5779549"/>
                </a:lnTo>
                <a:lnTo>
                  <a:pt x="8895" y="5177397"/>
                </a:lnTo>
                <a:close/>
              </a:path>
              <a:path w="4631055" h="10287635">
                <a:moveTo>
                  <a:pt x="9080" y="4060818"/>
                </a:moveTo>
                <a:lnTo>
                  <a:pt x="11419" y="4055172"/>
                </a:lnTo>
                <a:lnTo>
                  <a:pt x="11052" y="5172290"/>
                </a:lnTo>
                <a:lnTo>
                  <a:pt x="8895" y="5177397"/>
                </a:lnTo>
                <a:lnTo>
                  <a:pt x="8945" y="4875325"/>
                </a:lnTo>
                <a:lnTo>
                  <a:pt x="9116" y="4864987"/>
                </a:lnTo>
                <a:lnTo>
                  <a:pt x="8947" y="4866769"/>
                </a:lnTo>
                <a:lnTo>
                  <a:pt x="9080" y="4060818"/>
                </a:lnTo>
                <a:close/>
              </a:path>
              <a:path w="4631055" h="10287635">
                <a:moveTo>
                  <a:pt x="8945" y="4875325"/>
                </a:moveTo>
                <a:lnTo>
                  <a:pt x="8895" y="5177397"/>
                </a:lnTo>
                <a:lnTo>
                  <a:pt x="3749" y="5189579"/>
                </a:lnTo>
                <a:lnTo>
                  <a:pt x="8945" y="4875325"/>
                </a:lnTo>
                <a:close/>
              </a:path>
              <a:path w="4631055" h="10287635">
                <a:moveTo>
                  <a:pt x="8947" y="4866769"/>
                </a:moveTo>
                <a:lnTo>
                  <a:pt x="9116" y="4864987"/>
                </a:lnTo>
                <a:lnTo>
                  <a:pt x="8945" y="4875325"/>
                </a:lnTo>
                <a:lnTo>
                  <a:pt x="8947" y="4866769"/>
                </a:lnTo>
                <a:close/>
              </a:path>
            </a:pathLst>
          </a:custGeom>
          <a:solidFill>
            <a:srgbClr val="DAE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9741" y="1663553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9741" y="5499353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6956" y="2547633"/>
            <a:ext cx="7048500" cy="7482205"/>
            <a:chOff x="736956" y="2547633"/>
            <a:chExt cx="7048500" cy="74822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956" y="2547633"/>
              <a:ext cx="7048499" cy="26288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23377" y="3771620"/>
              <a:ext cx="1576070" cy="520700"/>
            </a:xfrm>
            <a:custGeom>
              <a:avLst/>
              <a:gdLst/>
              <a:ahLst/>
              <a:cxnLst/>
              <a:rect l="l" t="t" r="r" b="b"/>
              <a:pathLst>
                <a:path w="1576070" h="520700">
                  <a:moveTo>
                    <a:pt x="1553989" y="520705"/>
                  </a:moveTo>
                  <a:lnTo>
                    <a:pt x="21797" y="520705"/>
                  </a:lnTo>
                  <a:lnTo>
                    <a:pt x="13324" y="518984"/>
                  </a:lnTo>
                  <a:lnTo>
                    <a:pt x="6394" y="514295"/>
                  </a:lnTo>
                  <a:lnTo>
                    <a:pt x="1716" y="507348"/>
                  </a:lnTo>
                  <a:lnTo>
                    <a:pt x="0" y="498854"/>
                  </a:lnTo>
                  <a:lnTo>
                    <a:pt x="0" y="21851"/>
                  </a:lnTo>
                  <a:lnTo>
                    <a:pt x="1716" y="13357"/>
                  </a:lnTo>
                  <a:lnTo>
                    <a:pt x="6394" y="6410"/>
                  </a:lnTo>
                  <a:lnTo>
                    <a:pt x="13324" y="1721"/>
                  </a:lnTo>
                  <a:lnTo>
                    <a:pt x="21797" y="0"/>
                  </a:lnTo>
                  <a:lnTo>
                    <a:pt x="1553989" y="0"/>
                  </a:lnTo>
                  <a:lnTo>
                    <a:pt x="1562462" y="1721"/>
                  </a:lnTo>
                  <a:lnTo>
                    <a:pt x="1569392" y="6410"/>
                  </a:lnTo>
                  <a:lnTo>
                    <a:pt x="1572132" y="10479"/>
                  </a:lnTo>
                  <a:lnTo>
                    <a:pt x="15569" y="10479"/>
                  </a:lnTo>
                  <a:lnTo>
                    <a:pt x="10454" y="15608"/>
                  </a:lnTo>
                  <a:lnTo>
                    <a:pt x="10454" y="505097"/>
                  </a:lnTo>
                  <a:lnTo>
                    <a:pt x="15569" y="510225"/>
                  </a:lnTo>
                  <a:lnTo>
                    <a:pt x="1572132" y="510225"/>
                  </a:lnTo>
                  <a:lnTo>
                    <a:pt x="1569392" y="514295"/>
                  </a:lnTo>
                  <a:lnTo>
                    <a:pt x="1562462" y="518984"/>
                  </a:lnTo>
                  <a:lnTo>
                    <a:pt x="1553989" y="520705"/>
                  </a:lnTo>
                  <a:close/>
                </a:path>
                <a:path w="1576070" h="520700">
                  <a:moveTo>
                    <a:pt x="1572132" y="510225"/>
                  </a:moveTo>
                  <a:lnTo>
                    <a:pt x="1560217" y="510225"/>
                  </a:lnTo>
                  <a:lnTo>
                    <a:pt x="1565333" y="505097"/>
                  </a:lnTo>
                  <a:lnTo>
                    <a:pt x="1565333" y="15608"/>
                  </a:lnTo>
                  <a:lnTo>
                    <a:pt x="1560217" y="10479"/>
                  </a:lnTo>
                  <a:lnTo>
                    <a:pt x="1572132" y="10479"/>
                  </a:lnTo>
                  <a:lnTo>
                    <a:pt x="1574070" y="13357"/>
                  </a:lnTo>
                  <a:lnTo>
                    <a:pt x="1575787" y="21851"/>
                  </a:lnTo>
                  <a:lnTo>
                    <a:pt x="1575787" y="498854"/>
                  </a:lnTo>
                  <a:lnTo>
                    <a:pt x="1574070" y="507348"/>
                  </a:lnTo>
                  <a:lnTo>
                    <a:pt x="1572132" y="510225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3924" y="6333904"/>
              <a:ext cx="6162674" cy="3695699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09539" y="2617731"/>
            <a:ext cx="9505948" cy="39909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509559" y="1647467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47730" y="7691157"/>
            <a:ext cx="6476999" cy="198119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161706" y="541640"/>
            <a:ext cx="209168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9" dirty="0"/>
              <a:t>2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-114" dirty="0"/>
              <a:t>Q</a:t>
            </a:r>
            <a:r>
              <a:rPr spc="-150" dirty="0"/>
              <a:t>U</a:t>
            </a:r>
            <a:r>
              <a:rPr spc="-625" dirty="0"/>
              <a:t>I</a:t>
            </a:r>
            <a:r>
              <a:rPr spc="-430" dirty="0"/>
              <a:t>Z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623773" y="1650461"/>
            <a:ext cx="4049395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Klik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FF5757"/>
                </a:solidFill>
                <a:latin typeface="Tahoma"/>
                <a:cs typeface="Tahoma"/>
              </a:rPr>
              <a:t>Kerjakan</a:t>
            </a:r>
            <a:r>
              <a:rPr sz="2000" b="1" spc="-8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5757"/>
                </a:solidFill>
                <a:latin typeface="Tahoma"/>
                <a:cs typeface="Tahoma"/>
              </a:rPr>
              <a:t>Quiz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,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30" dirty="0">
                <a:solidFill>
                  <a:srgbClr val="535353"/>
                </a:solidFill>
                <a:latin typeface="Tahoma"/>
                <a:cs typeface="Tahoma"/>
              </a:rPr>
              <a:t>untuk</a:t>
            </a:r>
            <a:r>
              <a:rPr sz="20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mulai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mengerjakan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535353"/>
                </a:solidFill>
                <a:latin typeface="Tahoma"/>
                <a:cs typeface="Tahoma"/>
              </a:rPr>
              <a:t>quiz.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23773" y="5672790"/>
            <a:ext cx="19234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Klik</a:t>
            </a:r>
            <a:r>
              <a:rPr sz="2000" b="1" spc="-10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25" dirty="0">
                <a:solidFill>
                  <a:srgbClr val="FF5757"/>
                </a:solidFill>
                <a:latin typeface="Tahoma"/>
                <a:cs typeface="Tahoma"/>
              </a:rPr>
              <a:t>Mulai</a:t>
            </a:r>
            <a:r>
              <a:rPr sz="2000" b="1" spc="-10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5757"/>
                </a:solidFill>
                <a:latin typeface="Tahoma"/>
                <a:cs typeface="Tahoma"/>
              </a:rPr>
              <a:t>Quiz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33591" y="1650461"/>
            <a:ext cx="6021705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Pilih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535353"/>
                </a:solidFill>
                <a:latin typeface="Tahoma"/>
                <a:cs typeface="Tahoma"/>
              </a:rPr>
              <a:t>jawaban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paling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benar,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kemudian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klik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45" dirty="0">
                <a:solidFill>
                  <a:srgbClr val="FF5757"/>
                </a:solidFill>
                <a:latin typeface="Tahoma"/>
                <a:cs typeface="Tahoma"/>
              </a:rPr>
              <a:t>J</a:t>
            </a:r>
            <a:r>
              <a:rPr sz="2000" b="1" spc="5" dirty="0">
                <a:solidFill>
                  <a:srgbClr val="FF5757"/>
                </a:solidFill>
                <a:latin typeface="Tahoma"/>
                <a:cs typeface="Tahoma"/>
              </a:rPr>
              <a:t>a</a:t>
            </a:r>
            <a:r>
              <a:rPr sz="2000" b="1" spc="-75" dirty="0">
                <a:solidFill>
                  <a:srgbClr val="FF5757"/>
                </a:solidFill>
                <a:latin typeface="Tahoma"/>
                <a:cs typeface="Tahoma"/>
              </a:rPr>
              <a:t>w</a:t>
            </a:r>
            <a:r>
              <a:rPr sz="2000" b="1" spc="5" dirty="0">
                <a:solidFill>
                  <a:srgbClr val="FF5757"/>
                </a:solidFill>
                <a:latin typeface="Tahoma"/>
                <a:cs typeface="Tahoma"/>
              </a:rPr>
              <a:t>a</a:t>
            </a:r>
            <a:r>
              <a:rPr sz="2000" b="1" dirty="0">
                <a:solidFill>
                  <a:srgbClr val="FF5757"/>
                </a:solidFill>
                <a:latin typeface="Tahoma"/>
                <a:cs typeface="Tahoma"/>
              </a:rPr>
              <a:t>b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-65" dirty="0">
                <a:solidFill>
                  <a:srgbClr val="FF5757"/>
                </a:solidFill>
                <a:latin typeface="Tahoma"/>
                <a:cs typeface="Tahoma"/>
              </a:rPr>
              <a:t>&amp;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FF5757"/>
                </a:solidFill>
                <a:latin typeface="Tahoma"/>
                <a:cs typeface="Tahoma"/>
              </a:rPr>
              <a:t>L</a:t>
            </a:r>
            <a:r>
              <a:rPr sz="2000" b="1" spc="5" dirty="0">
                <a:solidFill>
                  <a:srgbClr val="FF5757"/>
                </a:solidFill>
                <a:latin typeface="Tahoma"/>
                <a:cs typeface="Tahoma"/>
              </a:rPr>
              <a:t>a</a:t>
            </a:r>
            <a:r>
              <a:rPr sz="2000" b="1" spc="25" dirty="0">
                <a:solidFill>
                  <a:srgbClr val="FF5757"/>
                </a:solidFill>
                <a:latin typeface="Tahoma"/>
                <a:cs typeface="Tahoma"/>
              </a:rPr>
              <a:t>n</a:t>
            </a:r>
            <a:r>
              <a:rPr sz="2000" b="1" spc="-125" dirty="0">
                <a:solidFill>
                  <a:srgbClr val="FF5757"/>
                </a:solidFill>
                <a:latin typeface="Tahoma"/>
                <a:cs typeface="Tahoma"/>
              </a:rPr>
              <a:t>j</a:t>
            </a:r>
            <a:r>
              <a:rPr sz="2000" b="1" spc="25" dirty="0">
                <a:solidFill>
                  <a:srgbClr val="FF5757"/>
                </a:solidFill>
                <a:latin typeface="Tahoma"/>
                <a:cs typeface="Tahoma"/>
              </a:rPr>
              <a:t>u</a:t>
            </a:r>
            <a:r>
              <a:rPr sz="2000" b="1" spc="35" dirty="0">
                <a:solidFill>
                  <a:srgbClr val="FF5757"/>
                </a:solidFill>
                <a:latin typeface="Tahoma"/>
                <a:cs typeface="Tahoma"/>
              </a:rPr>
              <a:t>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10998" y="6818203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35030" y="6954622"/>
            <a:ext cx="67519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Pilih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5757"/>
                </a:solidFill>
                <a:latin typeface="Tahoma"/>
                <a:cs typeface="Tahoma"/>
              </a:rPr>
              <a:t>Konfirmasi</a:t>
            </a:r>
            <a:r>
              <a:rPr sz="2000" b="1" spc="-7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535353"/>
                </a:solidFill>
                <a:latin typeface="Tahoma"/>
                <a:cs typeface="Tahoma"/>
              </a:rPr>
              <a:t>ketika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semua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soal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sudah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dikerjakan.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8086" y="2781300"/>
            <a:ext cx="2738663" cy="250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>
                <a:solidFill>
                  <a:schemeClr val="tx2"/>
                </a:solidFill>
              </a:rPr>
              <a:t>Imelda </a:t>
            </a:r>
            <a:r>
              <a:rPr lang="en-US" sz="1050" b="1" dirty="0" err="1">
                <a:solidFill>
                  <a:schemeClr val="tx2"/>
                </a:solidFill>
              </a:rPr>
              <a:t>Sinaga</a:t>
            </a:r>
            <a:r>
              <a:rPr lang="en-US" sz="1050" b="1" dirty="0">
                <a:solidFill>
                  <a:schemeClr val="tx2"/>
                </a:solidFill>
              </a:rPr>
              <a:t>, S.E., M.M., </a:t>
            </a:r>
            <a:r>
              <a:rPr lang="en-US" sz="1050" b="1" dirty="0" err="1">
                <a:solidFill>
                  <a:schemeClr val="tx2"/>
                </a:solidFill>
              </a:rPr>
              <a:t>M.S.Ak</a:t>
            </a:r>
            <a:r>
              <a:rPr lang="en-US" sz="1050" b="1" dirty="0">
                <a:solidFill>
                  <a:schemeClr val="tx2"/>
                </a:solidFill>
              </a:rPr>
              <a:t>., </a:t>
            </a:r>
            <a:r>
              <a:rPr lang="en-US" sz="1050" b="1" dirty="0" err="1">
                <a:solidFill>
                  <a:schemeClr val="tx2"/>
                </a:solidFill>
              </a:rPr>
              <a:t>Ak</a:t>
            </a:r>
            <a:r>
              <a:rPr lang="en-US" sz="1050" b="1" dirty="0">
                <a:solidFill>
                  <a:schemeClr val="tx2"/>
                </a:solidFill>
              </a:rPr>
              <a:t>., </a:t>
            </a:r>
            <a:r>
              <a:rPr lang="en-US" sz="1050" b="1" dirty="0" err="1">
                <a:solidFill>
                  <a:schemeClr val="tx2"/>
                </a:solidFill>
              </a:rPr>
              <a:t>Ca</a:t>
            </a:r>
            <a:endParaRPr lang="en-US" sz="1050" b="1" dirty="0">
              <a:solidFill>
                <a:schemeClr val="tx2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72971" y="2702311"/>
            <a:ext cx="1109729" cy="405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rgbClr val="FFC000"/>
                </a:solidFill>
              </a:rPr>
              <a:t>PRAKTEK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23773" y="3006531"/>
            <a:ext cx="1109729" cy="202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smtClean="0">
                <a:solidFill>
                  <a:srgbClr val="FFC000"/>
                </a:solidFill>
              </a:rPr>
              <a:t>AKUNTANSI 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81823" y="0"/>
            <a:ext cx="4817087" cy="71642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8" y="575"/>
            <a:ext cx="4631055" cy="10287635"/>
            <a:chOff x="448" y="575"/>
            <a:chExt cx="4631055" cy="10287635"/>
          </a:xfrm>
        </p:grpSpPr>
        <p:sp>
          <p:nvSpPr>
            <p:cNvPr id="4" name="object 4"/>
            <p:cNvSpPr/>
            <p:nvPr/>
          </p:nvSpPr>
          <p:spPr>
            <a:xfrm>
              <a:off x="448" y="575"/>
              <a:ext cx="4631055" cy="10287635"/>
            </a:xfrm>
            <a:custGeom>
              <a:avLst/>
              <a:gdLst/>
              <a:ahLst/>
              <a:cxnLst/>
              <a:rect l="l" t="t" r="r" b="b"/>
              <a:pathLst>
                <a:path w="4631055" h="10287635">
                  <a:moveTo>
                    <a:pt x="2467523" y="6379517"/>
                  </a:moveTo>
                  <a:lnTo>
                    <a:pt x="2641906" y="4546606"/>
                  </a:lnTo>
                  <a:lnTo>
                    <a:pt x="2659317" y="4497689"/>
                  </a:lnTo>
                  <a:lnTo>
                    <a:pt x="2668854" y="4397447"/>
                  </a:lnTo>
                  <a:lnTo>
                    <a:pt x="2686264" y="4348543"/>
                  </a:lnTo>
                  <a:lnTo>
                    <a:pt x="2695792" y="4248395"/>
                  </a:lnTo>
                  <a:lnTo>
                    <a:pt x="2713194" y="4199574"/>
                  </a:lnTo>
                  <a:lnTo>
                    <a:pt x="2542565" y="5993034"/>
                  </a:lnTo>
                  <a:lnTo>
                    <a:pt x="2550354" y="6045264"/>
                  </a:lnTo>
                  <a:lnTo>
                    <a:pt x="2540675" y="6146994"/>
                  </a:lnTo>
                  <a:lnTo>
                    <a:pt x="2548496" y="6198882"/>
                  </a:lnTo>
                  <a:lnTo>
                    <a:pt x="2543686" y="6249438"/>
                  </a:lnTo>
                  <a:lnTo>
                    <a:pt x="2559392" y="6352532"/>
                  </a:lnTo>
                  <a:lnTo>
                    <a:pt x="2554624" y="6402648"/>
                  </a:lnTo>
                  <a:lnTo>
                    <a:pt x="2560321" y="6439581"/>
                  </a:lnTo>
                  <a:lnTo>
                    <a:pt x="2626288" y="6856221"/>
                  </a:lnTo>
                  <a:lnTo>
                    <a:pt x="2646995" y="6906750"/>
                  </a:lnTo>
                  <a:lnTo>
                    <a:pt x="2655083" y="6955832"/>
                  </a:lnTo>
                  <a:lnTo>
                    <a:pt x="2675837" y="7005864"/>
                  </a:lnTo>
                  <a:lnTo>
                    <a:pt x="2683974" y="7054433"/>
                  </a:lnTo>
                  <a:lnTo>
                    <a:pt x="2704779" y="7103936"/>
                  </a:lnTo>
                  <a:lnTo>
                    <a:pt x="2712967" y="7151961"/>
                  </a:lnTo>
                  <a:lnTo>
                    <a:pt x="2733826" y="7200903"/>
                  </a:lnTo>
                  <a:lnTo>
                    <a:pt x="2742069" y="7248349"/>
                  </a:lnTo>
                  <a:lnTo>
                    <a:pt x="2804902" y="7392458"/>
                  </a:lnTo>
                  <a:lnTo>
                    <a:pt x="2889158" y="7579582"/>
                  </a:lnTo>
                  <a:lnTo>
                    <a:pt x="2918645" y="7671921"/>
                  </a:lnTo>
                  <a:lnTo>
                    <a:pt x="3034518" y="7928996"/>
                  </a:lnTo>
                  <a:lnTo>
                    <a:pt x="3487943" y="8929016"/>
                  </a:lnTo>
                  <a:lnTo>
                    <a:pt x="3509222" y="8973528"/>
                  </a:lnTo>
                  <a:lnTo>
                    <a:pt x="3530607" y="9016938"/>
                  </a:lnTo>
                  <a:lnTo>
                    <a:pt x="3552080" y="9059417"/>
                  </a:lnTo>
                  <a:lnTo>
                    <a:pt x="3586269" y="9102335"/>
                  </a:lnTo>
                  <a:lnTo>
                    <a:pt x="3607872" y="9143457"/>
                  </a:lnTo>
                  <a:lnTo>
                    <a:pt x="3642157" y="9185359"/>
                  </a:lnTo>
                  <a:lnTo>
                    <a:pt x="3663824" y="9225803"/>
                  </a:lnTo>
                  <a:lnTo>
                    <a:pt x="3719809" y="9307809"/>
                  </a:lnTo>
                  <a:lnTo>
                    <a:pt x="3754094" y="9349710"/>
                  </a:lnTo>
                  <a:lnTo>
                    <a:pt x="3775697" y="9390833"/>
                  </a:lnTo>
                  <a:lnTo>
                    <a:pt x="3809885" y="9433751"/>
                  </a:lnTo>
                  <a:lnTo>
                    <a:pt x="3820079" y="9460696"/>
                  </a:lnTo>
                  <a:lnTo>
                    <a:pt x="3830382" y="9486498"/>
                  </a:lnTo>
                  <a:lnTo>
                    <a:pt x="3827824" y="9513385"/>
                  </a:lnTo>
                  <a:lnTo>
                    <a:pt x="3812079" y="9544789"/>
                  </a:lnTo>
                  <a:lnTo>
                    <a:pt x="3798810" y="9550165"/>
                  </a:lnTo>
                  <a:lnTo>
                    <a:pt x="3791080" y="9631406"/>
                  </a:lnTo>
                  <a:lnTo>
                    <a:pt x="3773594" y="9681119"/>
                  </a:lnTo>
                  <a:lnTo>
                    <a:pt x="3768805" y="9731448"/>
                  </a:lnTo>
                  <a:lnTo>
                    <a:pt x="3734221" y="9826772"/>
                  </a:lnTo>
                  <a:lnTo>
                    <a:pt x="3704667" y="9869231"/>
                  </a:lnTo>
                  <a:lnTo>
                    <a:pt x="3675820" y="9904257"/>
                  </a:lnTo>
                  <a:lnTo>
                    <a:pt x="3708024" y="9565772"/>
                  </a:lnTo>
                  <a:lnTo>
                    <a:pt x="3699526" y="9520997"/>
                  </a:lnTo>
                  <a:lnTo>
                    <a:pt x="3677624" y="9483028"/>
                  </a:lnTo>
                  <a:lnTo>
                    <a:pt x="3642044" y="9454726"/>
                  </a:lnTo>
                  <a:lnTo>
                    <a:pt x="3630724" y="9438611"/>
                  </a:lnTo>
                  <a:lnTo>
                    <a:pt x="3619734" y="9421048"/>
                  </a:lnTo>
                  <a:lnTo>
                    <a:pt x="3629349" y="9319983"/>
                  </a:lnTo>
                  <a:lnTo>
                    <a:pt x="3618629" y="9298568"/>
                  </a:lnTo>
                  <a:lnTo>
                    <a:pt x="3584375" y="9256334"/>
                  </a:lnTo>
                  <a:lnTo>
                    <a:pt x="3541258" y="9173173"/>
                  </a:lnTo>
                  <a:lnTo>
                    <a:pt x="3507108" y="9129840"/>
                  </a:lnTo>
                  <a:lnTo>
                    <a:pt x="3442798" y="9001255"/>
                  </a:lnTo>
                  <a:lnTo>
                    <a:pt x="3421431" y="8957661"/>
                  </a:lnTo>
                  <a:lnTo>
                    <a:pt x="3387455" y="8912498"/>
                  </a:lnTo>
                  <a:lnTo>
                    <a:pt x="3366158" y="8868171"/>
                  </a:lnTo>
                  <a:lnTo>
                    <a:pt x="3323796" y="8777070"/>
                  </a:lnTo>
                  <a:lnTo>
                    <a:pt x="3294090" y="8687030"/>
                  </a:lnTo>
                  <a:lnTo>
                    <a:pt x="3019048" y="8091027"/>
                  </a:lnTo>
                  <a:lnTo>
                    <a:pt x="2934543" y="7907093"/>
                  </a:lnTo>
                  <a:lnTo>
                    <a:pt x="2926052" y="7862247"/>
                  </a:lnTo>
                  <a:lnTo>
                    <a:pt x="2735883" y="7447462"/>
                  </a:lnTo>
                  <a:lnTo>
                    <a:pt x="2727446" y="7402051"/>
                  </a:lnTo>
                  <a:lnTo>
                    <a:pt x="2664382" y="7260357"/>
                  </a:lnTo>
                  <a:lnTo>
                    <a:pt x="2656060" y="7213737"/>
                  </a:lnTo>
                  <a:lnTo>
                    <a:pt x="2614211" y="7117251"/>
                  </a:lnTo>
                  <a:lnTo>
                    <a:pt x="2605967" y="7069806"/>
                  </a:lnTo>
                  <a:lnTo>
                    <a:pt x="2585105" y="7020900"/>
                  </a:lnTo>
                  <a:lnTo>
                    <a:pt x="2568739" y="6924746"/>
                  </a:lnTo>
                  <a:lnTo>
                    <a:pt x="2547947" y="6875108"/>
                  </a:lnTo>
                  <a:lnTo>
                    <a:pt x="2529464" y="6763914"/>
                  </a:lnTo>
                  <a:lnTo>
                    <a:pt x="2467523" y="6379517"/>
                  </a:lnTo>
                  <a:close/>
                </a:path>
                <a:path w="4631055" h="10287635">
                  <a:moveTo>
                    <a:pt x="2785644" y="4242613"/>
                  </a:moveTo>
                  <a:lnTo>
                    <a:pt x="2844798" y="3620852"/>
                  </a:lnTo>
                  <a:lnTo>
                    <a:pt x="3120262" y="2870937"/>
                  </a:lnTo>
                  <a:lnTo>
                    <a:pt x="3150091" y="2825589"/>
                  </a:lnTo>
                  <a:lnTo>
                    <a:pt x="3184445" y="2732686"/>
                  </a:lnTo>
                  <a:lnTo>
                    <a:pt x="3214254" y="2687545"/>
                  </a:lnTo>
                  <a:lnTo>
                    <a:pt x="3248564" y="2595097"/>
                  </a:lnTo>
                  <a:lnTo>
                    <a:pt x="3278326" y="2550453"/>
                  </a:lnTo>
                  <a:lnTo>
                    <a:pt x="3312553" y="2458886"/>
                  </a:lnTo>
                  <a:lnTo>
                    <a:pt x="3342303" y="2414362"/>
                  </a:lnTo>
                  <a:lnTo>
                    <a:pt x="3359408" y="2368669"/>
                  </a:lnTo>
                  <a:lnTo>
                    <a:pt x="3389153" y="2324209"/>
                  </a:lnTo>
                  <a:lnTo>
                    <a:pt x="3423349" y="2232959"/>
                  </a:lnTo>
                  <a:lnTo>
                    <a:pt x="3453087" y="2188568"/>
                  </a:lnTo>
                  <a:lnTo>
                    <a:pt x="3546740" y="2008734"/>
                  </a:lnTo>
                  <a:lnTo>
                    <a:pt x="3580921" y="1917648"/>
                  </a:lnTo>
                  <a:lnTo>
                    <a:pt x="3610654" y="1873304"/>
                  </a:lnTo>
                  <a:lnTo>
                    <a:pt x="3627746" y="1827751"/>
                  </a:lnTo>
                  <a:lnTo>
                    <a:pt x="3657481" y="1783390"/>
                  </a:lnTo>
                  <a:lnTo>
                    <a:pt x="3691669" y="1692220"/>
                  </a:lnTo>
                  <a:lnTo>
                    <a:pt x="3721409" y="1647810"/>
                  </a:lnTo>
                  <a:lnTo>
                    <a:pt x="3738508" y="1602173"/>
                  </a:lnTo>
                  <a:lnTo>
                    <a:pt x="3768253" y="1557713"/>
                  </a:lnTo>
                  <a:lnTo>
                    <a:pt x="3819577" y="1420529"/>
                  </a:lnTo>
                  <a:lnTo>
                    <a:pt x="3849335" y="1375929"/>
                  </a:lnTo>
                  <a:lnTo>
                    <a:pt x="3883671" y="1283202"/>
                  </a:lnTo>
                  <a:lnTo>
                    <a:pt x="3913536" y="1237475"/>
                  </a:lnTo>
                  <a:lnTo>
                    <a:pt x="3947990" y="1143516"/>
                  </a:lnTo>
                  <a:lnTo>
                    <a:pt x="3977862" y="1097718"/>
                  </a:lnTo>
                  <a:lnTo>
                    <a:pt x="4024961" y="1004938"/>
                  </a:lnTo>
                  <a:lnTo>
                    <a:pt x="4059406" y="911073"/>
                  </a:lnTo>
                  <a:lnTo>
                    <a:pt x="4089265" y="865420"/>
                  </a:lnTo>
                  <a:lnTo>
                    <a:pt x="4123674" y="771927"/>
                  </a:lnTo>
                  <a:lnTo>
                    <a:pt x="4153509" y="726520"/>
                  </a:lnTo>
                  <a:lnTo>
                    <a:pt x="4170690" y="680019"/>
                  </a:lnTo>
                  <a:lnTo>
                    <a:pt x="4200503" y="634843"/>
                  </a:lnTo>
                  <a:lnTo>
                    <a:pt x="4217660" y="588599"/>
                  </a:lnTo>
                  <a:lnTo>
                    <a:pt x="4247446" y="543706"/>
                  </a:lnTo>
                  <a:lnTo>
                    <a:pt x="4264573" y="497771"/>
                  </a:lnTo>
                  <a:lnTo>
                    <a:pt x="4294327" y="453215"/>
                  </a:lnTo>
                  <a:lnTo>
                    <a:pt x="4311420" y="407643"/>
                  </a:lnTo>
                  <a:lnTo>
                    <a:pt x="4341137" y="363476"/>
                  </a:lnTo>
                  <a:lnTo>
                    <a:pt x="4358190" y="318320"/>
                  </a:lnTo>
                  <a:lnTo>
                    <a:pt x="4417517" y="231111"/>
                  </a:lnTo>
                  <a:lnTo>
                    <a:pt x="4434685" y="184746"/>
                  </a:lnTo>
                  <a:lnTo>
                    <a:pt x="4464531" y="139219"/>
                  </a:lnTo>
                  <a:lnTo>
                    <a:pt x="4481768" y="92139"/>
                  </a:lnTo>
                  <a:lnTo>
                    <a:pt x="4511679" y="45926"/>
                  </a:lnTo>
                  <a:lnTo>
                    <a:pt x="4528677" y="346"/>
                  </a:lnTo>
                  <a:lnTo>
                    <a:pt x="4630830" y="362"/>
                  </a:lnTo>
                  <a:lnTo>
                    <a:pt x="4630195" y="7038"/>
                  </a:lnTo>
                  <a:lnTo>
                    <a:pt x="4600422" y="51797"/>
                  </a:lnTo>
                  <a:lnTo>
                    <a:pt x="4566272" y="142560"/>
                  </a:lnTo>
                  <a:lnTo>
                    <a:pt x="4536614" y="186117"/>
                  </a:lnTo>
                  <a:lnTo>
                    <a:pt x="4519640" y="230434"/>
                  </a:lnTo>
                  <a:lnTo>
                    <a:pt x="4490068" y="273084"/>
                  </a:lnTo>
                  <a:lnTo>
                    <a:pt x="4473184" y="316451"/>
                  </a:lnTo>
                  <a:lnTo>
                    <a:pt x="4414034" y="401803"/>
                  </a:lnTo>
                  <a:lnTo>
                    <a:pt x="4397082" y="445900"/>
                  </a:lnTo>
                  <a:lnTo>
                    <a:pt x="4367473" y="488936"/>
                  </a:lnTo>
                  <a:lnTo>
                    <a:pt x="4350493" y="533311"/>
                  </a:lnTo>
                  <a:lnTo>
                    <a:pt x="4320859" y="576618"/>
                  </a:lnTo>
                  <a:lnTo>
                    <a:pt x="4303854" y="621259"/>
                  </a:lnTo>
                  <a:lnTo>
                    <a:pt x="4274195" y="664824"/>
                  </a:lnTo>
                  <a:lnTo>
                    <a:pt x="4257166" y="709715"/>
                  </a:lnTo>
                  <a:lnTo>
                    <a:pt x="4227484" y="753524"/>
                  </a:lnTo>
                  <a:lnTo>
                    <a:pt x="4176299" y="889248"/>
                  </a:lnTo>
                  <a:lnTo>
                    <a:pt x="4146574" y="933504"/>
                  </a:lnTo>
                  <a:lnTo>
                    <a:pt x="4112380" y="1024727"/>
                  </a:lnTo>
                  <a:lnTo>
                    <a:pt x="4082626" y="1069283"/>
                  </a:lnTo>
                  <a:lnTo>
                    <a:pt x="4048379" y="1161074"/>
                  </a:lnTo>
                  <a:lnTo>
                    <a:pt x="3984304" y="1298194"/>
                  </a:lnTo>
                  <a:lnTo>
                    <a:pt x="3949867" y="1391968"/>
                  </a:lnTo>
                  <a:lnTo>
                    <a:pt x="3920013" y="1437586"/>
                  </a:lnTo>
                  <a:lnTo>
                    <a:pt x="3902804" y="1484369"/>
                  </a:lnTo>
                  <a:lnTo>
                    <a:pt x="3872957" y="1529913"/>
                  </a:lnTo>
                  <a:lnTo>
                    <a:pt x="3838556" y="1623315"/>
                  </a:lnTo>
                  <a:lnTo>
                    <a:pt x="3808716" y="1668775"/>
                  </a:lnTo>
                  <a:lnTo>
                    <a:pt x="3791521" y="1715418"/>
                  </a:lnTo>
                  <a:lnTo>
                    <a:pt x="3761685" y="1760841"/>
                  </a:lnTo>
                  <a:lnTo>
                    <a:pt x="3744493" y="1807454"/>
                  </a:lnTo>
                  <a:lnTo>
                    <a:pt x="3714659" y="1852855"/>
                  </a:lnTo>
                  <a:lnTo>
                    <a:pt x="3697468" y="1899453"/>
                  </a:lnTo>
                  <a:lnTo>
                    <a:pt x="3633253" y="2038048"/>
                  </a:lnTo>
                  <a:lnTo>
                    <a:pt x="3603418" y="2083458"/>
                  </a:lnTo>
                  <a:lnTo>
                    <a:pt x="3586224" y="2130084"/>
                  </a:lnTo>
                  <a:lnTo>
                    <a:pt x="3556387" y="2175524"/>
                  </a:lnTo>
                  <a:lnTo>
                    <a:pt x="3539190" y="2222187"/>
                  </a:lnTo>
                  <a:lnTo>
                    <a:pt x="3509348" y="2267671"/>
                  </a:lnTo>
                  <a:lnTo>
                    <a:pt x="3474941" y="2361133"/>
                  </a:lnTo>
                  <a:lnTo>
                    <a:pt x="3445090" y="2406713"/>
                  </a:lnTo>
                  <a:lnTo>
                    <a:pt x="3427878" y="2453534"/>
                  </a:lnTo>
                  <a:lnTo>
                    <a:pt x="3398019" y="2499195"/>
                  </a:lnTo>
                  <a:lnTo>
                    <a:pt x="3363714" y="2591592"/>
                  </a:lnTo>
                  <a:lnTo>
                    <a:pt x="3333979" y="2635952"/>
                  </a:lnTo>
                  <a:lnTo>
                    <a:pt x="3299772" y="2727317"/>
                  </a:lnTo>
                  <a:lnTo>
                    <a:pt x="3270014" y="2771917"/>
                  </a:lnTo>
                  <a:lnTo>
                    <a:pt x="3218621" y="2909826"/>
                  </a:lnTo>
                  <a:lnTo>
                    <a:pt x="3188831" y="2954763"/>
                  </a:lnTo>
                  <a:lnTo>
                    <a:pt x="2913269" y="3705703"/>
                  </a:lnTo>
                  <a:lnTo>
                    <a:pt x="2908608" y="3754697"/>
                  </a:lnTo>
                  <a:lnTo>
                    <a:pt x="2873969" y="3850603"/>
                  </a:lnTo>
                  <a:lnTo>
                    <a:pt x="2869276" y="3899925"/>
                  </a:lnTo>
                  <a:lnTo>
                    <a:pt x="2851930" y="3948155"/>
                  </a:lnTo>
                  <a:lnTo>
                    <a:pt x="2847217" y="3997701"/>
                  </a:lnTo>
                  <a:lnTo>
                    <a:pt x="2829846" y="4046187"/>
                  </a:lnTo>
                  <a:lnTo>
                    <a:pt x="2825119" y="4095879"/>
                  </a:lnTo>
                  <a:lnTo>
                    <a:pt x="2807747" y="4144376"/>
                  </a:lnTo>
                  <a:lnTo>
                    <a:pt x="2803018" y="4194088"/>
                  </a:lnTo>
                  <a:lnTo>
                    <a:pt x="2785644" y="4242613"/>
                  </a:lnTo>
                  <a:close/>
                </a:path>
                <a:path w="4631055" h="10287635">
                  <a:moveTo>
                    <a:pt x="10269" y="7554475"/>
                  </a:moveTo>
                  <a:lnTo>
                    <a:pt x="32466" y="7569562"/>
                  </a:lnTo>
                  <a:lnTo>
                    <a:pt x="68209" y="7596135"/>
                  </a:lnTo>
                  <a:lnTo>
                    <a:pt x="116672" y="7623120"/>
                  </a:lnTo>
                  <a:lnTo>
                    <a:pt x="152673" y="7646984"/>
                  </a:lnTo>
                  <a:lnTo>
                    <a:pt x="201413" y="7671052"/>
                  </a:lnTo>
                  <a:lnTo>
                    <a:pt x="250249" y="7694100"/>
                  </a:lnTo>
                  <a:lnTo>
                    <a:pt x="286542" y="7714905"/>
                  </a:lnTo>
                  <a:lnTo>
                    <a:pt x="335579" y="7735849"/>
                  </a:lnTo>
                  <a:lnTo>
                    <a:pt x="384719" y="7755708"/>
                  </a:lnTo>
                  <a:lnTo>
                    <a:pt x="433964" y="7774461"/>
                  </a:lnTo>
                  <a:lnTo>
                    <a:pt x="483317" y="7792086"/>
                  </a:lnTo>
                  <a:lnTo>
                    <a:pt x="532779" y="7808561"/>
                  </a:lnTo>
                  <a:lnTo>
                    <a:pt x="582352" y="7823864"/>
                  </a:lnTo>
                  <a:lnTo>
                    <a:pt x="632039" y="7837974"/>
                  </a:lnTo>
                  <a:lnTo>
                    <a:pt x="681842" y="7850869"/>
                  </a:lnTo>
                  <a:lnTo>
                    <a:pt x="731762" y="7862527"/>
                  </a:lnTo>
                  <a:lnTo>
                    <a:pt x="781802" y="7872927"/>
                  </a:lnTo>
                  <a:lnTo>
                    <a:pt x="831964" y="7882047"/>
                  </a:lnTo>
                  <a:lnTo>
                    <a:pt x="881978" y="7892718"/>
                  </a:lnTo>
                  <a:lnTo>
                    <a:pt x="919185" y="7903908"/>
                  </a:lnTo>
                  <a:lnTo>
                    <a:pt x="968873" y="7918007"/>
                  </a:lnTo>
                  <a:lnTo>
                    <a:pt x="1018400" y="7933795"/>
                  </a:lnTo>
                  <a:lnTo>
                    <a:pt x="1067769" y="7951253"/>
                  </a:lnTo>
                  <a:lnTo>
                    <a:pt x="1116980" y="7970365"/>
                  </a:lnTo>
                  <a:lnTo>
                    <a:pt x="1153392" y="7989911"/>
                  </a:lnTo>
                  <a:lnTo>
                    <a:pt x="1202294" y="8012280"/>
                  </a:lnTo>
                  <a:lnTo>
                    <a:pt x="1238400" y="8035047"/>
                  </a:lnTo>
                  <a:lnTo>
                    <a:pt x="1286998" y="8060603"/>
                  </a:lnTo>
                  <a:lnTo>
                    <a:pt x="1322804" y="8086524"/>
                  </a:lnTo>
                  <a:lnTo>
                    <a:pt x="1371105" y="8115198"/>
                  </a:lnTo>
                  <a:lnTo>
                    <a:pt x="1406617" y="8144203"/>
                  </a:lnTo>
                  <a:lnTo>
                    <a:pt x="1441986" y="8174724"/>
                  </a:lnTo>
                  <a:lnTo>
                    <a:pt x="1477211" y="8206745"/>
                  </a:lnTo>
                  <a:lnTo>
                    <a:pt x="1512296" y="8240247"/>
                  </a:lnTo>
                  <a:lnTo>
                    <a:pt x="1547241" y="8275214"/>
                  </a:lnTo>
                  <a:lnTo>
                    <a:pt x="1582049" y="8311629"/>
                  </a:lnTo>
                  <a:lnTo>
                    <a:pt x="1616720" y="8349474"/>
                  </a:lnTo>
                  <a:lnTo>
                    <a:pt x="1651257" y="8388732"/>
                  </a:lnTo>
                  <a:lnTo>
                    <a:pt x="1673019" y="8428183"/>
                  </a:lnTo>
                  <a:lnTo>
                    <a:pt x="1707292" y="8470216"/>
                  </a:lnTo>
                  <a:lnTo>
                    <a:pt x="1741407" y="8513907"/>
                  </a:lnTo>
                  <a:lnTo>
                    <a:pt x="1762856" y="8556643"/>
                  </a:lnTo>
                  <a:lnTo>
                    <a:pt x="1830990" y="8645042"/>
                  </a:lnTo>
                  <a:lnTo>
                    <a:pt x="1907859" y="8775717"/>
                  </a:lnTo>
                  <a:lnTo>
                    <a:pt x="1975993" y="8864117"/>
                  </a:lnTo>
                  <a:lnTo>
                    <a:pt x="1997441" y="8906853"/>
                  </a:lnTo>
                  <a:lnTo>
                    <a:pt x="2031557" y="8950544"/>
                  </a:lnTo>
                  <a:lnTo>
                    <a:pt x="2065902" y="8991820"/>
                  </a:lnTo>
                  <a:lnTo>
                    <a:pt x="2087603" y="9031899"/>
                  </a:lnTo>
                  <a:lnTo>
                    <a:pt x="2121957" y="9073081"/>
                  </a:lnTo>
                  <a:lnTo>
                    <a:pt x="2143688" y="9112853"/>
                  </a:lnTo>
                  <a:lnTo>
                    <a:pt x="2178092" y="9153514"/>
                  </a:lnTo>
                  <a:lnTo>
                    <a:pt x="2199892" y="9192552"/>
                  </a:lnTo>
                  <a:lnTo>
                    <a:pt x="2234386" y="9232265"/>
                  </a:lnTo>
                  <a:lnTo>
                    <a:pt x="2268940" y="9271343"/>
                  </a:lnTo>
                  <a:lnTo>
                    <a:pt x="2303565" y="9309682"/>
                  </a:lnTo>
                  <a:lnTo>
                    <a:pt x="2325627" y="9345969"/>
                  </a:lnTo>
                  <a:lnTo>
                    <a:pt x="2360423" y="9382506"/>
                  </a:lnTo>
                  <a:lnTo>
                    <a:pt x="2395320" y="9417981"/>
                  </a:lnTo>
                  <a:lnTo>
                    <a:pt x="2430328" y="9452289"/>
                  </a:lnTo>
                  <a:lnTo>
                    <a:pt x="2478100" y="9486525"/>
                  </a:lnTo>
                  <a:lnTo>
                    <a:pt x="2513361" y="9518178"/>
                  </a:lnTo>
                  <a:lnTo>
                    <a:pt x="2548763" y="9548342"/>
                  </a:lnTo>
                  <a:lnTo>
                    <a:pt x="2596960" y="9578115"/>
                  </a:lnTo>
                  <a:lnTo>
                    <a:pt x="2632676" y="9604983"/>
                  </a:lnTo>
                  <a:lnTo>
                    <a:pt x="2681100" y="9632369"/>
                  </a:lnTo>
                  <a:lnTo>
                    <a:pt x="2716948" y="9657845"/>
                  </a:lnTo>
                  <a:lnTo>
                    <a:pt x="2765519" y="9683684"/>
                  </a:lnTo>
                  <a:lnTo>
                    <a:pt x="2801540" y="9707346"/>
                  </a:lnTo>
                  <a:lnTo>
                    <a:pt x="2850309" y="9731103"/>
                  </a:lnTo>
                  <a:lnTo>
                    <a:pt x="2899196" y="9753617"/>
                  </a:lnTo>
                  <a:lnTo>
                    <a:pt x="2935572" y="9773551"/>
                  </a:lnTo>
                  <a:lnTo>
                    <a:pt x="2984734" y="9793178"/>
                  </a:lnTo>
                  <a:lnTo>
                    <a:pt x="3034053" y="9811160"/>
                  </a:lnTo>
                  <a:lnTo>
                    <a:pt x="3083540" y="9827364"/>
                  </a:lnTo>
                  <a:lnTo>
                    <a:pt x="3133210" y="9841655"/>
                  </a:lnTo>
                  <a:lnTo>
                    <a:pt x="3170432" y="9852696"/>
                  </a:lnTo>
                  <a:lnTo>
                    <a:pt x="3220504" y="9862758"/>
                  </a:lnTo>
                  <a:lnTo>
                    <a:pt x="3270796" y="9870506"/>
                  </a:lnTo>
                  <a:lnTo>
                    <a:pt x="3321321" y="9875804"/>
                  </a:lnTo>
                  <a:lnTo>
                    <a:pt x="3384735" y="9879723"/>
                  </a:lnTo>
                  <a:lnTo>
                    <a:pt x="3435883" y="9878475"/>
                  </a:lnTo>
                  <a:lnTo>
                    <a:pt x="3487495" y="9872357"/>
                  </a:lnTo>
                  <a:lnTo>
                    <a:pt x="3526937" y="9860058"/>
                  </a:lnTo>
                  <a:lnTo>
                    <a:pt x="3566863" y="9842670"/>
                  </a:lnTo>
                  <a:lnTo>
                    <a:pt x="3607284" y="9820082"/>
                  </a:lnTo>
                  <a:lnTo>
                    <a:pt x="3635568" y="9790983"/>
                  </a:lnTo>
                  <a:lnTo>
                    <a:pt x="3664366" y="9756466"/>
                  </a:lnTo>
                  <a:lnTo>
                    <a:pt x="3681048" y="9715217"/>
                  </a:lnTo>
                  <a:lnTo>
                    <a:pt x="3698266" y="9668330"/>
                  </a:lnTo>
                  <a:lnTo>
                    <a:pt x="3675820" y="9904257"/>
                  </a:lnTo>
                  <a:lnTo>
                    <a:pt x="3634970" y="9931351"/>
                  </a:lnTo>
                  <a:lnTo>
                    <a:pt x="3607337" y="9953621"/>
                  </a:lnTo>
                  <a:lnTo>
                    <a:pt x="3567567" y="9969365"/>
                  </a:lnTo>
                  <a:lnTo>
                    <a:pt x="3515594" y="9979286"/>
                  </a:lnTo>
                  <a:lnTo>
                    <a:pt x="3476636" y="9986492"/>
                  </a:lnTo>
                  <a:lnTo>
                    <a:pt x="3437984" y="9990483"/>
                  </a:lnTo>
                  <a:lnTo>
                    <a:pt x="3386929" y="9990761"/>
                  </a:lnTo>
                  <a:lnTo>
                    <a:pt x="3336066" y="9989010"/>
                  </a:lnTo>
                  <a:lnTo>
                    <a:pt x="3285433" y="9984844"/>
                  </a:lnTo>
                  <a:lnTo>
                    <a:pt x="3235018" y="9978384"/>
                  </a:lnTo>
                  <a:lnTo>
                    <a:pt x="3184810" y="9969747"/>
                  </a:lnTo>
                  <a:lnTo>
                    <a:pt x="3097613" y="9947625"/>
                  </a:lnTo>
                  <a:lnTo>
                    <a:pt x="3047959" y="9933176"/>
                  </a:lnTo>
                  <a:lnTo>
                    <a:pt x="2998466" y="9917027"/>
                  </a:lnTo>
                  <a:lnTo>
                    <a:pt x="2961766" y="9900502"/>
                  </a:lnTo>
                  <a:lnTo>
                    <a:pt x="2912562" y="9881313"/>
                  </a:lnTo>
                  <a:lnTo>
                    <a:pt x="2863486" y="9860783"/>
                  </a:lnTo>
                  <a:lnTo>
                    <a:pt x="2827169" y="9840233"/>
                  </a:lnTo>
                  <a:lnTo>
                    <a:pt x="2778314" y="9817378"/>
                  </a:lnTo>
                  <a:lnTo>
                    <a:pt x="2742196" y="9794742"/>
                  </a:lnTo>
                  <a:lnTo>
                    <a:pt x="2693516" y="9770039"/>
                  </a:lnTo>
                  <a:lnTo>
                    <a:pt x="2657551" y="9745793"/>
                  </a:lnTo>
                  <a:lnTo>
                    <a:pt x="2609002" y="9719719"/>
                  </a:lnTo>
                  <a:lnTo>
                    <a:pt x="2573319" y="9692506"/>
                  </a:lnTo>
                  <a:lnTo>
                    <a:pt x="2525127" y="9662690"/>
                  </a:lnTo>
                  <a:lnTo>
                    <a:pt x="2489704" y="9632741"/>
                  </a:lnTo>
                  <a:lnTo>
                    <a:pt x="2441759" y="9600317"/>
                  </a:lnTo>
                  <a:lnTo>
                    <a:pt x="2406573" y="9567887"/>
                  </a:lnTo>
                  <a:lnTo>
                    <a:pt x="2371495" y="9534313"/>
                  </a:lnTo>
                  <a:lnTo>
                    <a:pt x="2336520" y="9499659"/>
                  </a:lnTo>
                  <a:lnTo>
                    <a:pt x="2301641" y="9463990"/>
                  </a:lnTo>
                  <a:lnTo>
                    <a:pt x="2266853" y="9427368"/>
                  </a:lnTo>
                  <a:lnTo>
                    <a:pt x="2232150" y="9389858"/>
                  </a:lnTo>
                  <a:lnTo>
                    <a:pt x="2197525" y="9351525"/>
                  </a:lnTo>
                  <a:lnTo>
                    <a:pt x="2175615" y="9313635"/>
                  </a:lnTo>
                  <a:lnTo>
                    <a:pt x="2141129" y="9273846"/>
                  </a:lnTo>
                  <a:lnTo>
                    <a:pt x="2106702" y="9233426"/>
                  </a:lnTo>
                  <a:lnTo>
                    <a:pt x="2084973" y="9193641"/>
                  </a:lnTo>
                  <a:lnTo>
                    <a:pt x="2050648" y="9152150"/>
                  </a:lnTo>
                  <a:lnTo>
                    <a:pt x="2016365" y="9110219"/>
                  </a:lnTo>
                  <a:lnTo>
                    <a:pt x="1994761" y="9069117"/>
                  </a:lnTo>
                  <a:lnTo>
                    <a:pt x="1960544" y="9026500"/>
                  </a:lnTo>
                  <a:lnTo>
                    <a:pt x="1938992" y="8984838"/>
                  </a:lnTo>
                  <a:lnTo>
                    <a:pt x="1904719" y="8942812"/>
                  </a:lnTo>
                  <a:lnTo>
                    <a:pt x="1883112" y="8901740"/>
                  </a:lnTo>
                  <a:lnTo>
                    <a:pt x="1848880" y="8859274"/>
                  </a:lnTo>
                  <a:lnTo>
                    <a:pt x="1827304" y="8817872"/>
                  </a:lnTo>
                  <a:lnTo>
                    <a:pt x="1737317" y="8690987"/>
                  </a:lnTo>
                  <a:lnTo>
                    <a:pt x="1715741" y="8649585"/>
                  </a:lnTo>
                  <a:lnTo>
                    <a:pt x="1681510" y="8607118"/>
                  </a:lnTo>
                  <a:lnTo>
                    <a:pt x="1659902" y="8566047"/>
                  </a:lnTo>
                  <a:lnTo>
                    <a:pt x="1625629" y="8524020"/>
                  </a:lnTo>
                  <a:lnTo>
                    <a:pt x="1603849" y="8484759"/>
                  </a:lnTo>
                  <a:lnTo>
                    <a:pt x="1569306" y="8445571"/>
                  </a:lnTo>
                  <a:lnTo>
                    <a:pt x="1547280" y="8408896"/>
                  </a:lnTo>
                  <a:lnTo>
                    <a:pt x="1512484" y="8372357"/>
                  </a:lnTo>
                  <a:lnTo>
                    <a:pt x="1477558" y="8337190"/>
                  </a:lnTo>
                  <a:lnTo>
                    <a:pt x="1442498" y="8303427"/>
                  </a:lnTo>
                  <a:lnTo>
                    <a:pt x="1407302" y="8271099"/>
                  </a:lnTo>
                  <a:lnTo>
                    <a:pt x="1371966" y="8240237"/>
                  </a:lnTo>
                  <a:lnTo>
                    <a:pt x="1336488" y="8210874"/>
                  </a:lnTo>
                  <a:lnTo>
                    <a:pt x="1288221" y="8181838"/>
                  </a:lnTo>
                  <a:lnTo>
                    <a:pt x="1252448" y="8155566"/>
                  </a:lnTo>
                  <a:lnTo>
                    <a:pt x="1216524" y="8130887"/>
                  </a:lnTo>
                  <a:lnTo>
                    <a:pt x="1167802" y="8106631"/>
                  </a:lnTo>
                  <a:lnTo>
                    <a:pt x="1131566" y="8085234"/>
                  </a:lnTo>
                  <a:lnTo>
                    <a:pt x="1082526" y="8064322"/>
                  </a:lnTo>
                  <a:lnTo>
                    <a:pt x="1033323" y="8045129"/>
                  </a:lnTo>
                  <a:lnTo>
                    <a:pt x="996596" y="8028891"/>
                  </a:lnTo>
                  <a:lnTo>
                    <a:pt x="947056" y="8013233"/>
                  </a:lnTo>
                  <a:lnTo>
                    <a:pt x="897344" y="7999390"/>
                  </a:lnTo>
                  <a:lnTo>
                    <a:pt x="847456" y="7987392"/>
                  </a:lnTo>
                  <a:lnTo>
                    <a:pt x="810032" y="7978476"/>
                  </a:lnTo>
                  <a:lnTo>
                    <a:pt x="759870" y="7969356"/>
                  </a:lnTo>
                  <a:lnTo>
                    <a:pt x="709830" y="7958956"/>
                  </a:lnTo>
                  <a:lnTo>
                    <a:pt x="659910" y="7947298"/>
                  </a:lnTo>
                  <a:lnTo>
                    <a:pt x="610107" y="7934403"/>
                  </a:lnTo>
                  <a:lnTo>
                    <a:pt x="560420" y="7920293"/>
                  </a:lnTo>
                  <a:lnTo>
                    <a:pt x="510847" y="7904990"/>
                  </a:lnTo>
                  <a:lnTo>
                    <a:pt x="461385" y="7888515"/>
                  </a:lnTo>
                  <a:lnTo>
                    <a:pt x="412032" y="7870891"/>
                  </a:lnTo>
                  <a:lnTo>
                    <a:pt x="362787" y="7852138"/>
                  </a:lnTo>
                  <a:lnTo>
                    <a:pt x="313647" y="7832279"/>
                  </a:lnTo>
                  <a:lnTo>
                    <a:pt x="264610" y="7811334"/>
                  </a:lnTo>
                  <a:lnTo>
                    <a:pt x="215675" y="7789327"/>
                  </a:lnTo>
                  <a:lnTo>
                    <a:pt x="179481" y="7767481"/>
                  </a:lnTo>
                  <a:lnTo>
                    <a:pt x="130742" y="7743413"/>
                  </a:lnTo>
                  <a:lnTo>
                    <a:pt x="82097" y="7718346"/>
                  </a:lnTo>
                  <a:lnTo>
                    <a:pt x="46339" y="7691924"/>
                  </a:lnTo>
                  <a:lnTo>
                    <a:pt x="10231" y="7669172"/>
                  </a:lnTo>
                  <a:lnTo>
                    <a:pt x="10269" y="7554475"/>
                  </a:lnTo>
                  <a:close/>
                </a:path>
                <a:path w="4631055" h="10287635">
                  <a:moveTo>
                    <a:pt x="3172967" y="141"/>
                  </a:moveTo>
                  <a:lnTo>
                    <a:pt x="4528806" y="0"/>
                  </a:lnTo>
                  <a:lnTo>
                    <a:pt x="4528677" y="346"/>
                  </a:lnTo>
                  <a:lnTo>
                    <a:pt x="3172967" y="141"/>
                  </a:lnTo>
                  <a:close/>
                </a:path>
                <a:path w="4631055" h="10287635">
                  <a:moveTo>
                    <a:pt x="3608769" y="9402206"/>
                  </a:moveTo>
                  <a:lnTo>
                    <a:pt x="3623144" y="9385198"/>
                  </a:lnTo>
                  <a:lnTo>
                    <a:pt x="3619734" y="9421048"/>
                  </a:lnTo>
                  <a:lnTo>
                    <a:pt x="3608769" y="9402206"/>
                  </a:lnTo>
                  <a:close/>
                </a:path>
                <a:path w="4631055" h="10287635">
                  <a:moveTo>
                    <a:pt x="11160" y="4843501"/>
                  </a:moveTo>
                  <a:lnTo>
                    <a:pt x="11767" y="4837122"/>
                  </a:lnTo>
                  <a:lnTo>
                    <a:pt x="41595" y="4791787"/>
                  </a:lnTo>
                  <a:lnTo>
                    <a:pt x="75850" y="4699920"/>
                  </a:lnTo>
                  <a:lnTo>
                    <a:pt x="105566" y="4655765"/>
                  </a:lnTo>
                  <a:lnTo>
                    <a:pt x="122603" y="4610773"/>
                  </a:lnTo>
                  <a:lnTo>
                    <a:pt x="152251" y="4567337"/>
                  </a:lnTo>
                  <a:lnTo>
                    <a:pt x="169223" y="4523037"/>
                  </a:lnTo>
                  <a:lnTo>
                    <a:pt x="198807" y="4480266"/>
                  </a:lnTo>
                  <a:lnTo>
                    <a:pt x="215718" y="4436603"/>
                  </a:lnTo>
                  <a:lnTo>
                    <a:pt x="333664" y="4269612"/>
                  </a:lnTo>
                  <a:lnTo>
                    <a:pt x="350447" y="4227306"/>
                  </a:lnTo>
                  <a:lnTo>
                    <a:pt x="379850" y="4186432"/>
                  </a:lnTo>
                  <a:lnTo>
                    <a:pt x="585168" y="3905636"/>
                  </a:lnTo>
                  <a:lnTo>
                    <a:pt x="627085" y="3867321"/>
                  </a:lnTo>
                  <a:lnTo>
                    <a:pt x="773328" y="3671091"/>
                  </a:lnTo>
                  <a:lnTo>
                    <a:pt x="815320" y="3631988"/>
                  </a:lnTo>
                  <a:lnTo>
                    <a:pt x="932697" y="3470979"/>
                  </a:lnTo>
                  <a:lnTo>
                    <a:pt x="1033322" y="3351957"/>
                  </a:lnTo>
                  <a:lnTo>
                    <a:pt x="1209036" y="3114143"/>
                  </a:lnTo>
                  <a:lnTo>
                    <a:pt x="1250920" y="3076179"/>
                  </a:lnTo>
                  <a:lnTo>
                    <a:pt x="1309438" y="2997466"/>
                  </a:lnTo>
                  <a:lnTo>
                    <a:pt x="1351296" y="2959771"/>
                  </a:lnTo>
                  <a:lnTo>
                    <a:pt x="1380488" y="2921128"/>
                  </a:lnTo>
                  <a:lnTo>
                    <a:pt x="1422301" y="2883908"/>
                  </a:lnTo>
                  <a:lnTo>
                    <a:pt x="1451453" y="2845669"/>
                  </a:lnTo>
                  <a:lnTo>
                    <a:pt x="1535007" y="2771998"/>
                  </a:lnTo>
                  <a:lnTo>
                    <a:pt x="1564128" y="2734088"/>
                  </a:lnTo>
                  <a:lnTo>
                    <a:pt x="1605889" y="2697417"/>
                  </a:lnTo>
                  <a:lnTo>
                    <a:pt x="1647766" y="2659522"/>
                  </a:lnTo>
                  <a:lnTo>
                    <a:pt x="1676950" y="2620957"/>
                  </a:lnTo>
                  <a:lnTo>
                    <a:pt x="1802328" y="2509939"/>
                  </a:lnTo>
                  <a:lnTo>
                    <a:pt x="1831512" y="2471374"/>
                  </a:lnTo>
                  <a:lnTo>
                    <a:pt x="1873390" y="2433478"/>
                  </a:lnTo>
                  <a:lnTo>
                    <a:pt x="1914936" y="2399064"/>
                  </a:lnTo>
                  <a:lnTo>
                    <a:pt x="1972749" y="2327763"/>
                  </a:lnTo>
                  <a:lnTo>
                    <a:pt x="2014304" y="2293249"/>
                  </a:lnTo>
                  <a:lnTo>
                    <a:pt x="2043224" y="2257465"/>
                  </a:lnTo>
                  <a:lnTo>
                    <a:pt x="2084794" y="2222801"/>
                  </a:lnTo>
                  <a:lnTo>
                    <a:pt x="2113730" y="2186834"/>
                  </a:lnTo>
                  <a:lnTo>
                    <a:pt x="2155321" y="2151953"/>
                  </a:lnTo>
                  <a:lnTo>
                    <a:pt x="2213256" y="2079369"/>
                  </a:lnTo>
                  <a:lnTo>
                    <a:pt x="2254889" y="2044038"/>
                  </a:lnTo>
                  <a:lnTo>
                    <a:pt x="2312924" y="1970404"/>
                  </a:lnTo>
                  <a:lnTo>
                    <a:pt x="2342249" y="1930358"/>
                  </a:lnTo>
                  <a:lnTo>
                    <a:pt x="2384275" y="1890893"/>
                  </a:lnTo>
                  <a:lnTo>
                    <a:pt x="2531717" y="1682060"/>
                  </a:lnTo>
                  <a:lnTo>
                    <a:pt x="2573880" y="1641167"/>
                  </a:lnTo>
                  <a:lnTo>
                    <a:pt x="2750942" y="1389175"/>
                  </a:lnTo>
                  <a:lnTo>
                    <a:pt x="2793114" y="1348191"/>
                  </a:lnTo>
                  <a:lnTo>
                    <a:pt x="3084871" y="926109"/>
                  </a:lnTo>
                  <a:lnTo>
                    <a:pt x="3118777" y="875181"/>
                  </a:lnTo>
                  <a:lnTo>
                    <a:pt x="3238371" y="690876"/>
                  </a:lnTo>
                  <a:lnTo>
                    <a:pt x="3255643" y="643418"/>
                  </a:lnTo>
                  <a:lnTo>
                    <a:pt x="3285525" y="597520"/>
                  </a:lnTo>
                  <a:lnTo>
                    <a:pt x="3404251" y="422326"/>
                  </a:lnTo>
                  <a:lnTo>
                    <a:pt x="3421299" y="377233"/>
                  </a:lnTo>
                  <a:lnTo>
                    <a:pt x="3510224" y="247101"/>
                  </a:lnTo>
                  <a:lnTo>
                    <a:pt x="3569281" y="162725"/>
                  </a:lnTo>
                  <a:lnTo>
                    <a:pt x="3598376" y="125087"/>
                  </a:lnTo>
                  <a:lnTo>
                    <a:pt x="3627254" y="89736"/>
                  </a:lnTo>
                  <a:lnTo>
                    <a:pt x="3668557" y="57877"/>
                  </a:lnTo>
                  <a:lnTo>
                    <a:pt x="3709643" y="28306"/>
                  </a:lnTo>
                  <a:lnTo>
                    <a:pt x="3749838" y="8091"/>
                  </a:lnTo>
                  <a:lnTo>
                    <a:pt x="3788857" y="234"/>
                  </a:lnTo>
                  <a:lnTo>
                    <a:pt x="3801611" y="273"/>
                  </a:lnTo>
                  <a:lnTo>
                    <a:pt x="3864043" y="14519"/>
                  </a:lnTo>
                  <a:lnTo>
                    <a:pt x="3910051" y="67288"/>
                  </a:lnTo>
                  <a:lnTo>
                    <a:pt x="3931746" y="107438"/>
                  </a:lnTo>
                  <a:lnTo>
                    <a:pt x="3939989" y="154894"/>
                  </a:lnTo>
                  <a:lnTo>
                    <a:pt x="3931353" y="245661"/>
                  </a:lnTo>
                  <a:lnTo>
                    <a:pt x="3914529" y="288411"/>
                  </a:lnTo>
                  <a:lnTo>
                    <a:pt x="3897867" y="329446"/>
                  </a:lnTo>
                  <a:lnTo>
                    <a:pt x="3853557" y="392914"/>
                  </a:lnTo>
                  <a:lnTo>
                    <a:pt x="3874670" y="171000"/>
                  </a:lnTo>
                  <a:lnTo>
                    <a:pt x="3865682" y="131373"/>
                  </a:lnTo>
                  <a:lnTo>
                    <a:pt x="3830266" y="101355"/>
                  </a:lnTo>
                  <a:lnTo>
                    <a:pt x="3804962" y="99140"/>
                  </a:lnTo>
                  <a:lnTo>
                    <a:pt x="3765600" y="110596"/>
                  </a:lnTo>
                  <a:lnTo>
                    <a:pt x="3738011" y="132407"/>
                  </a:lnTo>
                  <a:lnTo>
                    <a:pt x="3710094" y="157651"/>
                  </a:lnTo>
                  <a:lnTo>
                    <a:pt x="3680897" y="196360"/>
                  </a:lnTo>
                  <a:lnTo>
                    <a:pt x="3622282" y="276090"/>
                  </a:lnTo>
                  <a:lnTo>
                    <a:pt x="3580241" y="315705"/>
                  </a:lnTo>
                  <a:lnTo>
                    <a:pt x="3563438" y="358229"/>
                  </a:lnTo>
                  <a:lnTo>
                    <a:pt x="3445367" y="526527"/>
                  </a:lnTo>
                  <a:lnTo>
                    <a:pt x="3428377" y="571014"/>
                  </a:lnTo>
                  <a:lnTo>
                    <a:pt x="3398760" y="614138"/>
                  </a:lnTo>
                  <a:lnTo>
                    <a:pt x="3381802" y="658286"/>
                  </a:lnTo>
                  <a:lnTo>
                    <a:pt x="3293120" y="785870"/>
                  </a:lnTo>
                  <a:lnTo>
                    <a:pt x="3276247" y="829124"/>
                  </a:lnTo>
                  <a:lnTo>
                    <a:pt x="3158458" y="994468"/>
                  </a:lnTo>
                  <a:lnTo>
                    <a:pt x="3070449" y="1114972"/>
                  </a:lnTo>
                  <a:lnTo>
                    <a:pt x="2924205" y="1311214"/>
                  </a:lnTo>
                  <a:lnTo>
                    <a:pt x="2806702" y="1473546"/>
                  </a:lnTo>
                  <a:lnTo>
                    <a:pt x="2789934" y="1515707"/>
                  </a:lnTo>
                  <a:lnTo>
                    <a:pt x="2613731" y="1758663"/>
                  </a:lnTo>
                  <a:lnTo>
                    <a:pt x="2526004" y="1876198"/>
                  </a:lnTo>
                  <a:lnTo>
                    <a:pt x="2467735" y="1952294"/>
                  </a:lnTo>
                  <a:lnTo>
                    <a:pt x="2426022" y="1988462"/>
                  </a:lnTo>
                  <a:lnTo>
                    <a:pt x="2368011" y="2061846"/>
                  </a:lnTo>
                  <a:lnTo>
                    <a:pt x="2326125" y="2099838"/>
                  </a:lnTo>
                  <a:lnTo>
                    <a:pt x="2296884" y="2139004"/>
                  </a:lnTo>
                  <a:lnTo>
                    <a:pt x="2255005" y="2176913"/>
                  </a:lnTo>
                  <a:lnTo>
                    <a:pt x="2225777" y="2215942"/>
                  </a:lnTo>
                  <a:lnTo>
                    <a:pt x="2183917" y="2253658"/>
                  </a:lnTo>
                  <a:lnTo>
                    <a:pt x="2154712" y="2292440"/>
                  </a:lnTo>
                  <a:lnTo>
                    <a:pt x="2112881" y="2329854"/>
                  </a:lnTo>
                  <a:lnTo>
                    <a:pt x="2083710" y="2368277"/>
                  </a:lnTo>
                  <a:lnTo>
                    <a:pt x="2000149" y="2442032"/>
                  </a:lnTo>
                  <a:lnTo>
                    <a:pt x="1971050" y="2479713"/>
                  </a:lnTo>
                  <a:lnTo>
                    <a:pt x="1929464" y="2514541"/>
                  </a:lnTo>
                  <a:lnTo>
                    <a:pt x="1900555" y="2550221"/>
                  </a:lnTo>
                  <a:lnTo>
                    <a:pt x="1859027" y="2584446"/>
                  </a:lnTo>
                  <a:lnTo>
                    <a:pt x="1830156" y="2619724"/>
                  </a:lnTo>
                  <a:lnTo>
                    <a:pt x="1788646" y="2653748"/>
                  </a:lnTo>
                  <a:lnTo>
                    <a:pt x="1759775" y="2689026"/>
                  </a:lnTo>
                  <a:lnTo>
                    <a:pt x="1718247" y="2723251"/>
                  </a:lnTo>
                  <a:lnTo>
                    <a:pt x="1689338" y="2758931"/>
                  </a:lnTo>
                  <a:lnTo>
                    <a:pt x="1647752" y="2793759"/>
                  </a:lnTo>
                  <a:lnTo>
                    <a:pt x="1606095" y="2829337"/>
                  </a:lnTo>
                  <a:lnTo>
                    <a:pt x="1577027" y="2866689"/>
                  </a:lnTo>
                  <a:lnTo>
                    <a:pt x="1535261" y="2903411"/>
                  </a:lnTo>
                  <a:lnTo>
                    <a:pt x="1506084" y="2941908"/>
                  </a:lnTo>
                  <a:lnTo>
                    <a:pt x="1464209" y="2979773"/>
                  </a:lnTo>
                  <a:lnTo>
                    <a:pt x="1434923" y="3019414"/>
                  </a:lnTo>
                  <a:lnTo>
                    <a:pt x="1392940" y="3058424"/>
                  </a:lnTo>
                  <a:lnTo>
                    <a:pt x="1363545" y="3099209"/>
                  </a:lnTo>
                  <a:lnTo>
                    <a:pt x="1304966" y="3178565"/>
                  </a:lnTo>
                  <a:lnTo>
                    <a:pt x="1263027" y="3217106"/>
                  </a:lnTo>
                  <a:lnTo>
                    <a:pt x="1087186" y="3456260"/>
                  </a:lnTo>
                  <a:lnTo>
                    <a:pt x="1015912" y="3534949"/>
                  </a:lnTo>
                  <a:lnTo>
                    <a:pt x="840012" y="3774728"/>
                  </a:lnTo>
                  <a:lnTo>
                    <a:pt x="768742" y="3853387"/>
                  </a:lnTo>
                  <a:lnTo>
                    <a:pt x="563625" y="4132063"/>
                  </a:lnTo>
                  <a:lnTo>
                    <a:pt x="521695" y="4170515"/>
                  </a:lnTo>
                  <a:lnTo>
                    <a:pt x="433597" y="4291960"/>
                  </a:lnTo>
                  <a:lnTo>
                    <a:pt x="374653" y="4375146"/>
                  </a:lnTo>
                  <a:lnTo>
                    <a:pt x="357765" y="4418562"/>
                  </a:lnTo>
                  <a:lnTo>
                    <a:pt x="298592" y="4504158"/>
                  </a:lnTo>
                  <a:lnTo>
                    <a:pt x="281596" y="4548712"/>
                  </a:lnTo>
                  <a:lnTo>
                    <a:pt x="222220" y="4636447"/>
                  </a:lnTo>
                  <a:lnTo>
                    <a:pt x="188008" y="4727863"/>
                  </a:lnTo>
                  <a:lnTo>
                    <a:pt x="158217" y="4772810"/>
                  </a:lnTo>
                  <a:lnTo>
                    <a:pt x="20215" y="5150596"/>
                  </a:lnTo>
                  <a:lnTo>
                    <a:pt x="11052" y="5172290"/>
                  </a:lnTo>
                  <a:lnTo>
                    <a:pt x="11160" y="4843501"/>
                  </a:lnTo>
                  <a:close/>
                </a:path>
                <a:path w="4631055" h="10287635">
                  <a:moveTo>
                    <a:pt x="2023138" y="4479939"/>
                  </a:moveTo>
                  <a:lnTo>
                    <a:pt x="2058002" y="4113497"/>
                  </a:lnTo>
                  <a:lnTo>
                    <a:pt x="2542714" y="2773291"/>
                  </a:lnTo>
                  <a:lnTo>
                    <a:pt x="2564718" y="2676103"/>
                  </a:lnTo>
                  <a:lnTo>
                    <a:pt x="2841988" y="1907203"/>
                  </a:lnTo>
                  <a:lnTo>
                    <a:pt x="2871921" y="1860771"/>
                  </a:lnTo>
                  <a:lnTo>
                    <a:pt x="2923699" y="1718804"/>
                  </a:lnTo>
                  <a:lnTo>
                    <a:pt x="2953566" y="1673058"/>
                  </a:lnTo>
                  <a:lnTo>
                    <a:pt x="2970770" y="1626326"/>
                  </a:lnTo>
                  <a:lnTo>
                    <a:pt x="3000594" y="1581031"/>
                  </a:lnTo>
                  <a:lnTo>
                    <a:pt x="3017751" y="1534786"/>
                  </a:lnTo>
                  <a:lnTo>
                    <a:pt x="3047525" y="1490015"/>
                  </a:lnTo>
                  <a:lnTo>
                    <a:pt x="3064629" y="1444330"/>
                  </a:lnTo>
                  <a:lnTo>
                    <a:pt x="3124033" y="1356304"/>
                  </a:lnTo>
                  <a:lnTo>
                    <a:pt x="3141044" y="1311594"/>
                  </a:lnTo>
                  <a:lnTo>
                    <a:pt x="3229793" y="1183310"/>
                  </a:lnTo>
                  <a:lnTo>
                    <a:pt x="3700548" y="526176"/>
                  </a:lnTo>
                  <a:lnTo>
                    <a:pt x="3730532" y="479193"/>
                  </a:lnTo>
                  <a:lnTo>
                    <a:pt x="3790284" y="387517"/>
                  </a:lnTo>
                  <a:lnTo>
                    <a:pt x="3807625" y="339332"/>
                  </a:lnTo>
                  <a:lnTo>
                    <a:pt x="3822354" y="318606"/>
                  </a:lnTo>
                  <a:lnTo>
                    <a:pt x="3836975" y="299024"/>
                  </a:lnTo>
                  <a:lnTo>
                    <a:pt x="3838952" y="278239"/>
                  </a:lnTo>
                  <a:lnTo>
                    <a:pt x="3853682" y="257513"/>
                  </a:lnTo>
                  <a:lnTo>
                    <a:pt x="3857827" y="213941"/>
                  </a:lnTo>
                  <a:lnTo>
                    <a:pt x="3874670" y="171000"/>
                  </a:lnTo>
                  <a:lnTo>
                    <a:pt x="3853557" y="392914"/>
                  </a:lnTo>
                  <a:lnTo>
                    <a:pt x="3838784" y="414102"/>
                  </a:lnTo>
                  <a:lnTo>
                    <a:pt x="3792323" y="500176"/>
                  </a:lnTo>
                  <a:lnTo>
                    <a:pt x="3775416" y="543783"/>
                  </a:lnTo>
                  <a:lnTo>
                    <a:pt x="3731047" y="607297"/>
                  </a:lnTo>
                  <a:lnTo>
                    <a:pt x="3716346" y="628306"/>
                  </a:lnTo>
                  <a:lnTo>
                    <a:pt x="3699475" y="671537"/>
                  </a:lnTo>
                  <a:lnTo>
                    <a:pt x="3640514" y="754907"/>
                  </a:lnTo>
                  <a:lnTo>
                    <a:pt x="3623718" y="797361"/>
                  </a:lnTo>
                  <a:lnTo>
                    <a:pt x="3535616" y="918844"/>
                  </a:lnTo>
                  <a:lnTo>
                    <a:pt x="3447850" y="1036790"/>
                  </a:lnTo>
                  <a:lnTo>
                    <a:pt x="3405923" y="1075205"/>
                  </a:lnTo>
                  <a:lnTo>
                    <a:pt x="3288491" y="1236799"/>
                  </a:lnTo>
                  <a:lnTo>
                    <a:pt x="3271703" y="1279160"/>
                  </a:lnTo>
                  <a:lnTo>
                    <a:pt x="3153704" y="1446712"/>
                  </a:lnTo>
                  <a:lnTo>
                    <a:pt x="3136779" y="1490511"/>
                  </a:lnTo>
                  <a:lnTo>
                    <a:pt x="3107186" y="1533382"/>
                  </a:lnTo>
                  <a:lnTo>
                    <a:pt x="3090209" y="1577726"/>
                  </a:lnTo>
                  <a:lnTo>
                    <a:pt x="3060565" y="1621135"/>
                  </a:lnTo>
                  <a:lnTo>
                    <a:pt x="3043538" y="1666009"/>
                  </a:lnTo>
                  <a:lnTo>
                    <a:pt x="3013844" y="1709938"/>
                  </a:lnTo>
                  <a:lnTo>
                    <a:pt x="2996769" y="1755324"/>
                  </a:lnTo>
                  <a:lnTo>
                    <a:pt x="2967027" y="1799757"/>
                  </a:lnTo>
                  <a:lnTo>
                    <a:pt x="2240861" y="3800572"/>
                  </a:lnTo>
                  <a:lnTo>
                    <a:pt x="2236176" y="3849820"/>
                  </a:lnTo>
                  <a:lnTo>
                    <a:pt x="2080069" y="4283823"/>
                  </a:lnTo>
                  <a:lnTo>
                    <a:pt x="2075324" y="4333692"/>
                  </a:lnTo>
                  <a:lnTo>
                    <a:pt x="2023138" y="4479939"/>
                  </a:lnTo>
                  <a:close/>
                </a:path>
                <a:path w="4631055" h="10287635">
                  <a:moveTo>
                    <a:pt x="6370" y="8648390"/>
                  </a:moveTo>
                  <a:lnTo>
                    <a:pt x="32208" y="8645001"/>
                  </a:lnTo>
                  <a:lnTo>
                    <a:pt x="83431" y="8642958"/>
                  </a:lnTo>
                  <a:lnTo>
                    <a:pt x="134399" y="8643611"/>
                  </a:lnTo>
                  <a:lnTo>
                    <a:pt x="185104" y="8647015"/>
                  </a:lnTo>
                  <a:lnTo>
                    <a:pt x="222900" y="8652022"/>
                  </a:lnTo>
                  <a:lnTo>
                    <a:pt x="273066" y="8661092"/>
                  </a:lnTo>
                  <a:lnTo>
                    <a:pt x="322955" y="8673078"/>
                  </a:lnTo>
                  <a:lnTo>
                    <a:pt x="372562" y="8688035"/>
                  </a:lnTo>
                  <a:lnTo>
                    <a:pt x="409596" y="8701047"/>
                  </a:lnTo>
                  <a:lnTo>
                    <a:pt x="459226" y="8715750"/>
                  </a:lnTo>
                  <a:lnTo>
                    <a:pt x="508813" y="8730919"/>
                  </a:lnTo>
                  <a:lnTo>
                    <a:pt x="558357" y="8746532"/>
                  </a:lnTo>
                  <a:lnTo>
                    <a:pt x="607860" y="8762569"/>
                  </a:lnTo>
                  <a:lnTo>
                    <a:pt x="657325" y="8779009"/>
                  </a:lnTo>
                  <a:lnTo>
                    <a:pt x="694112" y="8794627"/>
                  </a:lnTo>
                  <a:lnTo>
                    <a:pt x="743506" y="8811809"/>
                  </a:lnTo>
                  <a:lnTo>
                    <a:pt x="792869" y="8829329"/>
                  </a:lnTo>
                  <a:lnTo>
                    <a:pt x="842201" y="8847167"/>
                  </a:lnTo>
                  <a:lnTo>
                    <a:pt x="878862" y="8864099"/>
                  </a:lnTo>
                  <a:lnTo>
                    <a:pt x="928140" y="8882509"/>
                  </a:lnTo>
                  <a:lnTo>
                    <a:pt x="977206" y="8903151"/>
                  </a:lnTo>
                  <a:lnTo>
                    <a:pt x="1013487" y="8924080"/>
                  </a:lnTo>
                  <a:lnTo>
                    <a:pt x="1062271" y="8947673"/>
                  </a:lnTo>
                  <a:lnTo>
                    <a:pt x="1110920" y="8972697"/>
                  </a:lnTo>
                  <a:lnTo>
                    <a:pt x="1146792" y="8997919"/>
                  </a:lnTo>
                  <a:lnTo>
                    <a:pt x="1182534" y="9024512"/>
                  </a:lnTo>
                  <a:lnTo>
                    <a:pt x="1230792" y="9053649"/>
                  </a:lnTo>
                  <a:lnTo>
                    <a:pt x="1266281" y="9082895"/>
                  </a:lnTo>
                  <a:lnTo>
                    <a:pt x="1301649" y="9113423"/>
                  </a:lnTo>
                  <a:lnTo>
                    <a:pt x="1336897" y="9145203"/>
                  </a:lnTo>
                  <a:lnTo>
                    <a:pt x="1372030" y="9178205"/>
                  </a:lnTo>
                  <a:lnTo>
                    <a:pt x="1407049" y="9212399"/>
                  </a:lnTo>
                  <a:lnTo>
                    <a:pt x="1441957" y="9247756"/>
                  </a:lnTo>
                  <a:lnTo>
                    <a:pt x="1476757" y="9284245"/>
                  </a:lnTo>
                  <a:lnTo>
                    <a:pt x="1511453" y="9321837"/>
                  </a:lnTo>
                  <a:lnTo>
                    <a:pt x="1546046" y="9360503"/>
                  </a:lnTo>
                  <a:lnTo>
                    <a:pt x="1567897" y="9399009"/>
                  </a:lnTo>
                  <a:lnTo>
                    <a:pt x="1636404" y="9483488"/>
                  </a:lnTo>
                  <a:lnTo>
                    <a:pt x="1658040" y="9524255"/>
                  </a:lnTo>
                  <a:lnTo>
                    <a:pt x="1760983" y="9649060"/>
                  </a:lnTo>
                  <a:lnTo>
                    <a:pt x="1782689" y="9689083"/>
                  </a:lnTo>
                  <a:lnTo>
                    <a:pt x="1817058" y="9730116"/>
                  </a:lnTo>
                  <a:lnTo>
                    <a:pt x="1920274" y="9852039"/>
                  </a:lnTo>
                  <a:lnTo>
                    <a:pt x="1942075" y="9891077"/>
                  </a:lnTo>
                  <a:lnTo>
                    <a:pt x="2011020" y="9970945"/>
                  </a:lnTo>
                  <a:lnTo>
                    <a:pt x="2114588" y="10089178"/>
                  </a:lnTo>
                  <a:lnTo>
                    <a:pt x="2203598" y="10189050"/>
                  </a:lnTo>
                  <a:lnTo>
                    <a:pt x="2287613" y="10281889"/>
                  </a:lnTo>
                  <a:lnTo>
                    <a:pt x="2287173" y="10286517"/>
                  </a:lnTo>
                  <a:lnTo>
                    <a:pt x="2172316" y="10286950"/>
                  </a:lnTo>
                  <a:lnTo>
                    <a:pt x="2149207" y="10261666"/>
                  </a:lnTo>
                  <a:lnTo>
                    <a:pt x="2044914" y="10151052"/>
                  </a:lnTo>
                  <a:lnTo>
                    <a:pt x="2010187" y="10113789"/>
                  </a:lnTo>
                  <a:lnTo>
                    <a:pt x="1988126" y="10077489"/>
                  </a:lnTo>
                  <a:lnTo>
                    <a:pt x="1918797" y="10001656"/>
                  </a:lnTo>
                  <a:lnTo>
                    <a:pt x="1884177" y="9963273"/>
                  </a:lnTo>
                  <a:lnTo>
                    <a:pt x="1849589" y="9924542"/>
                  </a:lnTo>
                  <a:lnTo>
                    <a:pt x="1827472" y="9888832"/>
                  </a:lnTo>
                  <a:lnTo>
                    <a:pt x="1792775" y="9851260"/>
                  </a:lnTo>
                  <a:lnTo>
                    <a:pt x="1758133" y="9813102"/>
                  </a:lnTo>
                  <a:lnTo>
                    <a:pt x="1723540" y="9774431"/>
                  </a:lnTo>
                  <a:lnTo>
                    <a:pt x="1701632" y="9736524"/>
                  </a:lnTo>
                  <a:lnTo>
                    <a:pt x="1667116" y="9697048"/>
                  </a:lnTo>
                  <a:lnTo>
                    <a:pt x="1645270" y="9658482"/>
                  </a:lnTo>
                  <a:lnTo>
                    <a:pt x="1610802" y="9618493"/>
                  </a:lnTo>
                  <a:lnTo>
                    <a:pt x="1588992" y="9579561"/>
                  </a:lnTo>
                  <a:lnTo>
                    <a:pt x="1554545" y="9539353"/>
                  </a:lnTo>
                  <a:lnTo>
                    <a:pt x="1532830" y="9499418"/>
                  </a:lnTo>
                  <a:lnTo>
                    <a:pt x="1498377" y="9459271"/>
                  </a:lnTo>
                  <a:lnTo>
                    <a:pt x="1463829" y="9420132"/>
                  </a:lnTo>
                  <a:lnTo>
                    <a:pt x="1429183" y="9382019"/>
                  </a:lnTo>
                  <a:lnTo>
                    <a:pt x="1394438" y="9344946"/>
                  </a:lnTo>
                  <a:lnTo>
                    <a:pt x="1359592" y="9308932"/>
                  </a:lnTo>
                  <a:lnTo>
                    <a:pt x="1324644" y="9273993"/>
                  </a:lnTo>
                  <a:lnTo>
                    <a:pt x="1289593" y="9240146"/>
                  </a:lnTo>
                  <a:lnTo>
                    <a:pt x="1254435" y="9207406"/>
                  </a:lnTo>
                  <a:lnTo>
                    <a:pt x="1219171" y="9175792"/>
                  </a:lnTo>
                  <a:lnTo>
                    <a:pt x="1183798" y="9145318"/>
                  </a:lnTo>
                  <a:lnTo>
                    <a:pt x="1135672" y="9114801"/>
                  </a:lnTo>
                  <a:lnTo>
                    <a:pt x="1100077" y="9086661"/>
                  </a:lnTo>
                  <a:lnTo>
                    <a:pt x="1051726" y="9058509"/>
                  </a:lnTo>
                  <a:lnTo>
                    <a:pt x="1015903" y="9032769"/>
                  </a:lnTo>
                  <a:lnTo>
                    <a:pt x="967321" y="9007050"/>
                  </a:lnTo>
                  <a:lnTo>
                    <a:pt x="931263" y="8983776"/>
                  </a:lnTo>
                  <a:lnTo>
                    <a:pt x="882443" y="8960558"/>
                  </a:lnTo>
                  <a:lnTo>
                    <a:pt x="833501" y="8938614"/>
                  </a:lnTo>
                  <a:lnTo>
                    <a:pt x="784436" y="8917961"/>
                  </a:lnTo>
                  <a:lnTo>
                    <a:pt x="747890" y="8899820"/>
                  </a:lnTo>
                  <a:lnTo>
                    <a:pt x="698575" y="8881801"/>
                  </a:lnTo>
                  <a:lnTo>
                    <a:pt x="649133" y="8865123"/>
                  </a:lnTo>
                  <a:lnTo>
                    <a:pt x="599561" y="8849803"/>
                  </a:lnTo>
                  <a:lnTo>
                    <a:pt x="549858" y="8835858"/>
                  </a:lnTo>
                  <a:lnTo>
                    <a:pt x="500023" y="8823305"/>
                  </a:lnTo>
                  <a:lnTo>
                    <a:pt x="450332" y="8809237"/>
                  </a:lnTo>
                  <a:lnTo>
                    <a:pt x="400631" y="8795278"/>
                  </a:lnTo>
                  <a:lnTo>
                    <a:pt x="350873" y="8781906"/>
                  </a:lnTo>
                  <a:lnTo>
                    <a:pt x="313658" y="8770798"/>
                  </a:lnTo>
                  <a:lnTo>
                    <a:pt x="263654" y="8760025"/>
                  </a:lnTo>
                  <a:lnTo>
                    <a:pt x="213458" y="8751266"/>
                  </a:lnTo>
                  <a:lnTo>
                    <a:pt x="163025" y="8744996"/>
                  </a:lnTo>
                  <a:lnTo>
                    <a:pt x="112310" y="8741692"/>
                  </a:lnTo>
                  <a:lnTo>
                    <a:pt x="61267" y="8741829"/>
                  </a:lnTo>
                  <a:lnTo>
                    <a:pt x="9870" y="8745700"/>
                  </a:lnTo>
                  <a:lnTo>
                    <a:pt x="6370" y="8648390"/>
                  </a:lnTo>
                  <a:close/>
                </a:path>
                <a:path w="4631055" h="10287635">
                  <a:moveTo>
                    <a:pt x="2736667" y="4489221"/>
                  </a:moveTo>
                  <a:lnTo>
                    <a:pt x="2805771" y="3762877"/>
                  </a:lnTo>
                  <a:lnTo>
                    <a:pt x="2840216" y="3669014"/>
                  </a:lnTo>
                  <a:lnTo>
                    <a:pt x="2776176" y="4342132"/>
                  </a:lnTo>
                  <a:lnTo>
                    <a:pt x="2758795" y="4390728"/>
                  </a:lnTo>
                  <a:lnTo>
                    <a:pt x="2754054" y="4440558"/>
                  </a:lnTo>
                  <a:lnTo>
                    <a:pt x="2736667" y="4489221"/>
                  </a:lnTo>
                  <a:close/>
                </a:path>
                <a:path w="4631055" h="10287635">
                  <a:moveTo>
                    <a:pt x="11470" y="3901611"/>
                  </a:moveTo>
                  <a:lnTo>
                    <a:pt x="27492" y="3867297"/>
                  </a:lnTo>
                  <a:lnTo>
                    <a:pt x="86547" y="3782938"/>
                  </a:lnTo>
                  <a:lnTo>
                    <a:pt x="103433" y="3739540"/>
                  </a:lnTo>
                  <a:lnTo>
                    <a:pt x="221567" y="3570575"/>
                  </a:lnTo>
                  <a:lnTo>
                    <a:pt x="238464" y="3527071"/>
                  </a:lnTo>
                  <a:lnTo>
                    <a:pt x="356652" y="3357535"/>
                  </a:lnTo>
                  <a:lnTo>
                    <a:pt x="373566" y="3313851"/>
                  </a:lnTo>
                  <a:lnTo>
                    <a:pt x="462262" y="3186123"/>
                  </a:lnTo>
                  <a:lnTo>
                    <a:pt x="479194" y="3142239"/>
                  </a:lnTo>
                  <a:lnTo>
                    <a:pt x="538361" y="3056704"/>
                  </a:lnTo>
                  <a:lnTo>
                    <a:pt x="555311" y="3012640"/>
                  </a:lnTo>
                  <a:lnTo>
                    <a:pt x="643995" y="2885032"/>
                  </a:lnTo>
                  <a:lnTo>
                    <a:pt x="660859" y="2841877"/>
                  </a:lnTo>
                  <a:lnTo>
                    <a:pt x="749226" y="2717604"/>
                  </a:lnTo>
                  <a:lnTo>
                    <a:pt x="895988" y="2515919"/>
                  </a:lnTo>
                  <a:lnTo>
                    <a:pt x="937903" y="2477625"/>
                  </a:lnTo>
                  <a:lnTo>
                    <a:pt x="1025556" y="2360859"/>
                  </a:lnTo>
                  <a:lnTo>
                    <a:pt x="1067361" y="2323725"/>
                  </a:lnTo>
                  <a:lnTo>
                    <a:pt x="1125600" y="2247943"/>
                  </a:lnTo>
                  <a:lnTo>
                    <a:pt x="1167320" y="2211706"/>
                  </a:lnTo>
                  <a:lnTo>
                    <a:pt x="1196368" y="2174571"/>
                  </a:lnTo>
                  <a:lnTo>
                    <a:pt x="1238029" y="2138946"/>
                  </a:lnTo>
                  <a:lnTo>
                    <a:pt x="1267018" y="2102429"/>
                  </a:lnTo>
                  <a:lnTo>
                    <a:pt x="1308620" y="2067426"/>
                  </a:lnTo>
                  <a:lnTo>
                    <a:pt x="1337550" y="2031536"/>
                  </a:lnTo>
                  <a:lnTo>
                    <a:pt x="1379251" y="1995489"/>
                  </a:lnTo>
                  <a:lnTo>
                    <a:pt x="1408330" y="1958022"/>
                  </a:lnTo>
                  <a:lnTo>
                    <a:pt x="1450072" y="1921555"/>
                  </a:lnTo>
                  <a:lnTo>
                    <a:pt x="1479188" y="1883701"/>
                  </a:lnTo>
                  <a:lnTo>
                    <a:pt x="1520963" y="1846881"/>
                  </a:lnTo>
                  <a:lnTo>
                    <a:pt x="1579269" y="1770395"/>
                  </a:lnTo>
                  <a:lnTo>
                    <a:pt x="1621083" y="1733167"/>
                  </a:lnTo>
                  <a:lnTo>
                    <a:pt x="1650264" y="1694634"/>
                  </a:lnTo>
                  <a:lnTo>
                    <a:pt x="1692096" y="1657216"/>
                  </a:lnTo>
                  <a:lnTo>
                    <a:pt x="1721292" y="1618526"/>
                  </a:lnTo>
                  <a:lnTo>
                    <a:pt x="1763135" y="1580984"/>
                  </a:lnTo>
                  <a:lnTo>
                    <a:pt x="1821546" y="1503399"/>
                  </a:lnTo>
                  <a:lnTo>
                    <a:pt x="1863396" y="1465794"/>
                  </a:lnTo>
                  <a:lnTo>
                    <a:pt x="1992839" y="1312047"/>
                  </a:lnTo>
                  <a:lnTo>
                    <a:pt x="2034668" y="1274665"/>
                  </a:lnTo>
                  <a:lnTo>
                    <a:pt x="2093011" y="1197792"/>
                  </a:lnTo>
                  <a:lnTo>
                    <a:pt x="2134808" y="1160740"/>
                  </a:lnTo>
                  <a:lnTo>
                    <a:pt x="2163949" y="1122628"/>
                  </a:lnTo>
                  <a:lnTo>
                    <a:pt x="2205717" y="1085878"/>
                  </a:lnTo>
                  <a:lnTo>
                    <a:pt x="2234895" y="1047380"/>
                  </a:lnTo>
                  <a:lnTo>
                    <a:pt x="2293453" y="968249"/>
                  </a:lnTo>
                  <a:lnTo>
                    <a:pt x="2352264" y="886450"/>
                  </a:lnTo>
                  <a:lnTo>
                    <a:pt x="2369116" y="843413"/>
                  </a:lnTo>
                  <a:lnTo>
                    <a:pt x="2428271" y="758012"/>
                  </a:lnTo>
                  <a:lnTo>
                    <a:pt x="2445282" y="713294"/>
                  </a:lnTo>
                  <a:lnTo>
                    <a:pt x="2474985" y="669272"/>
                  </a:lnTo>
                  <a:lnTo>
                    <a:pt x="2509240" y="577408"/>
                  </a:lnTo>
                  <a:lnTo>
                    <a:pt x="2539072" y="532025"/>
                  </a:lnTo>
                  <a:lnTo>
                    <a:pt x="2590696" y="391692"/>
                  </a:lnTo>
                  <a:lnTo>
                    <a:pt x="2620495" y="346651"/>
                  </a:lnTo>
                  <a:lnTo>
                    <a:pt x="2637627" y="300680"/>
                  </a:lnTo>
                  <a:lnTo>
                    <a:pt x="2667376" y="256173"/>
                  </a:lnTo>
                  <a:lnTo>
                    <a:pt x="2684458" y="210713"/>
                  </a:lnTo>
                  <a:lnTo>
                    <a:pt x="2714160" y="166697"/>
                  </a:lnTo>
                  <a:lnTo>
                    <a:pt x="2731198" y="121708"/>
                  </a:lnTo>
                  <a:lnTo>
                    <a:pt x="2790498" y="34780"/>
                  </a:lnTo>
                  <a:lnTo>
                    <a:pt x="2806556" y="85"/>
                  </a:lnTo>
                  <a:lnTo>
                    <a:pt x="3172967" y="141"/>
                  </a:lnTo>
                  <a:lnTo>
                    <a:pt x="2895849" y="170"/>
                  </a:lnTo>
                  <a:lnTo>
                    <a:pt x="2882039" y="11233"/>
                  </a:lnTo>
                  <a:lnTo>
                    <a:pt x="2865091" y="55280"/>
                  </a:lnTo>
                  <a:lnTo>
                    <a:pt x="2835484" y="98299"/>
                  </a:lnTo>
                  <a:lnTo>
                    <a:pt x="2818503" y="142690"/>
                  </a:lnTo>
                  <a:lnTo>
                    <a:pt x="2759210" y="229551"/>
                  </a:lnTo>
                  <a:lnTo>
                    <a:pt x="2725145" y="319420"/>
                  </a:lnTo>
                  <a:lnTo>
                    <a:pt x="2695450" y="363362"/>
                  </a:lnTo>
                  <a:lnTo>
                    <a:pt x="2678385" y="408639"/>
                  </a:lnTo>
                  <a:lnTo>
                    <a:pt x="2648665" y="452838"/>
                  </a:lnTo>
                  <a:lnTo>
                    <a:pt x="2597310" y="590348"/>
                  </a:lnTo>
                  <a:lnTo>
                    <a:pt x="2567530" y="635186"/>
                  </a:lnTo>
                  <a:lnTo>
                    <a:pt x="2550401" y="681133"/>
                  </a:lnTo>
                  <a:lnTo>
                    <a:pt x="2520647" y="725691"/>
                  </a:lnTo>
                  <a:lnTo>
                    <a:pt x="2503563" y="771171"/>
                  </a:lnTo>
                  <a:lnTo>
                    <a:pt x="2473871" y="815075"/>
                  </a:lnTo>
                  <a:lnTo>
                    <a:pt x="2456867" y="859715"/>
                  </a:lnTo>
                  <a:lnTo>
                    <a:pt x="2397741" y="944815"/>
                  </a:lnTo>
                  <a:lnTo>
                    <a:pt x="2368280" y="986290"/>
                  </a:lnTo>
                  <a:lnTo>
                    <a:pt x="2338900" y="1026925"/>
                  </a:lnTo>
                  <a:lnTo>
                    <a:pt x="2309608" y="1066626"/>
                  </a:lnTo>
                  <a:lnTo>
                    <a:pt x="2280414" y="1105300"/>
                  </a:lnTo>
                  <a:lnTo>
                    <a:pt x="2209459" y="1180638"/>
                  </a:lnTo>
                  <a:lnTo>
                    <a:pt x="2151152" y="1257135"/>
                  </a:lnTo>
                  <a:lnTo>
                    <a:pt x="2109358" y="1294149"/>
                  </a:lnTo>
                  <a:lnTo>
                    <a:pt x="2051065" y="1370495"/>
                  </a:lnTo>
                  <a:lnTo>
                    <a:pt x="2009281" y="1407409"/>
                  </a:lnTo>
                  <a:lnTo>
                    <a:pt x="1951012" y="1483504"/>
                  </a:lnTo>
                  <a:lnTo>
                    <a:pt x="1909243" y="1520267"/>
                  </a:lnTo>
                  <a:lnTo>
                    <a:pt x="1851007" y="1596010"/>
                  </a:lnTo>
                  <a:lnTo>
                    <a:pt x="1809257" y="1632573"/>
                  </a:lnTo>
                  <a:lnTo>
                    <a:pt x="1751064" y="1707864"/>
                  </a:lnTo>
                  <a:lnTo>
                    <a:pt x="1709337" y="1744175"/>
                  </a:lnTo>
                  <a:lnTo>
                    <a:pt x="1651197" y="1818914"/>
                  </a:lnTo>
                  <a:lnTo>
                    <a:pt x="1609499" y="1854924"/>
                  </a:lnTo>
                  <a:lnTo>
                    <a:pt x="1580455" y="1892025"/>
                  </a:lnTo>
                  <a:lnTo>
                    <a:pt x="1538779" y="1927807"/>
                  </a:lnTo>
                  <a:lnTo>
                    <a:pt x="1509757" y="1964668"/>
                  </a:lnTo>
                  <a:lnTo>
                    <a:pt x="1468104" y="2000198"/>
                  </a:lnTo>
                  <a:lnTo>
                    <a:pt x="1410124" y="2073257"/>
                  </a:lnTo>
                  <a:lnTo>
                    <a:pt x="1368512" y="2108369"/>
                  </a:lnTo>
                  <a:lnTo>
                    <a:pt x="1339499" y="2145135"/>
                  </a:lnTo>
                  <a:lnTo>
                    <a:pt x="1297811" y="2181042"/>
                  </a:lnTo>
                  <a:lnTo>
                    <a:pt x="1268733" y="2218492"/>
                  </a:lnTo>
                  <a:lnTo>
                    <a:pt x="1226981" y="2255075"/>
                  </a:lnTo>
                  <a:lnTo>
                    <a:pt x="1197839" y="2293196"/>
                  </a:lnTo>
                  <a:lnTo>
                    <a:pt x="1156023" y="2330445"/>
                  </a:lnTo>
                  <a:lnTo>
                    <a:pt x="1097584" y="2408329"/>
                  </a:lnTo>
                  <a:lnTo>
                    <a:pt x="1055675" y="2446552"/>
                  </a:lnTo>
                  <a:lnTo>
                    <a:pt x="967697" y="2566734"/>
                  </a:lnTo>
                  <a:lnTo>
                    <a:pt x="925669" y="2606215"/>
                  </a:lnTo>
                  <a:lnTo>
                    <a:pt x="778310" y="2814181"/>
                  </a:lnTo>
                  <a:lnTo>
                    <a:pt x="748753" y="2856661"/>
                  </a:lnTo>
                  <a:lnTo>
                    <a:pt x="731813" y="2900634"/>
                  </a:lnTo>
                  <a:lnTo>
                    <a:pt x="642899" y="3030646"/>
                  </a:lnTo>
                  <a:lnTo>
                    <a:pt x="625906" y="3075171"/>
                  </a:lnTo>
                  <a:lnTo>
                    <a:pt x="566653" y="3161601"/>
                  </a:lnTo>
                  <a:lnTo>
                    <a:pt x="549680" y="3205920"/>
                  </a:lnTo>
                  <a:lnTo>
                    <a:pt x="460864" y="3334909"/>
                  </a:lnTo>
                  <a:lnTo>
                    <a:pt x="443911" y="3379000"/>
                  </a:lnTo>
                  <a:lnTo>
                    <a:pt x="295998" y="3592791"/>
                  </a:lnTo>
                  <a:lnTo>
                    <a:pt x="190365" y="3764448"/>
                  </a:lnTo>
                  <a:lnTo>
                    <a:pt x="160801" y="3807010"/>
                  </a:lnTo>
                  <a:lnTo>
                    <a:pt x="143881" y="3850761"/>
                  </a:lnTo>
                  <a:lnTo>
                    <a:pt x="25640" y="4020849"/>
                  </a:lnTo>
                  <a:lnTo>
                    <a:pt x="11419" y="4055172"/>
                  </a:lnTo>
                  <a:lnTo>
                    <a:pt x="11470" y="3901611"/>
                  </a:lnTo>
                  <a:close/>
                </a:path>
                <a:path w="4631055" h="10287635">
                  <a:moveTo>
                    <a:pt x="2678045" y="4837207"/>
                  </a:moveTo>
                  <a:lnTo>
                    <a:pt x="2766766" y="3904673"/>
                  </a:lnTo>
                  <a:lnTo>
                    <a:pt x="2801195" y="3810976"/>
                  </a:lnTo>
                  <a:lnTo>
                    <a:pt x="2727167" y="4589076"/>
                  </a:lnTo>
                  <a:lnTo>
                    <a:pt x="2709767" y="4637870"/>
                  </a:lnTo>
                  <a:lnTo>
                    <a:pt x="2695466" y="4788184"/>
                  </a:lnTo>
                  <a:lnTo>
                    <a:pt x="2678045" y="4837207"/>
                  </a:lnTo>
                  <a:close/>
                </a:path>
                <a:path w="4631055" h="10287635">
                  <a:moveTo>
                    <a:pt x="2646220" y="5037620"/>
                  </a:moveTo>
                  <a:lnTo>
                    <a:pt x="2744826" y="4001194"/>
                  </a:lnTo>
                  <a:lnTo>
                    <a:pt x="2762200" y="3952669"/>
                  </a:lnTo>
                  <a:lnTo>
                    <a:pt x="2663670" y="4988304"/>
                  </a:lnTo>
                  <a:lnTo>
                    <a:pt x="2646220" y="5037620"/>
                  </a:lnTo>
                  <a:close/>
                </a:path>
                <a:path w="4631055" h="10287635">
                  <a:moveTo>
                    <a:pt x="2614399" y="5238004"/>
                  </a:moveTo>
                  <a:lnTo>
                    <a:pt x="2722700" y="4099664"/>
                  </a:lnTo>
                  <a:lnTo>
                    <a:pt x="2740087" y="4050996"/>
                  </a:lnTo>
                  <a:lnTo>
                    <a:pt x="2631823" y="5188948"/>
                  </a:lnTo>
                  <a:lnTo>
                    <a:pt x="2614399" y="5238004"/>
                  </a:lnTo>
                  <a:close/>
                </a:path>
                <a:path w="4631055" h="10287635">
                  <a:moveTo>
                    <a:pt x="2464276" y="6279555"/>
                  </a:moveTo>
                  <a:lnTo>
                    <a:pt x="2614968" y="4695658"/>
                  </a:lnTo>
                  <a:lnTo>
                    <a:pt x="2632373" y="4646801"/>
                  </a:lnTo>
                  <a:lnTo>
                    <a:pt x="2472215" y="6330208"/>
                  </a:lnTo>
                  <a:lnTo>
                    <a:pt x="2464276" y="6279555"/>
                  </a:lnTo>
                  <a:close/>
                </a:path>
                <a:path w="4631055" h="10287635">
                  <a:moveTo>
                    <a:pt x="2461080" y="6179056"/>
                  </a:moveTo>
                  <a:lnTo>
                    <a:pt x="2588060" y="4844389"/>
                  </a:lnTo>
                  <a:lnTo>
                    <a:pt x="2605453" y="4795663"/>
                  </a:lnTo>
                  <a:lnTo>
                    <a:pt x="2468994" y="6229970"/>
                  </a:lnTo>
                  <a:lnTo>
                    <a:pt x="2461080" y="6179056"/>
                  </a:lnTo>
                  <a:close/>
                </a:path>
                <a:path w="4631055" h="10287635">
                  <a:moveTo>
                    <a:pt x="2457930" y="6078084"/>
                  </a:moveTo>
                  <a:lnTo>
                    <a:pt x="2556554" y="5041457"/>
                  </a:lnTo>
                  <a:lnTo>
                    <a:pt x="2573846" y="4993790"/>
                  </a:lnTo>
                  <a:lnTo>
                    <a:pt x="2465821" y="6129227"/>
                  </a:lnTo>
                  <a:lnTo>
                    <a:pt x="2457930" y="6078084"/>
                  </a:lnTo>
                  <a:close/>
                </a:path>
                <a:path w="4631055" h="10287635">
                  <a:moveTo>
                    <a:pt x="2459596" y="5926476"/>
                  </a:moveTo>
                  <a:lnTo>
                    <a:pt x="2525229" y="5236614"/>
                  </a:lnTo>
                  <a:lnTo>
                    <a:pt x="2542553" y="5188620"/>
                  </a:lnTo>
                  <a:lnTo>
                    <a:pt x="2467461" y="5977903"/>
                  </a:lnTo>
                  <a:lnTo>
                    <a:pt x="2459596" y="5926476"/>
                  </a:lnTo>
                  <a:close/>
                </a:path>
                <a:path w="4631055" h="10287635">
                  <a:moveTo>
                    <a:pt x="3925" y="9344547"/>
                  </a:moveTo>
                  <a:lnTo>
                    <a:pt x="28143" y="9358172"/>
                  </a:lnTo>
                  <a:lnTo>
                    <a:pt x="63444" y="9389402"/>
                  </a:lnTo>
                  <a:lnTo>
                    <a:pt x="98766" y="9420415"/>
                  </a:lnTo>
                  <a:lnTo>
                    <a:pt x="146751" y="9452415"/>
                  </a:lnTo>
                  <a:lnTo>
                    <a:pt x="182113" y="9482995"/>
                  </a:lnTo>
                  <a:lnTo>
                    <a:pt x="230140" y="9514561"/>
                  </a:lnTo>
                  <a:lnTo>
                    <a:pt x="265543" y="9544708"/>
                  </a:lnTo>
                  <a:lnTo>
                    <a:pt x="313611" y="9575841"/>
                  </a:lnTo>
                  <a:lnTo>
                    <a:pt x="349056" y="9605554"/>
                  </a:lnTo>
                  <a:lnTo>
                    <a:pt x="397165" y="9636254"/>
                  </a:lnTo>
                  <a:lnTo>
                    <a:pt x="432651" y="9665534"/>
                  </a:lnTo>
                  <a:lnTo>
                    <a:pt x="480801" y="9695800"/>
                  </a:lnTo>
                  <a:lnTo>
                    <a:pt x="516441" y="9723459"/>
                  </a:lnTo>
                  <a:lnTo>
                    <a:pt x="564900" y="9750478"/>
                  </a:lnTo>
                  <a:lnTo>
                    <a:pt x="600894" y="9774423"/>
                  </a:lnTo>
                  <a:lnTo>
                    <a:pt x="649712" y="9797674"/>
                  </a:lnTo>
                  <a:lnTo>
                    <a:pt x="686069" y="9817796"/>
                  </a:lnTo>
                  <a:lnTo>
                    <a:pt x="735256" y="9837168"/>
                  </a:lnTo>
                  <a:lnTo>
                    <a:pt x="784630" y="9854559"/>
                  </a:lnTo>
                  <a:lnTo>
                    <a:pt x="821553" y="9868739"/>
                  </a:lnTo>
                  <a:lnTo>
                    <a:pt x="871313" y="9882087"/>
                  </a:lnTo>
                  <a:lnTo>
                    <a:pt x="921268" y="9893372"/>
                  </a:lnTo>
                  <a:lnTo>
                    <a:pt x="971423" y="9902566"/>
                  </a:lnTo>
                  <a:lnTo>
                    <a:pt x="1021233" y="9915386"/>
                  </a:lnTo>
                  <a:lnTo>
                    <a:pt x="1070825" y="9930495"/>
                  </a:lnTo>
                  <a:lnTo>
                    <a:pt x="1107556" y="9946689"/>
                  </a:lnTo>
                  <a:lnTo>
                    <a:pt x="1156713" y="9966374"/>
                  </a:lnTo>
                  <a:lnTo>
                    <a:pt x="1205652" y="9988347"/>
                  </a:lnTo>
                  <a:lnTo>
                    <a:pt x="1254373" y="10012608"/>
                  </a:lnTo>
                  <a:lnTo>
                    <a:pt x="1290233" y="10037955"/>
                  </a:lnTo>
                  <a:lnTo>
                    <a:pt x="1386843" y="10095232"/>
                  </a:lnTo>
                  <a:lnTo>
                    <a:pt x="1422535" y="10122350"/>
                  </a:lnTo>
                  <a:lnTo>
                    <a:pt x="1519236" y="10178662"/>
                  </a:lnTo>
                  <a:lnTo>
                    <a:pt x="1554958" y="10205466"/>
                  </a:lnTo>
                  <a:lnTo>
                    <a:pt x="1603331" y="10233384"/>
                  </a:lnTo>
                  <a:lnTo>
                    <a:pt x="1639070" y="10260016"/>
                  </a:lnTo>
                  <a:lnTo>
                    <a:pt x="1687522" y="10287100"/>
                  </a:lnTo>
                  <a:lnTo>
                    <a:pt x="1496167" y="10287051"/>
                  </a:lnTo>
                  <a:lnTo>
                    <a:pt x="1472222" y="10270551"/>
                  </a:lnTo>
                  <a:lnTo>
                    <a:pt x="1423988" y="10241169"/>
                  </a:lnTo>
                  <a:lnTo>
                    <a:pt x="1388278" y="10214236"/>
                  </a:lnTo>
                  <a:lnTo>
                    <a:pt x="1339876" y="10186620"/>
                  </a:lnTo>
                  <a:lnTo>
                    <a:pt x="1304054" y="10160874"/>
                  </a:lnTo>
                  <a:lnTo>
                    <a:pt x="1268154" y="10135942"/>
                  </a:lnTo>
                  <a:lnTo>
                    <a:pt x="1219519" y="10110768"/>
                  </a:lnTo>
                  <a:lnTo>
                    <a:pt x="1183422" y="10087904"/>
                  </a:lnTo>
                  <a:lnTo>
                    <a:pt x="1134563" y="10065091"/>
                  </a:lnTo>
                  <a:lnTo>
                    <a:pt x="1098214" y="10044882"/>
                  </a:lnTo>
                  <a:lnTo>
                    <a:pt x="1049075" y="10025018"/>
                  </a:lnTo>
                  <a:lnTo>
                    <a:pt x="999774" y="10006849"/>
                  </a:lnTo>
                  <a:lnTo>
                    <a:pt x="962941" y="9991723"/>
                  </a:lnTo>
                  <a:lnTo>
                    <a:pt x="913276" y="9977383"/>
                  </a:lnTo>
                  <a:lnTo>
                    <a:pt x="863408" y="9965178"/>
                  </a:lnTo>
                  <a:lnTo>
                    <a:pt x="813322" y="9955254"/>
                  </a:lnTo>
                  <a:lnTo>
                    <a:pt x="763380" y="9943832"/>
                  </a:lnTo>
                  <a:lnTo>
                    <a:pt x="713727" y="9929356"/>
                  </a:lnTo>
                  <a:lnTo>
                    <a:pt x="676982" y="9913305"/>
                  </a:lnTo>
                  <a:lnTo>
                    <a:pt x="627833" y="9893549"/>
                  </a:lnTo>
                  <a:lnTo>
                    <a:pt x="578895" y="9871564"/>
                  </a:lnTo>
                  <a:lnTo>
                    <a:pt x="530143" y="9847626"/>
                  </a:lnTo>
                  <a:lnTo>
                    <a:pt x="494194" y="9823213"/>
                  </a:lnTo>
                  <a:lnTo>
                    <a:pt x="445735" y="9796194"/>
                  </a:lnTo>
                  <a:lnTo>
                    <a:pt x="410026" y="9769251"/>
                  </a:lnTo>
                  <a:lnTo>
                    <a:pt x="361756" y="9740251"/>
                  </a:lnTo>
                  <a:lnTo>
                    <a:pt x="326183" y="9711877"/>
                  </a:lnTo>
                  <a:lnTo>
                    <a:pt x="278103" y="9680882"/>
                  </a:lnTo>
                  <a:lnTo>
                    <a:pt x="242711" y="9650601"/>
                  </a:lnTo>
                  <a:lnTo>
                    <a:pt x="207365" y="9619855"/>
                  </a:lnTo>
                  <a:lnTo>
                    <a:pt x="159417" y="9587461"/>
                  </a:lnTo>
                  <a:lnTo>
                    <a:pt x="124153" y="9555846"/>
                  </a:lnTo>
                  <a:lnTo>
                    <a:pt x="76284" y="9522626"/>
                  </a:lnTo>
                  <a:lnTo>
                    <a:pt x="41094" y="9490227"/>
                  </a:lnTo>
                  <a:lnTo>
                    <a:pt x="5464" y="9462462"/>
                  </a:lnTo>
                  <a:lnTo>
                    <a:pt x="3925" y="9344547"/>
                  </a:lnTo>
                  <a:close/>
                </a:path>
                <a:path w="4631055" h="10287635">
                  <a:moveTo>
                    <a:pt x="1776892" y="7202295"/>
                  </a:moveTo>
                  <a:lnTo>
                    <a:pt x="1790458" y="7059701"/>
                  </a:lnTo>
                  <a:lnTo>
                    <a:pt x="1798243" y="7111968"/>
                  </a:lnTo>
                  <a:lnTo>
                    <a:pt x="1791276" y="7185192"/>
                  </a:lnTo>
                  <a:lnTo>
                    <a:pt x="1776892" y="7202295"/>
                  </a:lnTo>
                  <a:close/>
                </a:path>
                <a:path w="4631055" h="10287635">
                  <a:moveTo>
                    <a:pt x="1695492" y="6985151"/>
                  </a:moveTo>
                  <a:lnTo>
                    <a:pt x="1795892" y="5929859"/>
                  </a:lnTo>
                  <a:lnTo>
                    <a:pt x="1803750" y="5981359"/>
                  </a:lnTo>
                  <a:lnTo>
                    <a:pt x="1789405" y="6132131"/>
                  </a:lnTo>
                  <a:lnTo>
                    <a:pt x="1797190" y="6184397"/>
                  </a:lnTo>
                  <a:lnTo>
                    <a:pt x="1787474" y="6286525"/>
                  </a:lnTo>
                  <a:lnTo>
                    <a:pt x="1795259" y="6338792"/>
                  </a:lnTo>
                  <a:lnTo>
                    <a:pt x="1785542" y="6440920"/>
                  </a:lnTo>
                  <a:lnTo>
                    <a:pt x="1793327" y="6493186"/>
                  </a:lnTo>
                  <a:lnTo>
                    <a:pt x="1783610" y="6595314"/>
                  </a:lnTo>
                  <a:lnTo>
                    <a:pt x="1791395" y="6647581"/>
                  </a:lnTo>
                  <a:lnTo>
                    <a:pt x="1786537" y="6698645"/>
                  </a:lnTo>
                  <a:lnTo>
                    <a:pt x="1797248" y="6854243"/>
                  </a:lnTo>
                  <a:lnTo>
                    <a:pt x="1787532" y="6956371"/>
                  </a:lnTo>
                  <a:lnTo>
                    <a:pt x="1795316" y="7008637"/>
                  </a:lnTo>
                  <a:lnTo>
                    <a:pt x="1775150" y="7220601"/>
                  </a:lnTo>
                  <a:lnTo>
                    <a:pt x="1746381" y="7254807"/>
                  </a:lnTo>
                  <a:lnTo>
                    <a:pt x="1735054" y="7239779"/>
                  </a:lnTo>
                  <a:lnTo>
                    <a:pt x="1723780" y="7224179"/>
                  </a:lnTo>
                  <a:lnTo>
                    <a:pt x="1712616" y="7207435"/>
                  </a:lnTo>
                  <a:lnTo>
                    <a:pt x="1701615" y="7188976"/>
                  </a:lnTo>
                  <a:lnTo>
                    <a:pt x="1703343" y="7036726"/>
                  </a:lnTo>
                  <a:lnTo>
                    <a:pt x="1695492" y="6985151"/>
                  </a:lnTo>
                  <a:close/>
                </a:path>
                <a:path w="4631055" h="10287635">
                  <a:moveTo>
                    <a:pt x="1961380" y="4726806"/>
                  </a:moveTo>
                  <a:lnTo>
                    <a:pt x="2001220" y="4308048"/>
                  </a:lnTo>
                  <a:lnTo>
                    <a:pt x="2053294" y="4162983"/>
                  </a:lnTo>
                  <a:lnTo>
                    <a:pt x="2018379" y="4529968"/>
                  </a:lnTo>
                  <a:lnTo>
                    <a:pt x="2000973" y="4578828"/>
                  </a:lnTo>
                  <a:lnTo>
                    <a:pt x="1996207" y="4628925"/>
                  </a:lnTo>
                  <a:lnTo>
                    <a:pt x="1961380" y="4726806"/>
                  </a:lnTo>
                  <a:close/>
                </a:path>
                <a:path w="4631055" h="10287635">
                  <a:moveTo>
                    <a:pt x="10851" y="5784238"/>
                  </a:moveTo>
                  <a:lnTo>
                    <a:pt x="21423" y="5808354"/>
                  </a:lnTo>
                  <a:lnTo>
                    <a:pt x="29654" y="5855932"/>
                  </a:lnTo>
                  <a:lnTo>
                    <a:pt x="50605" y="5903899"/>
                  </a:lnTo>
                  <a:lnTo>
                    <a:pt x="71634" y="5951053"/>
                  </a:lnTo>
                  <a:lnTo>
                    <a:pt x="92740" y="5997392"/>
                  </a:lnTo>
                  <a:lnTo>
                    <a:pt x="113923" y="6042919"/>
                  </a:lnTo>
                  <a:lnTo>
                    <a:pt x="135184" y="6087632"/>
                  </a:lnTo>
                  <a:lnTo>
                    <a:pt x="156522" y="6131531"/>
                  </a:lnTo>
                  <a:lnTo>
                    <a:pt x="177938" y="6174616"/>
                  </a:lnTo>
                  <a:lnTo>
                    <a:pt x="212073" y="6218091"/>
                  </a:lnTo>
                  <a:lnTo>
                    <a:pt x="233644" y="6259550"/>
                  </a:lnTo>
                  <a:lnTo>
                    <a:pt x="267934" y="6301397"/>
                  </a:lnTo>
                  <a:lnTo>
                    <a:pt x="302303" y="6342431"/>
                  </a:lnTo>
                  <a:lnTo>
                    <a:pt x="324105" y="6381449"/>
                  </a:lnTo>
                  <a:lnTo>
                    <a:pt x="358628" y="6420855"/>
                  </a:lnTo>
                  <a:lnTo>
                    <a:pt x="393277" y="6458932"/>
                  </a:lnTo>
                  <a:lnTo>
                    <a:pt x="462491" y="6535979"/>
                  </a:lnTo>
                  <a:lnTo>
                    <a:pt x="531586" y="6614278"/>
                  </a:lnTo>
                  <a:lnTo>
                    <a:pt x="600555" y="6693899"/>
                  </a:lnTo>
                  <a:lnTo>
                    <a:pt x="669391" y="6774915"/>
                  </a:lnTo>
                  <a:lnTo>
                    <a:pt x="691115" y="6814765"/>
                  </a:lnTo>
                  <a:lnTo>
                    <a:pt x="725445" y="6856194"/>
                  </a:lnTo>
                  <a:lnTo>
                    <a:pt x="759739" y="6898007"/>
                  </a:lnTo>
                  <a:lnTo>
                    <a:pt x="793996" y="6940213"/>
                  </a:lnTo>
                  <a:lnTo>
                    <a:pt x="815571" y="6981619"/>
                  </a:lnTo>
                  <a:lnTo>
                    <a:pt x="849750" y="7024638"/>
                  </a:lnTo>
                  <a:lnTo>
                    <a:pt x="883889" y="7068078"/>
                  </a:lnTo>
                  <a:lnTo>
                    <a:pt x="905463" y="7109507"/>
                  </a:lnTo>
                  <a:lnTo>
                    <a:pt x="939857" y="7150268"/>
                  </a:lnTo>
                  <a:lnTo>
                    <a:pt x="974434" y="7189104"/>
                  </a:lnTo>
                  <a:lnTo>
                    <a:pt x="1009200" y="7225960"/>
                  </a:lnTo>
                  <a:lnTo>
                    <a:pt x="1044159" y="7260779"/>
                  </a:lnTo>
                  <a:lnTo>
                    <a:pt x="1079317" y="7293509"/>
                  </a:lnTo>
                  <a:lnTo>
                    <a:pt x="1114679" y="7324093"/>
                  </a:lnTo>
                  <a:lnTo>
                    <a:pt x="1162894" y="7353679"/>
                  </a:lnTo>
                  <a:lnTo>
                    <a:pt x="1198680" y="7379806"/>
                  </a:lnTo>
                  <a:lnTo>
                    <a:pt x="1247329" y="7404826"/>
                  </a:lnTo>
                  <a:lnTo>
                    <a:pt x="1296203" y="7427480"/>
                  </a:lnTo>
                  <a:lnTo>
                    <a:pt x="1345496" y="7445735"/>
                  </a:lnTo>
                  <a:lnTo>
                    <a:pt x="1394952" y="7462274"/>
                  </a:lnTo>
                  <a:lnTo>
                    <a:pt x="1444734" y="7475380"/>
                  </a:lnTo>
                  <a:lnTo>
                    <a:pt x="1507649" y="7484541"/>
                  </a:lnTo>
                  <a:lnTo>
                    <a:pt x="1558520" y="7486206"/>
                  </a:lnTo>
                  <a:lnTo>
                    <a:pt x="1598109" y="7472367"/>
                  </a:lnTo>
                  <a:lnTo>
                    <a:pt x="1638895" y="7445942"/>
                  </a:lnTo>
                  <a:lnTo>
                    <a:pt x="1668073" y="7407445"/>
                  </a:lnTo>
                  <a:lnTo>
                    <a:pt x="1681831" y="7396921"/>
                  </a:lnTo>
                  <a:lnTo>
                    <a:pt x="1695318" y="7389257"/>
                  </a:lnTo>
                  <a:lnTo>
                    <a:pt x="1721338" y="7383939"/>
                  </a:lnTo>
                  <a:lnTo>
                    <a:pt x="1734770" y="7376847"/>
                  </a:lnTo>
                  <a:lnTo>
                    <a:pt x="1732947" y="7396011"/>
                  </a:lnTo>
                  <a:lnTo>
                    <a:pt x="1743712" y="7416950"/>
                  </a:lnTo>
                  <a:lnTo>
                    <a:pt x="1740447" y="7451274"/>
                  </a:lnTo>
                  <a:lnTo>
                    <a:pt x="1724046" y="7489565"/>
                  </a:lnTo>
                  <a:lnTo>
                    <a:pt x="1682848" y="7520326"/>
                  </a:lnTo>
                  <a:lnTo>
                    <a:pt x="1654840" y="7546527"/>
                  </a:lnTo>
                  <a:lnTo>
                    <a:pt x="1614799" y="7565120"/>
                  </a:lnTo>
                  <a:lnTo>
                    <a:pt x="1562786" y="7575466"/>
                  </a:lnTo>
                  <a:lnTo>
                    <a:pt x="1511503" y="7578127"/>
                  </a:lnTo>
                  <a:lnTo>
                    <a:pt x="1461013" y="7572461"/>
                  </a:lnTo>
                  <a:lnTo>
                    <a:pt x="1411212" y="7559547"/>
                  </a:lnTo>
                  <a:lnTo>
                    <a:pt x="1361579" y="7544874"/>
                  </a:lnTo>
                  <a:lnTo>
                    <a:pt x="1324783" y="7529355"/>
                  </a:lnTo>
                  <a:lnTo>
                    <a:pt x="1275568" y="7510289"/>
                  </a:lnTo>
                  <a:lnTo>
                    <a:pt x="1226603" y="7488588"/>
                  </a:lnTo>
                  <a:lnTo>
                    <a:pt x="1190367" y="7467189"/>
                  </a:lnTo>
                  <a:lnTo>
                    <a:pt x="1141677" y="7442595"/>
                  </a:lnTo>
                  <a:lnTo>
                    <a:pt x="1105816" y="7417255"/>
                  </a:lnTo>
                  <a:lnTo>
                    <a:pt x="1057493" y="7388806"/>
                  </a:lnTo>
                  <a:lnTo>
                    <a:pt x="1021991" y="7359695"/>
                  </a:lnTo>
                  <a:lnTo>
                    <a:pt x="986662" y="7328761"/>
                  </a:lnTo>
                  <a:lnTo>
                    <a:pt x="951502" y="7296048"/>
                  </a:lnTo>
                  <a:lnTo>
                    <a:pt x="916507" y="7261598"/>
                  </a:lnTo>
                  <a:lnTo>
                    <a:pt x="881674" y="7225453"/>
                  </a:lnTo>
                  <a:lnTo>
                    <a:pt x="859641" y="7188858"/>
                  </a:lnTo>
                  <a:lnTo>
                    <a:pt x="825118" y="7149449"/>
                  </a:lnTo>
                  <a:lnTo>
                    <a:pt x="803388" y="7109676"/>
                  </a:lnTo>
                  <a:lnTo>
                    <a:pt x="769038" y="7068455"/>
                  </a:lnTo>
                  <a:lnTo>
                    <a:pt x="747303" y="7028722"/>
                  </a:lnTo>
                  <a:lnTo>
                    <a:pt x="712898" y="6988072"/>
                  </a:lnTo>
                  <a:lnTo>
                    <a:pt x="691109" y="6948912"/>
                  </a:lnTo>
                  <a:lnTo>
                    <a:pt x="622164" y="6869043"/>
                  </a:lnTo>
                  <a:lnTo>
                    <a:pt x="600293" y="6830740"/>
                  </a:lnTo>
                  <a:lnTo>
                    <a:pt x="531185" y="6752588"/>
                  </a:lnTo>
                  <a:lnTo>
                    <a:pt x="496590" y="6713941"/>
                  </a:lnTo>
                  <a:lnTo>
                    <a:pt x="474610" y="6676782"/>
                  </a:lnTo>
                  <a:lnTo>
                    <a:pt x="405284" y="6600918"/>
                  </a:lnTo>
                  <a:lnTo>
                    <a:pt x="335848" y="6526198"/>
                  </a:lnTo>
                  <a:lnTo>
                    <a:pt x="301090" y="6489267"/>
                  </a:lnTo>
                  <a:lnTo>
                    <a:pt x="266474" y="6450837"/>
                  </a:lnTo>
                  <a:lnTo>
                    <a:pt x="244595" y="6412627"/>
                  </a:lnTo>
                  <a:lnTo>
                    <a:pt x="210164" y="6372249"/>
                  </a:lnTo>
                  <a:lnTo>
                    <a:pt x="175824" y="6330923"/>
                  </a:lnTo>
                  <a:lnTo>
                    <a:pt x="154215" y="6289870"/>
                  </a:lnTo>
                  <a:lnTo>
                    <a:pt x="120050" y="6246703"/>
                  </a:lnTo>
                  <a:lnTo>
                    <a:pt x="98613" y="6203845"/>
                  </a:lnTo>
                  <a:lnTo>
                    <a:pt x="64616" y="6158908"/>
                  </a:lnTo>
                  <a:lnTo>
                    <a:pt x="43344" y="6114316"/>
                  </a:lnTo>
                  <a:lnTo>
                    <a:pt x="22151" y="6068884"/>
                  </a:lnTo>
                  <a:lnTo>
                    <a:pt x="10763" y="6050712"/>
                  </a:lnTo>
                  <a:lnTo>
                    <a:pt x="10851" y="5784238"/>
                  </a:lnTo>
                  <a:close/>
                </a:path>
                <a:path w="4631055" h="10287635">
                  <a:moveTo>
                    <a:pt x="1912198" y="4975570"/>
                  </a:moveTo>
                  <a:lnTo>
                    <a:pt x="1961758" y="4454647"/>
                  </a:lnTo>
                  <a:lnTo>
                    <a:pt x="1996498" y="4357679"/>
                  </a:lnTo>
                  <a:lnTo>
                    <a:pt x="1956605" y="4776992"/>
                  </a:lnTo>
                  <a:lnTo>
                    <a:pt x="1939185" y="4826000"/>
                  </a:lnTo>
                  <a:lnTo>
                    <a:pt x="1929624" y="4926494"/>
                  </a:lnTo>
                  <a:lnTo>
                    <a:pt x="1912198" y="4975570"/>
                  </a:lnTo>
                  <a:close/>
                </a:path>
                <a:path w="4631055" h="10287635">
                  <a:moveTo>
                    <a:pt x="1853388" y="5325527"/>
                  </a:moveTo>
                  <a:lnTo>
                    <a:pt x="1922264" y="4601585"/>
                  </a:lnTo>
                  <a:lnTo>
                    <a:pt x="1957025" y="4504390"/>
                  </a:lnTo>
                  <a:lnTo>
                    <a:pt x="1902626" y="5076180"/>
                  </a:lnTo>
                  <a:lnTo>
                    <a:pt x="1885194" y="5125305"/>
                  </a:lnTo>
                  <a:lnTo>
                    <a:pt x="1870823" y="5276361"/>
                  </a:lnTo>
                  <a:lnTo>
                    <a:pt x="1853388" y="5325527"/>
                  </a:lnTo>
                  <a:close/>
                </a:path>
                <a:path w="4631055" h="10287635">
                  <a:moveTo>
                    <a:pt x="1697240" y="6832692"/>
                  </a:moveTo>
                  <a:lnTo>
                    <a:pt x="1900130" y="4700136"/>
                  </a:lnTo>
                  <a:lnTo>
                    <a:pt x="1917520" y="4651442"/>
                  </a:lnTo>
                  <a:lnTo>
                    <a:pt x="1705083" y="6884342"/>
                  </a:lnTo>
                  <a:lnTo>
                    <a:pt x="1697240" y="6832692"/>
                  </a:lnTo>
                  <a:close/>
                </a:path>
                <a:path w="4631055" h="10287635">
                  <a:moveTo>
                    <a:pt x="1694206" y="6730484"/>
                  </a:moveTo>
                  <a:lnTo>
                    <a:pt x="1877982" y="4798845"/>
                  </a:lnTo>
                  <a:lnTo>
                    <a:pt x="1895379" y="4750072"/>
                  </a:lnTo>
                  <a:lnTo>
                    <a:pt x="1702043" y="6782210"/>
                  </a:lnTo>
                  <a:lnTo>
                    <a:pt x="1694206" y="6730484"/>
                  </a:lnTo>
                  <a:close/>
                </a:path>
                <a:path w="4631055" h="10287635">
                  <a:moveTo>
                    <a:pt x="1691190" y="6628097"/>
                  </a:moveTo>
                  <a:lnTo>
                    <a:pt x="1855818" y="4897713"/>
                  </a:lnTo>
                  <a:lnTo>
                    <a:pt x="1873223" y="4848860"/>
                  </a:lnTo>
                  <a:lnTo>
                    <a:pt x="1699017" y="6679917"/>
                  </a:lnTo>
                  <a:lnTo>
                    <a:pt x="1691190" y="6628097"/>
                  </a:lnTo>
                  <a:close/>
                </a:path>
                <a:path w="4631055" h="10287635">
                  <a:moveTo>
                    <a:pt x="1693028" y="6474692"/>
                  </a:moveTo>
                  <a:lnTo>
                    <a:pt x="1828865" y="5046920"/>
                  </a:lnTo>
                  <a:lnTo>
                    <a:pt x="1846282" y="4997945"/>
                  </a:lnTo>
                  <a:lnTo>
                    <a:pt x="1700838" y="6526692"/>
                  </a:lnTo>
                  <a:lnTo>
                    <a:pt x="1693028" y="6474692"/>
                  </a:lnTo>
                  <a:close/>
                </a:path>
                <a:path w="4631055" h="10287635">
                  <a:moveTo>
                    <a:pt x="1699787" y="6269549"/>
                  </a:moveTo>
                  <a:lnTo>
                    <a:pt x="1797087" y="5246845"/>
                  </a:lnTo>
                  <a:lnTo>
                    <a:pt x="1814520" y="5197703"/>
                  </a:lnTo>
                  <a:lnTo>
                    <a:pt x="1707568" y="6321859"/>
                  </a:lnTo>
                  <a:lnTo>
                    <a:pt x="1699787" y="6269549"/>
                  </a:lnTo>
                  <a:close/>
                </a:path>
                <a:path w="4631055" h="10287635">
                  <a:moveTo>
                    <a:pt x="8751" y="6047501"/>
                  </a:moveTo>
                  <a:lnTo>
                    <a:pt x="10763" y="6050712"/>
                  </a:lnTo>
                  <a:lnTo>
                    <a:pt x="10269" y="7554475"/>
                  </a:lnTo>
                  <a:lnTo>
                    <a:pt x="8501" y="7553273"/>
                  </a:lnTo>
                  <a:lnTo>
                    <a:pt x="8751" y="6047501"/>
                  </a:lnTo>
                  <a:close/>
                </a:path>
                <a:path w="4631055" h="10287635">
                  <a:moveTo>
                    <a:pt x="8795" y="5779549"/>
                  </a:moveTo>
                  <a:lnTo>
                    <a:pt x="10851" y="5784238"/>
                  </a:lnTo>
                  <a:lnTo>
                    <a:pt x="10763" y="6050712"/>
                  </a:lnTo>
                  <a:lnTo>
                    <a:pt x="8751" y="6047501"/>
                  </a:lnTo>
                  <a:lnTo>
                    <a:pt x="8795" y="5779549"/>
                  </a:lnTo>
                  <a:close/>
                </a:path>
                <a:path w="4631055" h="10287635">
                  <a:moveTo>
                    <a:pt x="458" y="5760533"/>
                  </a:moveTo>
                  <a:lnTo>
                    <a:pt x="8795" y="5779549"/>
                  </a:lnTo>
                  <a:lnTo>
                    <a:pt x="8751" y="6047501"/>
                  </a:lnTo>
                  <a:lnTo>
                    <a:pt x="0" y="6033537"/>
                  </a:lnTo>
                  <a:lnTo>
                    <a:pt x="458" y="5760533"/>
                  </a:lnTo>
                  <a:close/>
                </a:path>
                <a:path w="4631055" h="10287635">
                  <a:moveTo>
                    <a:pt x="8895" y="5177397"/>
                  </a:moveTo>
                  <a:lnTo>
                    <a:pt x="11052" y="5172290"/>
                  </a:lnTo>
                  <a:lnTo>
                    <a:pt x="10851" y="5784238"/>
                  </a:lnTo>
                  <a:lnTo>
                    <a:pt x="8795" y="5779549"/>
                  </a:lnTo>
                  <a:lnTo>
                    <a:pt x="8895" y="5177397"/>
                  </a:lnTo>
                  <a:close/>
                </a:path>
                <a:path w="4631055" h="10287635">
                  <a:moveTo>
                    <a:pt x="9080" y="4060818"/>
                  </a:moveTo>
                  <a:lnTo>
                    <a:pt x="11419" y="4055172"/>
                  </a:lnTo>
                  <a:lnTo>
                    <a:pt x="11052" y="5172290"/>
                  </a:lnTo>
                  <a:lnTo>
                    <a:pt x="8895" y="5177397"/>
                  </a:lnTo>
                  <a:lnTo>
                    <a:pt x="8945" y="4875325"/>
                  </a:lnTo>
                  <a:lnTo>
                    <a:pt x="9116" y="4864987"/>
                  </a:lnTo>
                  <a:lnTo>
                    <a:pt x="8947" y="4866769"/>
                  </a:lnTo>
                  <a:lnTo>
                    <a:pt x="9080" y="4060818"/>
                  </a:lnTo>
                  <a:close/>
                </a:path>
                <a:path w="4631055" h="10287635">
                  <a:moveTo>
                    <a:pt x="8945" y="4875325"/>
                  </a:moveTo>
                  <a:lnTo>
                    <a:pt x="8895" y="5177397"/>
                  </a:lnTo>
                  <a:lnTo>
                    <a:pt x="3749" y="5189579"/>
                  </a:lnTo>
                  <a:lnTo>
                    <a:pt x="8945" y="4875325"/>
                  </a:lnTo>
                  <a:close/>
                </a:path>
                <a:path w="4631055" h="10287635">
                  <a:moveTo>
                    <a:pt x="8947" y="4866769"/>
                  </a:moveTo>
                  <a:lnTo>
                    <a:pt x="9116" y="4864987"/>
                  </a:lnTo>
                  <a:lnTo>
                    <a:pt x="8945" y="4875325"/>
                  </a:lnTo>
                  <a:lnTo>
                    <a:pt x="8947" y="4866769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1792" y="4007786"/>
              <a:ext cx="712470" cy="663575"/>
            </a:xfrm>
            <a:custGeom>
              <a:avLst/>
              <a:gdLst/>
              <a:ahLst/>
              <a:cxnLst/>
              <a:rect l="l" t="t" r="r" b="b"/>
              <a:pathLst>
                <a:path w="712469" h="663575">
                  <a:moveTo>
                    <a:pt x="711871" y="663571"/>
                  </a:moveTo>
                  <a:lnTo>
                    <a:pt x="0" y="663571"/>
                  </a:lnTo>
                  <a:lnTo>
                    <a:pt x="0" y="0"/>
                  </a:lnTo>
                  <a:lnTo>
                    <a:pt x="711871" y="0"/>
                  </a:lnTo>
                  <a:lnTo>
                    <a:pt x="711871" y="663571"/>
                  </a:lnTo>
                  <a:close/>
                </a:path>
              </a:pathLst>
            </a:custGeom>
            <a:solidFill>
              <a:srgbClr val="3DD1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49957" y="2002238"/>
            <a:ext cx="8858249" cy="738187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339144" y="6799788"/>
            <a:ext cx="3302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8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42620" y="541640"/>
            <a:ext cx="2329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9" dirty="0"/>
              <a:t>2</a:t>
            </a:r>
            <a:r>
              <a:rPr spc="-660" dirty="0"/>
              <a:t>.</a:t>
            </a:r>
            <a:r>
              <a:rPr spc="-1035" dirty="0"/>
              <a:t>1</a:t>
            </a:r>
            <a:r>
              <a:rPr spc="-540" dirty="0"/>
              <a:t> </a:t>
            </a:r>
            <a:r>
              <a:rPr spc="-114" dirty="0"/>
              <a:t>Q</a:t>
            </a:r>
            <a:r>
              <a:rPr spc="-150" dirty="0"/>
              <a:t>U</a:t>
            </a:r>
            <a:r>
              <a:rPr spc="-625" dirty="0"/>
              <a:t>I</a:t>
            </a:r>
            <a:r>
              <a:rPr spc="-430" dirty="0"/>
              <a:t>Z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50921" y="2261619"/>
            <a:ext cx="6257290" cy="224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535353"/>
                </a:solidFill>
                <a:latin typeface="Tahoma"/>
                <a:cs typeface="Tahoma"/>
              </a:rPr>
              <a:t>Hasil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20" dirty="0">
                <a:solidFill>
                  <a:srgbClr val="FF5757"/>
                </a:solidFill>
                <a:latin typeface="Tahoma"/>
                <a:cs typeface="Tahoma"/>
              </a:rPr>
              <a:t>Nilai</a:t>
            </a:r>
            <a:r>
              <a:rPr sz="21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100" b="1" dirty="0">
                <a:solidFill>
                  <a:srgbClr val="FF5757"/>
                </a:solidFill>
                <a:latin typeface="Tahoma"/>
                <a:cs typeface="Tahoma"/>
              </a:rPr>
              <a:t>Quiz</a:t>
            </a:r>
            <a:r>
              <a:rPr sz="21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100" b="1" spc="15" dirty="0">
                <a:solidFill>
                  <a:srgbClr val="535353"/>
                </a:solidFill>
                <a:latin typeface="Tahoma"/>
                <a:cs typeface="Tahoma"/>
              </a:rPr>
              <a:t>dapat</a:t>
            </a:r>
            <a:r>
              <a:rPr sz="21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-25" dirty="0">
                <a:solidFill>
                  <a:srgbClr val="535353"/>
                </a:solidFill>
                <a:latin typeface="Tahoma"/>
                <a:cs typeface="Tahoma"/>
              </a:rPr>
              <a:t>langsung</a:t>
            </a:r>
            <a:r>
              <a:rPr sz="2100" b="1" spc="-6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5" dirty="0">
                <a:solidFill>
                  <a:srgbClr val="535353"/>
                </a:solidFill>
                <a:latin typeface="Tahoma"/>
                <a:cs typeface="Tahoma"/>
              </a:rPr>
              <a:t>dilihat,</a:t>
            </a:r>
            <a:r>
              <a:rPr sz="21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5" dirty="0">
                <a:solidFill>
                  <a:srgbClr val="535353"/>
                </a:solidFill>
                <a:latin typeface="Tahoma"/>
                <a:cs typeface="Tahoma"/>
              </a:rPr>
              <a:t>beserta </a:t>
            </a:r>
            <a:r>
              <a:rPr sz="2100" b="1" spc="-60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15" dirty="0">
                <a:solidFill>
                  <a:srgbClr val="535353"/>
                </a:solidFill>
                <a:latin typeface="Tahoma"/>
                <a:cs typeface="Tahoma"/>
              </a:rPr>
              <a:t>laporan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-20" dirty="0">
                <a:solidFill>
                  <a:srgbClr val="535353"/>
                </a:solidFill>
                <a:latin typeface="Tahoma"/>
                <a:cs typeface="Tahoma"/>
              </a:rPr>
              <a:t>jawaban</a:t>
            </a:r>
            <a:r>
              <a:rPr sz="21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-5" dirty="0">
                <a:solidFill>
                  <a:srgbClr val="535353"/>
                </a:solidFill>
                <a:latin typeface="Tahoma"/>
                <a:cs typeface="Tahoma"/>
              </a:rPr>
              <a:t>soal</a:t>
            </a:r>
            <a:r>
              <a:rPr sz="21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-20" dirty="0">
                <a:solidFill>
                  <a:srgbClr val="535353"/>
                </a:solidFill>
                <a:latin typeface="Tahoma"/>
                <a:cs typeface="Tahoma"/>
              </a:rPr>
              <a:t>quiz.</a:t>
            </a:r>
            <a:endParaRPr sz="2100">
              <a:latin typeface="Tahoma"/>
              <a:cs typeface="Tahoma"/>
            </a:endParaRPr>
          </a:p>
          <a:p>
            <a:pPr marL="953135" marR="2300605" indent="-941069">
              <a:lnSpc>
                <a:spcPct val="214100"/>
              </a:lnSpc>
              <a:spcBef>
                <a:spcPts val="825"/>
              </a:spcBef>
            </a:pPr>
            <a:r>
              <a:rPr sz="2100" b="1" spc="-25" dirty="0">
                <a:solidFill>
                  <a:srgbClr val="535353"/>
                </a:solidFill>
                <a:latin typeface="Tahoma"/>
                <a:cs typeface="Tahoma"/>
              </a:rPr>
              <a:t>Informasi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5" dirty="0">
                <a:solidFill>
                  <a:srgbClr val="535353"/>
                </a:solidFill>
                <a:latin typeface="Tahoma"/>
                <a:cs typeface="Tahoma"/>
              </a:rPr>
              <a:t>pada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10" dirty="0">
                <a:solidFill>
                  <a:srgbClr val="535353"/>
                </a:solidFill>
                <a:latin typeface="Tahoma"/>
                <a:cs typeface="Tahoma"/>
              </a:rPr>
              <a:t>Laporan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-30" dirty="0">
                <a:solidFill>
                  <a:srgbClr val="535353"/>
                </a:solidFill>
                <a:latin typeface="Tahoma"/>
                <a:cs typeface="Tahoma"/>
              </a:rPr>
              <a:t>Quiz: </a:t>
            </a:r>
            <a:r>
              <a:rPr sz="2100" b="1" spc="-60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-55" dirty="0">
                <a:solidFill>
                  <a:srgbClr val="535353"/>
                </a:solidFill>
                <a:latin typeface="Tahoma"/>
                <a:cs typeface="Tahoma"/>
              </a:rPr>
              <a:t>Jawaban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15" dirty="0">
                <a:solidFill>
                  <a:srgbClr val="535353"/>
                </a:solidFill>
                <a:latin typeface="Tahoma"/>
                <a:cs typeface="Tahoma"/>
              </a:rPr>
              <a:t>benar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3641" y="5143505"/>
            <a:ext cx="712470" cy="663575"/>
          </a:xfrm>
          <a:custGeom>
            <a:avLst/>
            <a:gdLst/>
            <a:ahLst/>
            <a:cxnLst/>
            <a:rect l="l" t="t" r="r" b="b"/>
            <a:pathLst>
              <a:path w="712469" h="663575">
                <a:moveTo>
                  <a:pt x="711871" y="663571"/>
                </a:moveTo>
                <a:lnTo>
                  <a:pt x="0" y="663571"/>
                </a:lnTo>
                <a:lnTo>
                  <a:pt x="0" y="0"/>
                </a:lnTo>
                <a:lnTo>
                  <a:pt x="711871" y="0"/>
                </a:lnTo>
                <a:lnTo>
                  <a:pt x="711871" y="663571"/>
                </a:lnTo>
                <a:close/>
              </a:path>
            </a:pathLst>
          </a:custGeom>
          <a:solidFill>
            <a:srgbClr val="37B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91981" y="5295772"/>
            <a:ext cx="42227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5" dirty="0">
                <a:solidFill>
                  <a:srgbClr val="535353"/>
                </a:solidFill>
                <a:latin typeface="Tahoma"/>
                <a:cs typeface="Tahoma"/>
              </a:rPr>
              <a:t>Jawaban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-5" dirty="0">
                <a:solidFill>
                  <a:srgbClr val="535353"/>
                </a:solidFill>
                <a:latin typeface="Tahoma"/>
                <a:cs typeface="Tahoma"/>
              </a:rPr>
              <a:t>mahasiswa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1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5" dirty="0">
                <a:solidFill>
                  <a:srgbClr val="535353"/>
                </a:solidFill>
                <a:latin typeface="Tahoma"/>
                <a:cs typeface="Tahoma"/>
              </a:rPr>
              <a:t>salah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71792" y="6327397"/>
            <a:ext cx="712470" cy="663575"/>
          </a:xfrm>
          <a:custGeom>
            <a:avLst/>
            <a:gdLst/>
            <a:ahLst/>
            <a:cxnLst/>
            <a:rect l="l" t="t" r="r" b="b"/>
            <a:pathLst>
              <a:path w="712469" h="663575">
                <a:moveTo>
                  <a:pt x="711871" y="663571"/>
                </a:moveTo>
                <a:lnTo>
                  <a:pt x="0" y="663571"/>
                </a:lnTo>
                <a:lnTo>
                  <a:pt x="0" y="0"/>
                </a:lnTo>
                <a:lnTo>
                  <a:pt x="711871" y="0"/>
                </a:lnTo>
                <a:lnTo>
                  <a:pt x="711871" y="66357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91981" y="6479664"/>
            <a:ext cx="34931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5" dirty="0">
                <a:solidFill>
                  <a:srgbClr val="535353"/>
                </a:solidFill>
                <a:latin typeface="Tahoma"/>
                <a:cs typeface="Tahoma"/>
              </a:rPr>
              <a:t>Jawaban</a:t>
            </a:r>
            <a:r>
              <a:rPr sz="21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15" dirty="0">
                <a:solidFill>
                  <a:srgbClr val="535353"/>
                </a:solidFill>
                <a:latin typeface="Tahoma"/>
                <a:cs typeface="Tahoma"/>
              </a:rPr>
              <a:t>benar</a:t>
            </a:r>
            <a:r>
              <a:rPr sz="21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spc="15" dirty="0">
                <a:solidFill>
                  <a:srgbClr val="535353"/>
                </a:solidFill>
                <a:latin typeface="Tahoma"/>
                <a:cs typeface="Tahoma"/>
              </a:rPr>
              <a:t>dari</a:t>
            </a:r>
            <a:r>
              <a:rPr sz="21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100" b="1" dirty="0">
                <a:solidFill>
                  <a:srgbClr val="535353"/>
                </a:solidFill>
                <a:latin typeface="Tahoma"/>
                <a:cs typeface="Tahoma"/>
              </a:rPr>
              <a:t>dosen</a:t>
            </a:r>
            <a:endParaRPr sz="21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71773" y="7849546"/>
            <a:ext cx="7975600" cy="2134870"/>
            <a:chOff x="671773" y="7849546"/>
            <a:chExt cx="7975600" cy="2134870"/>
          </a:xfrm>
        </p:grpSpPr>
        <p:sp>
          <p:nvSpPr>
            <p:cNvPr id="15" name="object 15"/>
            <p:cNvSpPr/>
            <p:nvPr/>
          </p:nvSpPr>
          <p:spPr>
            <a:xfrm>
              <a:off x="1100277" y="7849546"/>
              <a:ext cx="7547609" cy="1791970"/>
            </a:xfrm>
            <a:custGeom>
              <a:avLst/>
              <a:gdLst/>
              <a:ahLst/>
              <a:cxnLst/>
              <a:rect l="l" t="t" r="r" b="b"/>
              <a:pathLst>
                <a:path w="7547609" h="1791970">
                  <a:moveTo>
                    <a:pt x="7547043" y="1791961"/>
                  </a:moveTo>
                  <a:lnTo>
                    <a:pt x="0" y="1791961"/>
                  </a:lnTo>
                  <a:lnTo>
                    <a:pt x="0" y="0"/>
                  </a:lnTo>
                  <a:lnTo>
                    <a:pt x="7547043" y="0"/>
                  </a:lnTo>
                  <a:lnTo>
                    <a:pt x="7547043" y="1791961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1773" y="7849546"/>
              <a:ext cx="428625" cy="2134870"/>
            </a:xfrm>
            <a:custGeom>
              <a:avLst/>
              <a:gdLst/>
              <a:ahLst/>
              <a:cxnLst/>
              <a:rect l="l" t="t" r="r" b="b"/>
              <a:pathLst>
                <a:path w="428625" h="2134870">
                  <a:moveTo>
                    <a:pt x="0" y="2134387"/>
                  </a:moveTo>
                  <a:lnTo>
                    <a:pt x="0" y="342425"/>
                  </a:lnTo>
                  <a:lnTo>
                    <a:pt x="428504" y="0"/>
                  </a:lnTo>
                  <a:lnTo>
                    <a:pt x="428504" y="437773"/>
                  </a:lnTo>
                  <a:lnTo>
                    <a:pt x="428504" y="1791961"/>
                  </a:lnTo>
                  <a:lnTo>
                    <a:pt x="0" y="2134387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1773" y="9641508"/>
              <a:ext cx="7975600" cy="342900"/>
            </a:xfrm>
            <a:custGeom>
              <a:avLst/>
              <a:gdLst/>
              <a:ahLst/>
              <a:cxnLst/>
              <a:rect l="l" t="t" r="r" b="b"/>
              <a:pathLst>
                <a:path w="7975600" h="342900">
                  <a:moveTo>
                    <a:pt x="7547043" y="342425"/>
                  </a:moveTo>
                  <a:lnTo>
                    <a:pt x="0" y="342425"/>
                  </a:lnTo>
                  <a:lnTo>
                    <a:pt x="428504" y="0"/>
                  </a:lnTo>
                  <a:lnTo>
                    <a:pt x="7975548" y="0"/>
                  </a:lnTo>
                  <a:lnTo>
                    <a:pt x="7547043" y="34242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040777" y="8082013"/>
            <a:ext cx="5504180" cy="1291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6395">
              <a:lnSpc>
                <a:spcPct val="115399"/>
              </a:lnSpc>
              <a:spcBef>
                <a:spcPts val="100"/>
              </a:spcBef>
            </a:pPr>
            <a:r>
              <a:rPr sz="2400" b="1" spc="-90" dirty="0">
                <a:solidFill>
                  <a:srgbClr val="535353"/>
                </a:solidFill>
                <a:latin typeface="Tahoma"/>
                <a:cs typeface="Tahoma"/>
              </a:rPr>
              <a:t>Jika</a:t>
            </a:r>
            <a:r>
              <a:rPr sz="24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laporan</a:t>
            </a:r>
            <a:r>
              <a:rPr sz="24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535353"/>
                </a:solidFill>
                <a:latin typeface="Tahoma"/>
                <a:cs typeface="Tahoma"/>
              </a:rPr>
              <a:t>quiz</a:t>
            </a:r>
            <a:r>
              <a:rPr sz="24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20" dirty="0">
                <a:solidFill>
                  <a:srgbClr val="535353"/>
                </a:solidFill>
                <a:latin typeface="Tahoma"/>
                <a:cs typeface="Tahoma"/>
              </a:rPr>
              <a:t>tidak</a:t>
            </a:r>
            <a:r>
              <a:rPr sz="24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535353"/>
                </a:solidFill>
                <a:latin typeface="Tahoma"/>
                <a:cs typeface="Tahoma"/>
              </a:rPr>
              <a:t>ada,</a:t>
            </a:r>
            <a:r>
              <a:rPr sz="2400" b="1" spc="-8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535353"/>
                </a:solidFill>
                <a:latin typeface="Tahoma"/>
                <a:cs typeface="Tahoma"/>
              </a:rPr>
              <a:t>hubungi </a:t>
            </a:r>
            <a:r>
              <a:rPr sz="2400" b="1" spc="-69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535353"/>
                </a:solidFill>
                <a:latin typeface="Tahoma"/>
                <a:cs typeface="Tahoma"/>
              </a:rPr>
              <a:t>dosen </a:t>
            </a:r>
            <a:r>
              <a:rPr sz="2400" b="1" spc="30" dirty="0">
                <a:solidFill>
                  <a:srgbClr val="535353"/>
                </a:solidFill>
                <a:latin typeface="Tahoma"/>
                <a:cs typeface="Tahoma"/>
              </a:rPr>
              <a:t>karna </a:t>
            </a:r>
            <a:r>
              <a:rPr sz="2400" b="1" spc="15" dirty="0">
                <a:solidFill>
                  <a:srgbClr val="535353"/>
                </a:solidFill>
                <a:latin typeface="Tahoma"/>
                <a:cs typeface="Tahoma"/>
              </a:rPr>
              <a:t>laporan </a:t>
            </a:r>
            <a:r>
              <a:rPr sz="2400" b="1" spc="-10" dirty="0">
                <a:solidFill>
                  <a:srgbClr val="535353"/>
                </a:solidFill>
                <a:latin typeface="Tahoma"/>
                <a:cs typeface="Tahoma"/>
              </a:rPr>
              <a:t>quiz </a:t>
            </a:r>
            <a:r>
              <a:rPr sz="2400" b="1" spc="20" dirty="0">
                <a:solidFill>
                  <a:srgbClr val="535353"/>
                </a:solidFill>
                <a:latin typeface="Tahoma"/>
                <a:cs typeface="Tahoma"/>
              </a:rPr>
              <a:t>tidak </a:t>
            </a:r>
            <a:r>
              <a:rPr sz="2400" b="1" spc="2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535353"/>
                </a:solidFill>
                <a:latin typeface="Tahoma"/>
                <a:cs typeface="Tahoma"/>
              </a:rPr>
              <a:t>dibagikan</a:t>
            </a:r>
            <a:r>
              <a:rPr sz="24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535353"/>
                </a:solidFill>
                <a:latin typeface="Tahoma"/>
                <a:cs typeface="Tahoma"/>
              </a:rPr>
              <a:t>oleh</a:t>
            </a:r>
            <a:r>
              <a:rPr sz="24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535353"/>
                </a:solidFill>
                <a:latin typeface="Tahoma"/>
                <a:cs typeface="Tahoma"/>
              </a:rPr>
              <a:t>dosen</a:t>
            </a:r>
            <a:r>
              <a:rPr sz="2400" b="1" spc="-8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400" b="1" spc="-30" dirty="0">
                <a:solidFill>
                  <a:srgbClr val="535353"/>
                </a:solidFill>
                <a:latin typeface="Tahoma"/>
                <a:cs typeface="Tahoma"/>
              </a:rPr>
              <a:t>pengajar.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49365" y="7456557"/>
            <a:ext cx="861060" cy="1251585"/>
            <a:chOff x="949365" y="7456557"/>
            <a:chExt cx="861060" cy="1251585"/>
          </a:xfrm>
        </p:grpSpPr>
        <p:sp>
          <p:nvSpPr>
            <p:cNvPr id="20" name="object 20"/>
            <p:cNvSpPr/>
            <p:nvPr/>
          </p:nvSpPr>
          <p:spPr>
            <a:xfrm>
              <a:off x="1037348" y="7660989"/>
              <a:ext cx="659765" cy="913130"/>
            </a:xfrm>
            <a:custGeom>
              <a:avLst/>
              <a:gdLst/>
              <a:ahLst/>
              <a:cxnLst/>
              <a:rect l="l" t="t" r="r" b="b"/>
              <a:pathLst>
                <a:path w="659764" h="913129">
                  <a:moveTo>
                    <a:pt x="315808" y="913064"/>
                  </a:moveTo>
                  <a:lnTo>
                    <a:pt x="267323" y="912027"/>
                  </a:lnTo>
                  <a:lnTo>
                    <a:pt x="206978" y="881478"/>
                  </a:lnTo>
                  <a:lnTo>
                    <a:pt x="180235" y="822890"/>
                  </a:lnTo>
                  <a:lnTo>
                    <a:pt x="168819" y="748175"/>
                  </a:lnTo>
                  <a:lnTo>
                    <a:pt x="163149" y="708494"/>
                  </a:lnTo>
                  <a:lnTo>
                    <a:pt x="154456" y="669250"/>
                  </a:lnTo>
                  <a:lnTo>
                    <a:pt x="136905" y="622826"/>
                  </a:lnTo>
                  <a:lnTo>
                    <a:pt x="114015" y="581381"/>
                  </a:lnTo>
                  <a:lnTo>
                    <a:pt x="88206" y="543084"/>
                  </a:lnTo>
                  <a:lnTo>
                    <a:pt x="61895" y="506104"/>
                  </a:lnTo>
                  <a:lnTo>
                    <a:pt x="37500" y="468608"/>
                  </a:lnTo>
                  <a:lnTo>
                    <a:pt x="17441" y="428767"/>
                  </a:lnTo>
                  <a:lnTo>
                    <a:pt x="4134" y="384748"/>
                  </a:lnTo>
                  <a:lnTo>
                    <a:pt x="0" y="334722"/>
                  </a:lnTo>
                  <a:lnTo>
                    <a:pt x="2822" y="292500"/>
                  </a:lnTo>
                  <a:lnTo>
                    <a:pt x="10563" y="247416"/>
                  </a:lnTo>
                  <a:lnTo>
                    <a:pt x="24932" y="201226"/>
                  </a:lnTo>
                  <a:lnTo>
                    <a:pt x="47641" y="155684"/>
                  </a:lnTo>
                  <a:lnTo>
                    <a:pt x="80398" y="112544"/>
                  </a:lnTo>
                  <a:lnTo>
                    <a:pt x="124915" y="73562"/>
                  </a:lnTo>
                  <a:lnTo>
                    <a:pt x="162446" y="50634"/>
                  </a:lnTo>
                  <a:lnTo>
                    <a:pt x="202383" y="32262"/>
                  </a:lnTo>
                  <a:lnTo>
                    <a:pt x="250305" y="15759"/>
                  </a:lnTo>
                  <a:lnTo>
                    <a:pt x="300034" y="4639"/>
                  </a:lnTo>
                  <a:lnTo>
                    <a:pt x="350346" y="0"/>
                  </a:lnTo>
                  <a:lnTo>
                    <a:pt x="400016" y="2940"/>
                  </a:lnTo>
                  <a:lnTo>
                    <a:pt x="447818" y="14559"/>
                  </a:lnTo>
                  <a:lnTo>
                    <a:pt x="492528" y="35955"/>
                  </a:lnTo>
                  <a:lnTo>
                    <a:pt x="531675" y="66316"/>
                  </a:lnTo>
                  <a:lnTo>
                    <a:pt x="565687" y="102763"/>
                  </a:lnTo>
                  <a:lnTo>
                    <a:pt x="597279" y="145559"/>
                  </a:lnTo>
                  <a:lnTo>
                    <a:pt x="623620" y="191831"/>
                  </a:lnTo>
                  <a:lnTo>
                    <a:pt x="643533" y="241063"/>
                  </a:lnTo>
                  <a:lnTo>
                    <a:pt x="655843" y="292742"/>
                  </a:lnTo>
                  <a:lnTo>
                    <a:pt x="659204" y="346077"/>
                  </a:lnTo>
                  <a:lnTo>
                    <a:pt x="652856" y="399107"/>
                  </a:lnTo>
                  <a:lnTo>
                    <a:pt x="636499" y="449559"/>
                  </a:lnTo>
                  <a:lnTo>
                    <a:pt x="609831" y="495159"/>
                  </a:lnTo>
                  <a:lnTo>
                    <a:pt x="579041" y="529599"/>
                  </a:lnTo>
                  <a:lnTo>
                    <a:pt x="544603" y="561003"/>
                  </a:lnTo>
                  <a:lnTo>
                    <a:pt x="510167" y="592129"/>
                  </a:lnTo>
                  <a:lnTo>
                    <a:pt x="479383" y="625737"/>
                  </a:lnTo>
                  <a:lnTo>
                    <a:pt x="455901" y="664585"/>
                  </a:lnTo>
                  <a:lnTo>
                    <a:pt x="443394" y="706400"/>
                  </a:lnTo>
                  <a:lnTo>
                    <a:pt x="438547" y="750177"/>
                  </a:lnTo>
                  <a:lnTo>
                    <a:pt x="437024" y="794891"/>
                  </a:lnTo>
                  <a:lnTo>
                    <a:pt x="434487" y="839519"/>
                  </a:lnTo>
                  <a:lnTo>
                    <a:pt x="426599" y="883036"/>
                  </a:lnTo>
                  <a:lnTo>
                    <a:pt x="403570" y="906019"/>
                  </a:lnTo>
                  <a:lnTo>
                    <a:pt x="315808" y="913064"/>
                  </a:lnTo>
                  <a:close/>
                </a:path>
              </a:pathLst>
            </a:custGeom>
            <a:solidFill>
              <a:srgbClr val="F9B3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75370" y="8361675"/>
              <a:ext cx="333375" cy="346710"/>
            </a:xfrm>
            <a:custGeom>
              <a:avLst/>
              <a:gdLst/>
              <a:ahLst/>
              <a:cxnLst/>
              <a:rect l="l" t="t" r="r" b="b"/>
              <a:pathLst>
                <a:path w="333375" h="346709">
                  <a:moveTo>
                    <a:pt x="148226" y="346437"/>
                  </a:moveTo>
                  <a:lnTo>
                    <a:pt x="107533" y="337950"/>
                  </a:lnTo>
                  <a:lnTo>
                    <a:pt x="92616" y="316567"/>
                  </a:lnTo>
                  <a:lnTo>
                    <a:pt x="92890" y="309838"/>
                  </a:lnTo>
                  <a:lnTo>
                    <a:pt x="93623" y="303028"/>
                  </a:lnTo>
                  <a:lnTo>
                    <a:pt x="93902" y="296240"/>
                  </a:lnTo>
                  <a:lnTo>
                    <a:pt x="91140" y="288381"/>
                  </a:lnTo>
                  <a:lnTo>
                    <a:pt x="84661" y="285587"/>
                  </a:lnTo>
                  <a:lnTo>
                    <a:pt x="75992" y="283941"/>
                  </a:lnTo>
                  <a:lnTo>
                    <a:pt x="66659" y="279526"/>
                  </a:lnTo>
                  <a:lnTo>
                    <a:pt x="57271" y="272697"/>
                  </a:lnTo>
                  <a:lnTo>
                    <a:pt x="47753" y="266042"/>
                  </a:lnTo>
                  <a:lnTo>
                    <a:pt x="38602" y="258987"/>
                  </a:lnTo>
                  <a:lnTo>
                    <a:pt x="10222" y="202477"/>
                  </a:lnTo>
                  <a:lnTo>
                    <a:pt x="5278" y="147221"/>
                  </a:lnTo>
                  <a:lnTo>
                    <a:pt x="848" y="108467"/>
                  </a:lnTo>
                  <a:lnTo>
                    <a:pt x="0" y="65824"/>
                  </a:lnTo>
                  <a:lnTo>
                    <a:pt x="11055" y="28045"/>
                  </a:lnTo>
                  <a:lnTo>
                    <a:pt x="42336" y="3886"/>
                  </a:lnTo>
                  <a:lnTo>
                    <a:pt x="55742" y="1612"/>
                  </a:lnTo>
                  <a:lnTo>
                    <a:pt x="69651" y="2271"/>
                  </a:lnTo>
                  <a:lnTo>
                    <a:pt x="83596" y="4296"/>
                  </a:lnTo>
                  <a:lnTo>
                    <a:pt x="97110" y="6121"/>
                  </a:lnTo>
                  <a:lnTo>
                    <a:pt x="120851" y="7477"/>
                  </a:lnTo>
                  <a:lnTo>
                    <a:pt x="144731" y="7603"/>
                  </a:lnTo>
                  <a:lnTo>
                    <a:pt x="168620" y="7037"/>
                  </a:lnTo>
                  <a:lnTo>
                    <a:pt x="222292" y="5342"/>
                  </a:lnTo>
                  <a:lnTo>
                    <a:pt x="282044" y="2373"/>
                  </a:lnTo>
                  <a:lnTo>
                    <a:pt x="316442" y="48"/>
                  </a:lnTo>
                  <a:lnTo>
                    <a:pt x="321805" y="0"/>
                  </a:lnTo>
                  <a:lnTo>
                    <a:pt x="326688" y="6024"/>
                  </a:lnTo>
                  <a:lnTo>
                    <a:pt x="326928" y="9426"/>
                  </a:lnTo>
                  <a:lnTo>
                    <a:pt x="332577" y="153197"/>
                  </a:lnTo>
                  <a:lnTo>
                    <a:pt x="332937" y="164738"/>
                  </a:lnTo>
                  <a:lnTo>
                    <a:pt x="332727" y="176283"/>
                  </a:lnTo>
                  <a:lnTo>
                    <a:pt x="331413" y="187654"/>
                  </a:lnTo>
                  <a:lnTo>
                    <a:pt x="328460" y="198675"/>
                  </a:lnTo>
                  <a:lnTo>
                    <a:pt x="311865" y="224421"/>
                  </a:lnTo>
                  <a:lnTo>
                    <a:pt x="264813" y="266893"/>
                  </a:lnTo>
                  <a:lnTo>
                    <a:pt x="248406" y="292693"/>
                  </a:lnTo>
                  <a:lnTo>
                    <a:pt x="245995" y="300183"/>
                  </a:lnTo>
                  <a:lnTo>
                    <a:pt x="244989" y="303893"/>
                  </a:lnTo>
                  <a:lnTo>
                    <a:pt x="243525" y="307383"/>
                  </a:lnTo>
                  <a:lnTo>
                    <a:pt x="215556" y="334491"/>
                  </a:lnTo>
                  <a:lnTo>
                    <a:pt x="165887" y="345415"/>
                  </a:lnTo>
                  <a:lnTo>
                    <a:pt x="148226" y="346437"/>
                  </a:lnTo>
                  <a:close/>
                </a:path>
              </a:pathLst>
            </a:custGeom>
            <a:solidFill>
              <a:srgbClr val="CA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38881" y="8090647"/>
              <a:ext cx="208915" cy="264795"/>
            </a:xfrm>
            <a:custGeom>
              <a:avLst/>
              <a:gdLst/>
              <a:ahLst/>
              <a:cxnLst/>
              <a:rect l="l" t="t" r="r" b="b"/>
              <a:pathLst>
                <a:path w="208915" h="264795">
                  <a:moveTo>
                    <a:pt x="66730" y="264565"/>
                  </a:moveTo>
                  <a:lnTo>
                    <a:pt x="64265" y="219228"/>
                  </a:lnTo>
                  <a:lnTo>
                    <a:pt x="55225" y="174769"/>
                  </a:lnTo>
                  <a:lnTo>
                    <a:pt x="41365" y="131125"/>
                  </a:lnTo>
                  <a:lnTo>
                    <a:pt x="24442" y="88229"/>
                  </a:lnTo>
                  <a:lnTo>
                    <a:pt x="6212" y="46017"/>
                  </a:lnTo>
                  <a:lnTo>
                    <a:pt x="1974" y="34015"/>
                  </a:lnTo>
                  <a:lnTo>
                    <a:pt x="0" y="21462"/>
                  </a:lnTo>
                  <a:lnTo>
                    <a:pt x="1849" y="10193"/>
                  </a:lnTo>
                  <a:lnTo>
                    <a:pt x="9085" y="2045"/>
                  </a:lnTo>
                  <a:lnTo>
                    <a:pt x="15381" y="0"/>
                  </a:lnTo>
                  <a:lnTo>
                    <a:pt x="22036" y="368"/>
                  </a:lnTo>
                  <a:lnTo>
                    <a:pt x="48441" y="29886"/>
                  </a:lnTo>
                  <a:lnTo>
                    <a:pt x="51936" y="37757"/>
                  </a:lnTo>
                  <a:lnTo>
                    <a:pt x="57634" y="46989"/>
                  </a:lnTo>
                  <a:lnTo>
                    <a:pt x="94219" y="23478"/>
                  </a:lnTo>
                  <a:lnTo>
                    <a:pt x="109869" y="4377"/>
                  </a:lnTo>
                  <a:lnTo>
                    <a:pt x="115891" y="11940"/>
                  </a:lnTo>
                  <a:lnTo>
                    <a:pt x="155671" y="35704"/>
                  </a:lnTo>
                  <a:lnTo>
                    <a:pt x="164893" y="34119"/>
                  </a:lnTo>
                  <a:lnTo>
                    <a:pt x="172926" y="29400"/>
                  </a:lnTo>
                  <a:lnTo>
                    <a:pt x="177953" y="24930"/>
                  </a:lnTo>
                  <a:lnTo>
                    <a:pt x="181257" y="18127"/>
                  </a:lnTo>
                  <a:lnTo>
                    <a:pt x="187529" y="15747"/>
                  </a:lnTo>
                  <a:lnTo>
                    <a:pt x="194775" y="15340"/>
                  </a:lnTo>
                  <a:lnTo>
                    <a:pt x="201366" y="18832"/>
                  </a:lnTo>
                  <a:lnTo>
                    <a:pt x="206341" y="24984"/>
                  </a:lnTo>
                  <a:lnTo>
                    <a:pt x="208739" y="32558"/>
                  </a:lnTo>
                  <a:lnTo>
                    <a:pt x="208446" y="40317"/>
                  </a:lnTo>
                  <a:lnTo>
                    <a:pt x="206393" y="47839"/>
                  </a:lnTo>
                  <a:lnTo>
                    <a:pt x="203191" y="55106"/>
                  </a:lnTo>
                  <a:lnTo>
                    <a:pt x="199450" y="62100"/>
                  </a:lnTo>
                  <a:lnTo>
                    <a:pt x="174069" y="109675"/>
                  </a:lnTo>
                  <a:lnTo>
                    <a:pt x="152643" y="159160"/>
                  </a:lnTo>
                  <a:lnTo>
                    <a:pt x="139790" y="210184"/>
                  </a:lnTo>
                  <a:lnTo>
                    <a:pt x="140129" y="262379"/>
                  </a:lnTo>
                </a:path>
              </a:pathLst>
            </a:custGeom>
            <a:ln w="24075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9365" y="7613813"/>
              <a:ext cx="118270" cy="13317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2582" y="7472628"/>
              <a:ext cx="67015" cy="16035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388443" y="7468532"/>
              <a:ext cx="21590" cy="121285"/>
            </a:xfrm>
            <a:custGeom>
              <a:avLst/>
              <a:gdLst/>
              <a:ahLst/>
              <a:cxnLst/>
              <a:rect l="l" t="t" r="r" b="b"/>
              <a:pathLst>
                <a:path w="21590" h="121284">
                  <a:moveTo>
                    <a:pt x="0" y="120935"/>
                  </a:moveTo>
                  <a:lnTo>
                    <a:pt x="149" y="89972"/>
                  </a:lnTo>
                  <a:lnTo>
                    <a:pt x="3782" y="59228"/>
                  </a:lnTo>
                  <a:lnTo>
                    <a:pt x="10826" y="29104"/>
                  </a:lnTo>
                  <a:lnTo>
                    <a:pt x="21210" y="0"/>
                  </a:lnTo>
                </a:path>
              </a:pathLst>
            </a:custGeom>
            <a:ln w="23949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5643" y="7527891"/>
              <a:ext cx="90105" cy="1359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85317" y="7675042"/>
              <a:ext cx="124718" cy="9744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198220" y="8496652"/>
              <a:ext cx="289560" cy="87630"/>
            </a:xfrm>
            <a:custGeom>
              <a:avLst/>
              <a:gdLst/>
              <a:ahLst/>
              <a:cxnLst/>
              <a:rect l="l" t="t" r="r" b="b"/>
              <a:pathLst>
                <a:path w="289559" h="87629">
                  <a:moveTo>
                    <a:pt x="0" y="68703"/>
                  </a:moveTo>
                  <a:lnTo>
                    <a:pt x="23999" y="73537"/>
                  </a:lnTo>
                  <a:lnTo>
                    <a:pt x="48213" y="77017"/>
                  </a:lnTo>
                  <a:lnTo>
                    <a:pt x="72392" y="77811"/>
                  </a:lnTo>
                  <a:lnTo>
                    <a:pt x="96284" y="74582"/>
                  </a:lnTo>
                </a:path>
                <a:path w="289559" h="87629">
                  <a:moveTo>
                    <a:pt x="1963" y="7871"/>
                  </a:moveTo>
                  <a:lnTo>
                    <a:pt x="14395" y="9430"/>
                  </a:lnTo>
                  <a:lnTo>
                    <a:pt x="26836" y="10980"/>
                  </a:lnTo>
                  <a:lnTo>
                    <a:pt x="39277" y="12531"/>
                  </a:lnTo>
                  <a:lnTo>
                    <a:pt x="51709" y="14090"/>
                  </a:lnTo>
                </a:path>
                <a:path w="289559" h="87629">
                  <a:moveTo>
                    <a:pt x="197356" y="14624"/>
                  </a:moveTo>
                  <a:lnTo>
                    <a:pt x="206448" y="14034"/>
                  </a:lnTo>
                  <a:lnTo>
                    <a:pt x="215550" y="13434"/>
                  </a:lnTo>
                  <a:lnTo>
                    <a:pt x="224651" y="12834"/>
                  </a:lnTo>
                  <a:lnTo>
                    <a:pt x="233744" y="12244"/>
                  </a:lnTo>
                  <a:lnTo>
                    <a:pt x="248074" y="11137"/>
                  </a:lnTo>
                  <a:lnTo>
                    <a:pt x="262309" y="9219"/>
                  </a:lnTo>
                  <a:lnTo>
                    <a:pt x="276087" y="5753"/>
                  </a:lnTo>
                  <a:lnTo>
                    <a:pt x="289044" y="0"/>
                  </a:lnTo>
                </a:path>
                <a:path w="289559" h="87629">
                  <a:moveTo>
                    <a:pt x="208320" y="87118"/>
                  </a:moveTo>
                  <a:lnTo>
                    <a:pt x="220770" y="81320"/>
                  </a:lnTo>
                  <a:lnTo>
                    <a:pt x="233696" y="76702"/>
                  </a:lnTo>
                  <a:lnTo>
                    <a:pt x="246981" y="73295"/>
                  </a:lnTo>
                  <a:lnTo>
                    <a:pt x="260508" y="71132"/>
                  </a:lnTo>
                </a:path>
              </a:pathLst>
            </a:custGeom>
            <a:ln w="24116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" y="568"/>
            <a:ext cx="4630830" cy="102871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1825" y="0"/>
            <a:ext cx="4817087" cy="716429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9721" y="2699255"/>
            <a:ext cx="8404225" cy="7320280"/>
            <a:chOff x="799721" y="2699255"/>
            <a:chExt cx="8404225" cy="732028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9721" y="2699255"/>
              <a:ext cx="8296274" cy="44386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81504" y="7534335"/>
              <a:ext cx="8021955" cy="2179955"/>
            </a:xfrm>
            <a:custGeom>
              <a:avLst/>
              <a:gdLst/>
              <a:ahLst/>
              <a:cxnLst/>
              <a:rect l="l" t="t" r="r" b="b"/>
              <a:pathLst>
                <a:path w="8021955" h="2179954">
                  <a:moveTo>
                    <a:pt x="8021840" y="2179699"/>
                  </a:moveTo>
                  <a:lnTo>
                    <a:pt x="0" y="2179699"/>
                  </a:lnTo>
                  <a:lnTo>
                    <a:pt x="0" y="0"/>
                  </a:lnTo>
                  <a:lnTo>
                    <a:pt x="8021840" y="0"/>
                  </a:lnTo>
                  <a:lnTo>
                    <a:pt x="8021840" y="2179699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9721" y="7534335"/>
              <a:ext cx="382270" cy="2485390"/>
            </a:xfrm>
            <a:custGeom>
              <a:avLst/>
              <a:gdLst/>
              <a:ahLst/>
              <a:cxnLst/>
              <a:rect l="l" t="t" r="r" b="b"/>
              <a:pathLst>
                <a:path w="382269" h="2485390">
                  <a:moveTo>
                    <a:pt x="0" y="2484840"/>
                  </a:moveTo>
                  <a:lnTo>
                    <a:pt x="0" y="305140"/>
                  </a:lnTo>
                  <a:lnTo>
                    <a:pt x="381782" y="0"/>
                  </a:lnTo>
                  <a:lnTo>
                    <a:pt x="381782" y="390107"/>
                  </a:lnTo>
                  <a:lnTo>
                    <a:pt x="381782" y="2179699"/>
                  </a:lnTo>
                  <a:lnTo>
                    <a:pt x="0" y="2484840"/>
                  </a:lnTo>
                  <a:close/>
                </a:path>
              </a:pathLst>
            </a:custGeom>
            <a:solidFill>
              <a:srgbClr val="DAE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9721" y="9714034"/>
              <a:ext cx="8404225" cy="305435"/>
            </a:xfrm>
            <a:custGeom>
              <a:avLst/>
              <a:gdLst/>
              <a:ahLst/>
              <a:cxnLst/>
              <a:rect l="l" t="t" r="r" b="b"/>
              <a:pathLst>
                <a:path w="8404225" h="305434">
                  <a:moveTo>
                    <a:pt x="8021840" y="305140"/>
                  </a:moveTo>
                  <a:lnTo>
                    <a:pt x="0" y="305140"/>
                  </a:lnTo>
                  <a:lnTo>
                    <a:pt x="381782" y="0"/>
                  </a:lnTo>
                  <a:lnTo>
                    <a:pt x="8403623" y="0"/>
                  </a:lnTo>
                  <a:lnTo>
                    <a:pt x="8021840" y="30514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99741" y="1663545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703199" y="2922137"/>
            <a:ext cx="8087359" cy="6236970"/>
            <a:chOff x="9703199" y="2922137"/>
            <a:chExt cx="8087359" cy="623697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03199" y="2922137"/>
              <a:ext cx="8086724" cy="60674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752008" y="6502721"/>
              <a:ext cx="8038465" cy="2656205"/>
            </a:xfrm>
            <a:custGeom>
              <a:avLst/>
              <a:gdLst/>
              <a:ahLst/>
              <a:cxnLst/>
              <a:rect l="l" t="t" r="r" b="b"/>
              <a:pathLst>
                <a:path w="8038465" h="2656204">
                  <a:moveTo>
                    <a:pt x="7926781" y="2656079"/>
                  </a:moveTo>
                  <a:lnTo>
                    <a:pt x="111189" y="2656079"/>
                  </a:lnTo>
                  <a:lnTo>
                    <a:pt x="67968" y="2647300"/>
                  </a:lnTo>
                  <a:lnTo>
                    <a:pt x="32619" y="2623380"/>
                  </a:lnTo>
                  <a:lnTo>
                    <a:pt x="8757" y="2587943"/>
                  </a:lnTo>
                  <a:lnTo>
                    <a:pt x="0" y="2544617"/>
                  </a:lnTo>
                  <a:lnTo>
                    <a:pt x="0" y="111462"/>
                  </a:lnTo>
                  <a:lnTo>
                    <a:pt x="8757" y="68135"/>
                  </a:lnTo>
                  <a:lnTo>
                    <a:pt x="32619" y="32699"/>
                  </a:lnTo>
                  <a:lnTo>
                    <a:pt x="67968" y="8779"/>
                  </a:lnTo>
                  <a:lnTo>
                    <a:pt x="111189" y="0"/>
                  </a:lnTo>
                  <a:lnTo>
                    <a:pt x="7926781" y="0"/>
                  </a:lnTo>
                  <a:lnTo>
                    <a:pt x="7970002" y="8779"/>
                  </a:lnTo>
                  <a:lnTo>
                    <a:pt x="8005351" y="32699"/>
                  </a:lnTo>
                  <a:lnTo>
                    <a:pt x="8019329" y="53456"/>
                  </a:lnTo>
                  <a:lnTo>
                    <a:pt x="111189" y="53456"/>
                  </a:lnTo>
                  <a:lnTo>
                    <a:pt x="88746" y="58041"/>
                  </a:lnTo>
                  <a:lnTo>
                    <a:pt x="70344" y="70516"/>
                  </a:lnTo>
                  <a:lnTo>
                    <a:pt x="57899" y="88963"/>
                  </a:lnTo>
                  <a:lnTo>
                    <a:pt x="53325" y="111462"/>
                  </a:lnTo>
                  <a:lnTo>
                    <a:pt x="53325" y="2544617"/>
                  </a:lnTo>
                  <a:lnTo>
                    <a:pt x="57899" y="2567115"/>
                  </a:lnTo>
                  <a:lnTo>
                    <a:pt x="70344" y="2585562"/>
                  </a:lnTo>
                  <a:lnTo>
                    <a:pt x="88746" y="2598038"/>
                  </a:lnTo>
                  <a:lnTo>
                    <a:pt x="111189" y="2602623"/>
                  </a:lnTo>
                  <a:lnTo>
                    <a:pt x="8019329" y="2602623"/>
                  </a:lnTo>
                  <a:lnTo>
                    <a:pt x="8005351" y="2623380"/>
                  </a:lnTo>
                  <a:lnTo>
                    <a:pt x="7970002" y="2647300"/>
                  </a:lnTo>
                  <a:lnTo>
                    <a:pt x="7926781" y="2656079"/>
                  </a:lnTo>
                  <a:close/>
                </a:path>
                <a:path w="8038465" h="2656204">
                  <a:moveTo>
                    <a:pt x="8019329" y="2602623"/>
                  </a:moveTo>
                  <a:lnTo>
                    <a:pt x="7926781" y="2602623"/>
                  </a:lnTo>
                  <a:lnTo>
                    <a:pt x="7949224" y="2598038"/>
                  </a:lnTo>
                  <a:lnTo>
                    <a:pt x="7967626" y="2585562"/>
                  </a:lnTo>
                  <a:lnTo>
                    <a:pt x="7980071" y="2567115"/>
                  </a:lnTo>
                  <a:lnTo>
                    <a:pt x="7984645" y="2544617"/>
                  </a:lnTo>
                  <a:lnTo>
                    <a:pt x="7984645" y="111462"/>
                  </a:lnTo>
                  <a:lnTo>
                    <a:pt x="7980071" y="88963"/>
                  </a:lnTo>
                  <a:lnTo>
                    <a:pt x="7967626" y="70516"/>
                  </a:lnTo>
                  <a:lnTo>
                    <a:pt x="7949224" y="58041"/>
                  </a:lnTo>
                  <a:lnTo>
                    <a:pt x="7926781" y="53456"/>
                  </a:lnTo>
                  <a:lnTo>
                    <a:pt x="8019329" y="53456"/>
                  </a:lnTo>
                  <a:lnTo>
                    <a:pt x="8029213" y="68135"/>
                  </a:lnTo>
                  <a:lnTo>
                    <a:pt x="8037971" y="111462"/>
                  </a:lnTo>
                  <a:lnTo>
                    <a:pt x="8037971" y="2544617"/>
                  </a:lnTo>
                  <a:lnTo>
                    <a:pt x="8029213" y="2587943"/>
                  </a:lnTo>
                  <a:lnTo>
                    <a:pt x="8019329" y="2602623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873543" y="541629"/>
            <a:ext cx="66681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5" dirty="0"/>
              <a:t>3</a:t>
            </a:r>
            <a:r>
              <a:rPr spc="-515" dirty="0"/>
              <a:t>.</a:t>
            </a:r>
            <a:r>
              <a:rPr spc="-540" dirty="0"/>
              <a:t> </a:t>
            </a:r>
            <a:r>
              <a:rPr spc="55" dirty="0"/>
              <a:t>V</a:t>
            </a:r>
            <a:r>
              <a:rPr spc="-625" dirty="0"/>
              <a:t>I</a:t>
            </a:r>
            <a:r>
              <a:rPr spc="-300" dirty="0"/>
              <a:t>D</a:t>
            </a:r>
            <a:r>
              <a:rPr spc="-434" dirty="0"/>
              <a:t>E</a:t>
            </a:r>
            <a:r>
              <a:rPr dirty="0"/>
              <a:t>O</a:t>
            </a:r>
            <a:r>
              <a:rPr spc="-540" dirty="0"/>
              <a:t> </a:t>
            </a:r>
            <a:r>
              <a:rPr spc="170" dirty="0"/>
              <a:t>C</a:t>
            </a:r>
            <a:r>
              <a:rPr spc="-145" dirty="0"/>
              <a:t>O</a:t>
            </a:r>
            <a:r>
              <a:rPr spc="-5" dirty="0"/>
              <a:t>N</a:t>
            </a:r>
            <a:r>
              <a:rPr spc="-145" dirty="0"/>
              <a:t>F</a:t>
            </a:r>
            <a:r>
              <a:rPr spc="-434" dirty="0"/>
              <a:t>E</a:t>
            </a:r>
            <a:r>
              <a:rPr spc="-280" dirty="0"/>
              <a:t>R</a:t>
            </a:r>
            <a:r>
              <a:rPr spc="-434" dirty="0"/>
              <a:t>E</a:t>
            </a:r>
            <a:r>
              <a:rPr spc="-5" dirty="0"/>
              <a:t>N</a:t>
            </a:r>
            <a:r>
              <a:rPr spc="170" dirty="0"/>
              <a:t>C</a:t>
            </a:r>
            <a:r>
              <a:rPr spc="-290" dirty="0"/>
              <a:t>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623773" y="1836985"/>
            <a:ext cx="55613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FF5757"/>
                </a:solidFill>
                <a:latin typeface="Tahoma"/>
                <a:cs typeface="Tahoma"/>
              </a:rPr>
              <a:t>Video</a:t>
            </a:r>
            <a:r>
              <a:rPr sz="2000" b="1" spc="-7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5757"/>
                </a:solidFill>
                <a:latin typeface="Tahoma"/>
                <a:cs typeface="Tahoma"/>
              </a:rPr>
              <a:t>conference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belum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dimulai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535353"/>
                </a:solidFill>
                <a:latin typeface="Tahoma"/>
                <a:cs typeface="Tahoma"/>
              </a:rPr>
              <a:t>oleh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535353"/>
                </a:solidFill>
                <a:latin typeface="Tahoma"/>
                <a:cs typeface="Tahoma"/>
              </a:rPr>
              <a:t>dosen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03218" y="1663545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27251" y="1690227"/>
            <a:ext cx="6347460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  <a:tabLst>
                <a:tab pos="4523105" algn="l"/>
              </a:tabLst>
            </a:pPr>
            <a:r>
              <a:rPr sz="2000" b="1" spc="-10" dirty="0">
                <a:solidFill>
                  <a:srgbClr val="1C6179"/>
                </a:solidFill>
                <a:latin typeface="Tahoma"/>
                <a:cs typeface="Tahoma"/>
              </a:rPr>
              <a:t>Klik</a:t>
            </a:r>
            <a:r>
              <a:rPr sz="2000" b="1" spc="-75" dirty="0">
                <a:solidFill>
                  <a:srgbClr val="1C6179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FF5757"/>
                </a:solidFill>
                <a:latin typeface="Tahoma"/>
                <a:cs typeface="Tahoma"/>
              </a:rPr>
              <a:t>Gabung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FF5757"/>
                </a:solidFill>
                <a:latin typeface="Tahoma"/>
                <a:cs typeface="Tahoma"/>
              </a:rPr>
              <a:t>ke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5757"/>
                </a:solidFill>
                <a:latin typeface="Tahoma"/>
                <a:cs typeface="Tahoma"/>
              </a:rPr>
              <a:t>Conference,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1C6179"/>
                </a:solidFill>
                <a:latin typeface="Tahoma"/>
                <a:cs typeface="Tahoma"/>
              </a:rPr>
              <a:t>pada</a:t>
            </a:r>
            <a:r>
              <a:rPr sz="2000" b="1" spc="-70" dirty="0">
                <a:solidFill>
                  <a:srgbClr val="1C6179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1C6179"/>
                </a:solidFill>
                <a:latin typeface="Tahoma"/>
                <a:cs typeface="Tahoma"/>
              </a:rPr>
              <a:t>kolom</a:t>
            </a:r>
            <a:r>
              <a:rPr sz="2000" b="1" spc="-70" dirty="0">
                <a:solidFill>
                  <a:srgbClr val="1C6179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FF5757"/>
                </a:solidFill>
                <a:latin typeface="Tahoma"/>
                <a:cs typeface="Tahoma"/>
              </a:rPr>
              <a:t>Password </a:t>
            </a:r>
            <a:r>
              <a:rPr sz="2000" b="1" spc="-57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1C6179"/>
                </a:solidFill>
                <a:latin typeface="Tahoma"/>
                <a:cs typeface="Tahoma"/>
              </a:rPr>
              <a:t>dan</a:t>
            </a:r>
            <a:r>
              <a:rPr sz="2000" b="1" spc="-65" dirty="0">
                <a:solidFill>
                  <a:srgbClr val="1C6179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5757"/>
                </a:solidFill>
                <a:latin typeface="Tahoma"/>
                <a:cs typeface="Tahoma"/>
              </a:rPr>
              <a:t>Your</a:t>
            </a:r>
            <a:r>
              <a:rPr sz="2000" b="1" spc="-6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30" dirty="0">
                <a:solidFill>
                  <a:srgbClr val="FF5757"/>
                </a:solidFill>
                <a:latin typeface="Tahoma"/>
                <a:cs typeface="Tahoma"/>
              </a:rPr>
              <a:t>Name</a:t>
            </a:r>
            <a:r>
              <a:rPr sz="2000" b="1" spc="-6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20" dirty="0">
                <a:solidFill>
                  <a:srgbClr val="1C6179"/>
                </a:solidFill>
                <a:latin typeface="Tahoma"/>
                <a:cs typeface="Tahoma"/>
              </a:rPr>
              <a:t>nanti</a:t>
            </a:r>
            <a:r>
              <a:rPr sz="2000" b="1" spc="-60" dirty="0">
                <a:solidFill>
                  <a:srgbClr val="1C6179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1C6179"/>
                </a:solidFill>
                <a:latin typeface="Tahoma"/>
                <a:cs typeface="Tahoma"/>
              </a:rPr>
              <a:t>akan</a:t>
            </a:r>
            <a:r>
              <a:rPr sz="2000" b="1" spc="-60" dirty="0">
                <a:solidFill>
                  <a:srgbClr val="1C617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1C6179"/>
                </a:solidFill>
                <a:latin typeface="Tahoma"/>
                <a:cs typeface="Tahoma"/>
              </a:rPr>
              <a:t>di</a:t>
            </a:r>
            <a:r>
              <a:rPr sz="2000" b="1" spc="-65" dirty="0">
                <a:solidFill>
                  <a:srgbClr val="1C617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1C6179"/>
                </a:solidFill>
                <a:latin typeface="Tahoma"/>
                <a:cs typeface="Tahoma"/>
              </a:rPr>
              <a:t>salin	</a:t>
            </a:r>
            <a:r>
              <a:rPr sz="2000" b="1" spc="5" dirty="0">
                <a:solidFill>
                  <a:srgbClr val="1C6179"/>
                </a:solidFill>
                <a:latin typeface="Tahoma"/>
                <a:cs typeface="Tahoma"/>
              </a:rPr>
              <a:t>pada </a:t>
            </a:r>
            <a:r>
              <a:rPr sz="2000" b="1" dirty="0">
                <a:solidFill>
                  <a:srgbClr val="1C6179"/>
                </a:solidFill>
                <a:latin typeface="Tahoma"/>
                <a:cs typeface="Tahoma"/>
              </a:rPr>
              <a:t>aplikasi </a:t>
            </a:r>
            <a:r>
              <a:rPr sz="2000" b="1" spc="5" dirty="0">
                <a:solidFill>
                  <a:srgbClr val="1C6179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1C6179"/>
                </a:solidFill>
                <a:latin typeface="Tahoma"/>
                <a:cs typeface="Tahoma"/>
              </a:rPr>
              <a:t>zoom.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51094" y="7733419"/>
            <a:ext cx="5983605" cy="1765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17100"/>
              </a:lnSpc>
              <a:spcBef>
                <a:spcPts val="95"/>
              </a:spcBef>
            </a:pPr>
            <a:r>
              <a:rPr sz="1950" b="1" spc="5" dirty="0">
                <a:solidFill>
                  <a:srgbClr val="535353"/>
                </a:solidFill>
                <a:latin typeface="Tahoma"/>
                <a:cs typeface="Tahoma"/>
              </a:rPr>
              <a:t>Pastikan </a:t>
            </a:r>
            <a:r>
              <a:rPr sz="1950" b="1" spc="20" dirty="0">
                <a:solidFill>
                  <a:srgbClr val="535353"/>
                </a:solidFill>
                <a:latin typeface="Tahoma"/>
                <a:cs typeface="Tahoma"/>
              </a:rPr>
              <a:t>ketika </a:t>
            </a:r>
            <a:r>
              <a:rPr sz="1950" b="1" spc="-15" dirty="0">
                <a:solidFill>
                  <a:srgbClr val="535353"/>
                </a:solidFill>
                <a:latin typeface="Tahoma"/>
                <a:cs typeface="Tahoma"/>
              </a:rPr>
              <a:t>bergabung </a:t>
            </a:r>
            <a:r>
              <a:rPr sz="1950" b="1" spc="15" dirty="0">
                <a:solidFill>
                  <a:srgbClr val="535353"/>
                </a:solidFill>
                <a:latin typeface="Tahoma"/>
                <a:cs typeface="Tahoma"/>
              </a:rPr>
              <a:t>ke </a:t>
            </a:r>
            <a:r>
              <a:rPr sz="1950" b="1" dirty="0">
                <a:solidFill>
                  <a:srgbClr val="FF5757"/>
                </a:solidFill>
                <a:latin typeface="Tahoma"/>
                <a:cs typeface="Tahoma"/>
              </a:rPr>
              <a:t>Conference </a:t>
            </a:r>
            <a:r>
              <a:rPr sz="1950" b="1" spc="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1950" b="1" dirty="0">
                <a:solidFill>
                  <a:srgbClr val="535353"/>
                </a:solidFill>
                <a:latin typeface="Tahoma"/>
                <a:cs typeface="Tahoma"/>
              </a:rPr>
              <a:t>menggunakan </a:t>
            </a:r>
            <a:r>
              <a:rPr sz="1950" b="1" spc="5" dirty="0">
                <a:solidFill>
                  <a:srgbClr val="535353"/>
                </a:solidFill>
                <a:latin typeface="Tahoma"/>
                <a:cs typeface="Tahoma"/>
              </a:rPr>
              <a:t>aplikasi </a:t>
            </a:r>
            <a:r>
              <a:rPr sz="1950" b="1" spc="-5" dirty="0">
                <a:solidFill>
                  <a:srgbClr val="535353"/>
                </a:solidFill>
                <a:latin typeface="Tahoma"/>
                <a:cs typeface="Tahoma"/>
              </a:rPr>
              <a:t>Zoom </a:t>
            </a:r>
            <a:r>
              <a:rPr sz="1950" b="1" spc="15" dirty="0">
                <a:solidFill>
                  <a:srgbClr val="535353"/>
                </a:solidFill>
                <a:latin typeface="Tahoma"/>
                <a:cs typeface="Tahoma"/>
              </a:rPr>
              <a:t>dan </a:t>
            </a:r>
            <a:r>
              <a:rPr sz="1950" b="1" spc="25" dirty="0">
                <a:solidFill>
                  <a:srgbClr val="535353"/>
                </a:solidFill>
                <a:latin typeface="Tahoma"/>
                <a:cs typeface="Tahoma"/>
              </a:rPr>
              <a:t>memasukkan </a:t>
            </a:r>
            <a:r>
              <a:rPr sz="1950" b="1" spc="-56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50" b="1" spc="-5" dirty="0">
                <a:solidFill>
                  <a:srgbClr val="FF5757"/>
                </a:solidFill>
                <a:latin typeface="Tahoma"/>
                <a:cs typeface="Tahoma"/>
              </a:rPr>
              <a:t>Your</a:t>
            </a:r>
            <a:r>
              <a:rPr sz="195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1950" b="1" spc="35" dirty="0">
                <a:solidFill>
                  <a:srgbClr val="FF5757"/>
                </a:solidFill>
                <a:latin typeface="Tahoma"/>
                <a:cs typeface="Tahoma"/>
              </a:rPr>
              <a:t>Name</a:t>
            </a:r>
            <a:r>
              <a:rPr sz="1950" b="1" spc="-6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1950" b="1" spc="15" dirty="0">
                <a:solidFill>
                  <a:srgbClr val="535353"/>
                </a:solidFill>
                <a:latin typeface="Tahoma"/>
                <a:cs typeface="Tahoma"/>
              </a:rPr>
              <a:t>dan</a:t>
            </a:r>
            <a:r>
              <a:rPr sz="1950" b="1" spc="-6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50" b="1" spc="-15" dirty="0">
                <a:solidFill>
                  <a:srgbClr val="FF5757"/>
                </a:solidFill>
                <a:latin typeface="Tahoma"/>
                <a:cs typeface="Tahoma"/>
              </a:rPr>
              <a:t>Password</a:t>
            </a:r>
            <a:r>
              <a:rPr sz="1950" b="1" spc="-6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1950" b="1" spc="-5" dirty="0">
                <a:solidFill>
                  <a:srgbClr val="535353"/>
                </a:solidFill>
                <a:latin typeface="Tahoma"/>
                <a:cs typeface="Tahoma"/>
              </a:rPr>
              <a:t>sesuai</a:t>
            </a:r>
            <a:r>
              <a:rPr sz="1950" b="1" spc="-6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50" b="1" spc="-25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1950" b="1" spc="-6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50" b="1" spc="15" dirty="0">
                <a:solidFill>
                  <a:srgbClr val="535353"/>
                </a:solidFill>
                <a:latin typeface="Tahoma"/>
                <a:cs typeface="Tahoma"/>
              </a:rPr>
              <a:t>diberikan </a:t>
            </a:r>
            <a:r>
              <a:rPr sz="1950" b="1" spc="-55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1950" b="1" spc="-15" dirty="0">
                <a:solidFill>
                  <a:srgbClr val="535353"/>
                </a:solidFill>
                <a:latin typeface="Tahoma"/>
                <a:cs typeface="Tahoma"/>
              </a:rPr>
              <a:t>EdLink, agar </a:t>
            </a:r>
            <a:r>
              <a:rPr sz="1950" b="1" spc="-5" dirty="0">
                <a:solidFill>
                  <a:srgbClr val="535353"/>
                </a:solidFill>
                <a:latin typeface="Tahoma"/>
                <a:cs typeface="Tahoma"/>
              </a:rPr>
              <a:t>absensi </a:t>
            </a:r>
            <a:r>
              <a:rPr sz="1950" b="1" spc="5" dirty="0">
                <a:solidFill>
                  <a:srgbClr val="535353"/>
                </a:solidFill>
                <a:latin typeface="Tahoma"/>
                <a:cs typeface="Tahoma"/>
              </a:rPr>
              <a:t>terisi </a:t>
            </a:r>
            <a:r>
              <a:rPr sz="1950" b="1" dirty="0">
                <a:solidFill>
                  <a:srgbClr val="FF5757"/>
                </a:solidFill>
                <a:latin typeface="Tahoma"/>
                <a:cs typeface="Tahoma"/>
              </a:rPr>
              <a:t>"Hadir" </a:t>
            </a:r>
            <a:r>
              <a:rPr sz="1950" b="1" dirty="0">
                <a:solidFill>
                  <a:srgbClr val="535353"/>
                </a:solidFill>
                <a:latin typeface="Tahoma"/>
                <a:cs typeface="Tahoma"/>
              </a:rPr>
              <a:t>secara </a:t>
            </a:r>
            <a:r>
              <a:rPr sz="1950" b="1" spc="5" dirty="0">
                <a:solidFill>
                  <a:srgbClr val="535353"/>
                </a:solidFill>
                <a:latin typeface="Tahoma"/>
                <a:cs typeface="Tahoma"/>
              </a:rPr>
              <a:t> otomatis.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077314" y="7139465"/>
            <a:ext cx="861060" cy="1251585"/>
            <a:chOff x="1077314" y="7139465"/>
            <a:chExt cx="861060" cy="1251585"/>
          </a:xfrm>
        </p:grpSpPr>
        <p:sp>
          <p:nvSpPr>
            <p:cNvPr id="19" name="object 19"/>
            <p:cNvSpPr/>
            <p:nvPr/>
          </p:nvSpPr>
          <p:spPr>
            <a:xfrm>
              <a:off x="1165296" y="7343897"/>
              <a:ext cx="659765" cy="913130"/>
            </a:xfrm>
            <a:custGeom>
              <a:avLst/>
              <a:gdLst/>
              <a:ahLst/>
              <a:cxnLst/>
              <a:rect l="l" t="t" r="r" b="b"/>
              <a:pathLst>
                <a:path w="659764" h="913129">
                  <a:moveTo>
                    <a:pt x="315808" y="913064"/>
                  </a:moveTo>
                  <a:lnTo>
                    <a:pt x="267323" y="912027"/>
                  </a:lnTo>
                  <a:lnTo>
                    <a:pt x="206978" y="881478"/>
                  </a:lnTo>
                  <a:lnTo>
                    <a:pt x="180235" y="822890"/>
                  </a:lnTo>
                  <a:lnTo>
                    <a:pt x="168819" y="748175"/>
                  </a:lnTo>
                  <a:lnTo>
                    <a:pt x="163149" y="708494"/>
                  </a:lnTo>
                  <a:lnTo>
                    <a:pt x="154456" y="669250"/>
                  </a:lnTo>
                  <a:lnTo>
                    <a:pt x="136905" y="622826"/>
                  </a:lnTo>
                  <a:lnTo>
                    <a:pt x="114015" y="581381"/>
                  </a:lnTo>
                  <a:lnTo>
                    <a:pt x="88206" y="543084"/>
                  </a:lnTo>
                  <a:lnTo>
                    <a:pt x="61895" y="506104"/>
                  </a:lnTo>
                  <a:lnTo>
                    <a:pt x="37500" y="468608"/>
                  </a:lnTo>
                  <a:lnTo>
                    <a:pt x="17441" y="428767"/>
                  </a:lnTo>
                  <a:lnTo>
                    <a:pt x="4134" y="384748"/>
                  </a:lnTo>
                  <a:lnTo>
                    <a:pt x="0" y="334722"/>
                  </a:lnTo>
                  <a:lnTo>
                    <a:pt x="2822" y="292500"/>
                  </a:lnTo>
                  <a:lnTo>
                    <a:pt x="10563" y="247416"/>
                  </a:lnTo>
                  <a:lnTo>
                    <a:pt x="24932" y="201226"/>
                  </a:lnTo>
                  <a:lnTo>
                    <a:pt x="47641" y="155684"/>
                  </a:lnTo>
                  <a:lnTo>
                    <a:pt x="80398" y="112544"/>
                  </a:lnTo>
                  <a:lnTo>
                    <a:pt x="124915" y="73562"/>
                  </a:lnTo>
                  <a:lnTo>
                    <a:pt x="162446" y="50634"/>
                  </a:lnTo>
                  <a:lnTo>
                    <a:pt x="202383" y="32262"/>
                  </a:lnTo>
                  <a:lnTo>
                    <a:pt x="250305" y="15759"/>
                  </a:lnTo>
                  <a:lnTo>
                    <a:pt x="300034" y="4639"/>
                  </a:lnTo>
                  <a:lnTo>
                    <a:pt x="350346" y="0"/>
                  </a:lnTo>
                  <a:lnTo>
                    <a:pt x="400016" y="2940"/>
                  </a:lnTo>
                  <a:lnTo>
                    <a:pt x="447818" y="14559"/>
                  </a:lnTo>
                  <a:lnTo>
                    <a:pt x="492528" y="35955"/>
                  </a:lnTo>
                  <a:lnTo>
                    <a:pt x="531675" y="66316"/>
                  </a:lnTo>
                  <a:lnTo>
                    <a:pt x="565687" y="102763"/>
                  </a:lnTo>
                  <a:lnTo>
                    <a:pt x="597279" y="145559"/>
                  </a:lnTo>
                  <a:lnTo>
                    <a:pt x="623620" y="191831"/>
                  </a:lnTo>
                  <a:lnTo>
                    <a:pt x="643533" y="241063"/>
                  </a:lnTo>
                  <a:lnTo>
                    <a:pt x="655843" y="292742"/>
                  </a:lnTo>
                  <a:lnTo>
                    <a:pt x="659204" y="346077"/>
                  </a:lnTo>
                  <a:lnTo>
                    <a:pt x="652856" y="399107"/>
                  </a:lnTo>
                  <a:lnTo>
                    <a:pt x="636499" y="449559"/>
                  </a:lnTo>
                  <a:lnTo>
                    <a:pt x="609831" y="495159"/>
                  </a:lnTo>
                  <a:lnTo>
                    <a:pt x="579041" y="529599"/>
                  </a:lnTo>
                  <a:lnTo>
                    <a:pt x="544603" y="561003"/>
                  </a:lnTo>
                  <a:lnTo>
                    <a:pt x="510167" y="592129"/>
                  </a:lnTo>
                  <a:lnTo>
                    <a:pt x="479383" y="625737"/>
                  </a:lnTo>
                  <a:lnTo>
                    <a:pt x="455901" y="664585"/>
                  </a:lnTo>
                  <a:lnTo>
                    <a:pt x="443394" y="706400"/>
                  </a:lnTo>
                  <a:lnTo>
                    <a:pt x="438547" y="750177"/>
                  </a:lnTo>
                  <a:lnTo>
                    <a:pt x="437024" y="794891"/>
                  </a:lnTo>
                  <a:lnTo>
                    <a:pt x="434487" y="839519"/>
                  </a:lnTo>
                  <a:lnTo>
                    <a:pt x="426599" y="883036"/>
                  </a:lnTo>
                  <a:lnTo>
                    <a:pt x="403570" y="906019"/>
                  </a:lnTo>
                  <a:lnTo>
                    <a:pt x="315808" y="913064"/>
                  </a:lnTo>
                  <a:close/>
                </a:path>
              </a:pathLst>
            </a:custGeom>
            <a:solidFill>
              <a:srgbClr val="F9B3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03319" y="8044584"/>
              <a:ext cx="333375" cy="346710"/>
            </a:xfrm>
            <a:custGeom>
              <a:avLst/>
              <a:gdLst/>
              <a:ahLst/>
              <a:cxnLst/>
              <a:rect l="l" t="t" r="r" b="b"/>
              <a:pathLst>
                <a:path w="333375" h="346709">
                  <a:moveTo>
                    <a:pt x="148226" y="346437"/>
                  </a:moveTo>
                  <a:lnTo>
                    <a:pt x="107533" y="337950"/>
                  </a:lnTo>
                  <a:lnTo>
                    <a:pt x="92616" y="316567"/>
                  </a:lnTo>
                  <a:lnTo>
                    <a:pt x="92890" y="309838"/>
                  </a:lnTo>
                  <a:lnTo>
                    <a:pt x="93623" y="303028"/>
                  </a:lnTo>
                  <a:lnTo>
                    <a:pt x="93902" y="296240"/>
                  </a:lnTo>
                  <a:lnTo>
                    <a:pt x="91140" y="288381"/>
                  </a:lnTo>
                  <a:lnTo>
                    <a:pt x="84661" y="285587"/>
                  </a:lnTo>
                  <a:lnTo>
                    <a:pt x="75992" y="283941"/>
                  </a:lnTo>
                  <a:lnTo>
                    <a:pt x="66659" y="279526"/>
                  </a:lnTo>
                  <a:lnTo>
                    <a:pt x="57271" y="272697"/>
                  </a:lnTo>
                  <a:lnTo>
                    <a:pt x="47753" y="266042"/>
                  </a:lnTo>
                  <a:lnTo>
                    <a:pt x="38602" y="258987"/>
                  </a:lnTo>
                  <a:lnTo>
                    <a:pt x="10222" y="202477"/>
                  </a:lnTo>
                  <a:lnTo>
                    <a:pt x="5278" y="147221"/>
                  </a:lnTo>
                  <a:lnTo>
                    <a:pt x="848" y="108467"/>
                  </a:lnTo>
                  <a:lnTo>
                    <a:pt x="0" y="65824"/>
                  </a:lnTo>
                  <a:lnTo>
                    <a:pt x="11055" y="28045"/>
                  </a:lnTo>
                  <a:lnTo>
                    <a:pt x="42336" y="3886"/>
                  </a:lnTo>
                  <a:lnTo>
                    <a:pt x="55742" y="1612"/>
                  </a:lnTo>
                  <a:lnTo>
                    <a:pt x="69651" y="2271"/>
                  </a:lnTo>
                  <a:lnTo>
                    <a:pt x="83596" y="4296"/>
                  </a:lnTo>
                  <a:lnTo>
                    <a:pt x="97110" y="6121"/>
                  </a:lnTo>
                  <a:lnTo>
                    <a:pt x="120851" y="7477"/>
                  </a:lnTo>
                  <a:lnTo>
                    <a:pt x="144731" y="7603"/>
                  </a:lnTo>
                  <a:lnTo>
                    <a:pt x="168620" y="7037"/>
                  </a:lnTo>
                  <a:lnTo>
                    <a:pt x="222292" y="5342"/>
                  </a:lnTo>
                  <a:lnTo>
                    <a:pt x="282044" y="2373"/>
                  </a:lnTo>
                  <a:lnTo>
                    <a:pt x="316442" y="48"/>
                  </a:lnTo>
                  <a:lnTo>
                    <a:pt x="321805" y="0"/>
                  </a:lnTo>
                  <a:lnTo>
                    <a:pt x="326688" y="6024"/>
                  </a:lnTo>
                  <a:lnTo>
                    <a:pt x="326928" y="9426"/>
                  </a:lnTo>
                  <a:lnTo>
                    <a:pt x="332577" y="153197"/>
                  </a:lnTo>
                  <a:lnTo>
                    <a:pt x="332937" y="164738"/>
                  </a:lnTo>
                  <a:lnTo>
                    <a:pt x="332727" y="176283"/>
                  </a:lnTo>
                  <a:lnTo>
                    <a:pt x="331413" y="187654"/>
                  </a:lnTo>
                  <a:lnTo>
                    <a:pt x="328460" y="198675"/>
                  </a:lnTo>
                  <a:lnTo>
                    <a:pt x="311865" y="224421"/>
                  </a:lnTo>
                  <a:lnTo>
                    <a:pt x="264813" y="266893"/>
                  </a:lnTo>
                  <a:lnTo>
                    <a:pt x="248406" y="292693"/>
                  </a:lnTo>
                  <a:lnTo>
                    <a:pt x="245995" y="300183"/>
                  </a:lnTo>
                  <a:lnTo>
                    <a:pt x="244989" y="303893"/>
                  </a:lnTo>
                  <a:lnTo>
                    <a:pt x="243525" y="307383"/>
                  </a:lnTo>
                  <a:lnTo>
                    <a:pt x="215556" y="334491"/>
                  </a:lnTo>
                  <a:lnTo>
                    <a:pt x="165887" y="345415"/>
                  </a:lnTo>
                  <a:lnTo>
                    <a:pt x="148226" y="346437"/>
                  </a:lnTo>
                  <a:close/>
                </a:path>
              </a:pathLst>
            </a:custGeom>
            <a:solidFill>
              <a:srgbClr val="CA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66830" y="7773556"/>
              <a:ext cx="208915" cy="264795"/>
            </a:xfrm>
            <a:custGeom>
              <a:avLst/>
              <a:gdLst/>
              <a:ahLst/>
              <a:cxnLst/>
              <a:rect l="l" t="t" r="r" b="b"/>
              <a:pathLst>
                <a:path w="208915" h="264795">
                  <a:moveTo>
                    <a:pt x="66730" y="264565"/>
                  </a:moveTo>
                  <a:lnTo>
                    <a:pt x="64265" y="219228"/>
                  </a:lnTo>
                  <a:lnTo>
                    <a:pt x="55225" y="174769"/>
                  </a:lnTo>
                  <a:lnTo>
                    <a:pt x="41365" y="131125"/>
                  </a:lnTo>
                  <a:lnTo>
                    <a:pt x="24442" y="88229"/>
                  </a:lnTo>
                  <a:lnTo>
                    <a:pt x="6212" y="46017"/>
                  </a:lnTo>
                  <a:lnTo>
                    <a:pt x="1974" y="34015"/>
                  </a:lnTo>
                  <a:lnTo>
                    <a:pt x="0" y="21462"/>
                  </a:lnTo>
                  <a:lnTo>
                    <a:pt x="1849" y="10193"/>
                  </a:lnTo>
                  <a:lnTo>
                    <a:pt x="9085" y="2045"/>
                  </a:lnTo>
                  <a:lnTo>
                    <a:pt x="15381" y="0"/>
                  </a:lnTo>
                  <a:lnTo>
                    <a:pt x="22036" y="368"/>
                  </a:lnTo>
                  <a:lnTo>
                    <a:pt x="48441" y="29886"/>
                  </a:lnTo>
                  <a:lnTo>
                    <a:pt x="51936" y="37757"/>
                  </a:lnTo>
                  <a:lnTo>
                    <a:pt x="57634" y="46989"/>
                  </a:lnTo>
                  <a:lnTo>
                    <a:pt x="94219" y="23478"/>
                  </a:lnTo>
                  <a:lnTo>
                    <a:pt x="109869" y="4377"/>
                  </a:lnTo>
                  <a:lnTo>
                    <a:pt x="115891" y="11940"/>
                  </a:lnTo>
                  <a:lnTo>
                    <a:pt x="155671" y="35704"/>
                  </a:lnTo>
                  <a:lnTo>
                    <a:pt x="164893" y="34119"/>
                  </a:lnTo>
                  <a:lnTo>
                    <a:pt x="172926" y="29400"/>
                  </a:lnTo>
                  <a:lnTo>
                    <a:pt x="177953" y="24930"/>
                  </a:lnTo>
                  <a:lnTo>
                    <a:pt x="181257" y="18127"/>
                  </a:lnTo>
                  <a:lnTo>
                    <a:pt x="187529" y="15747"/>
                  </a:lnTo>
                  <a:lnTo>
                    <a:pt x="194775" y="15340"/>
                  </a:lnTo>
                  <a:lnTo>
                    <a:pt x="201366" y="18832"/>
                  </a:lnTo>
                  <a:lnTo>
                    <a:pt x="206341" y="24984"/>
                  </a:lnTo>
                  <a:lnTo>
                    <a:pt x="208739" y="32558"/>
                  </a:lnTo>
                  <a:lnTo>
                    <a:pt x="208446" y="40317"/>
                  </a:lnTo>
                  <a:lnTo>
                    <a:pt x="206393" y="47839"/>
                  </a:lnTo>
                  <a:lnTo>
                    <a:pt x="203191" y="55106"/>
                  </a:lnTo>
                  <a:lnTo>
                    <a:pt x="199450" y="62100"/>
                  </a:lnTo>
                  <a:lnTo>
                    <a:pt x="174069" y="109675"/>
                  </a:lnTo>
                  <a:lnTo>
                    <a:pt x="152643" y="159160"/>
                  </a:lnTo>
                  <a:lnTo>
                    <a:pt x="139790" y="210184"/>
                  </a:lnTo>
                  <a:lnTo>
                    <a:pt x="140129" y="262379"/>
                  </a:lnTo>
                </a:path>
              </a:pathLst>
            </a:custGeom>
            <a:ln w="24075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7314" y="7296721"/>
              <a:ext cx="118270" cy="13317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0531" y="7155537"/>
              <a:ext cx="67015" cy="16035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516391" y="7151440"/>
              <a:ext cx="21590" cy="121285"/>
            </a:xfrm>
            <a:custGeom>
              <a:avLst/>
              <a:gdLst/>
              <a:ahLst/>
              <a:cxnLst/>
              <a:rect l="l" t="t" r="r" b="b"/>
              <a:pathLst>
                <a:path w="21590" h="121284">
                  <a:moveTo>
                    <a:pt x="0" y="120935"/>
                  </a:moveTo>
                  <a:lnTo>
                    <a:pt x="149" y="89972"/>
                  </a:lnTo>
                  <a:lnTo>
                    <a:pt x="3782" y="59228"/>
                  </a:lnTo>
                  <a:lnTo>
                    <a:pt x="10826" y="29104"/>
                  </a:lnTo>
                  <a:lnTo>
                    <a:pt x="21210" y="0"/>
                  </a:lnTo>
                </a:path>
              </a:pathLst>
            </a:custGeom>
            <a:ln w="23949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93592" y="7210800"/>
              <a:ext cx="90105" cy="1359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13266" y="7357951"/>
              <a:ext cx="124718" cy="9744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326169" y="8179561"/>
              <a:ext cx="289560" cy="87630"/>
            </a:xfrm>
            <a:custGeom>
              <a:avLst/>
              <a:gdLst/>
              <a:ahLst/>
              <a:cxnLst/>
              <a:rect l="l" t="t" r="r" b="b"/>
              <a:pathLst>
                <a:path w="289559" h="87629">
                  <a:moveTo>
                    <a:pt x="0" y="68703"/>
                  </a:moveTo>
                  <a:lnTo>
                    <a:pt x="23999" y="73537"/>
                  </a:lnTo>
                  <a:lnTo>
                    <a:pt x="48213" y="77017"/>
                  </a:lnTo>
                  <a:lnTo>
                    <a:pt x="72392" y="77811"/>
                  </a:lnTo>
                  <a:lnTo>
                    <a:pt x="96284" y="74582"/>
                  </a:lnTo>
                </a:path>
                <a:path w="289559" h="87629">
                  <a:moveTo>
                    <a:pt x="1963" y="7871"/>
                  </a:moveTo>
                  <a:lnTo>
                    <a:pt x="14395" y="9430"/>
                  </a:lnTo>
                  <a:lnTo>
                    <a:pt x="26836" y="10980"/>
                  </a:lnTo>
                  <a:lnTo>
                    <a:pt x="39277" y="12531"/>
                  </a:lnTo>
                  <a:lnTo>
                    <a:pt x="51709" y="14090"/>
                  </a:lnTo>
                </a:path>
                <a:path w="289559" h="87629">
                  <a:moveTo>
                    <a:pt x="197356" y="14624"/>
                  </a:moveTo>
                  <a:lnTo>
                    <a:pt x="206448" y="14034"/>
                  </a:lnTo>
                  <a:lnTo>
                    <a:pt x="215550" y="13434"/>
                  </a:lnTo>
                  <a:lnTo>
                    <a:pt x="224651" y="12834"/>
                  </a:lnTo>
                  <a:lnTo>
                    <a:pt x="233744" y="12244"/>
                  </a:lnTo>
                  <a:lnTo>
                    <a:pt x="248074" y="11137"/>
                  </a:lnTo>
                  <a:lnTo>
                    <a:pt x="262309" y="9219"/>
                  </a:lnTo>
                  <a:lnTo>
                    <a:pt x="276087" y="5753"/>
                  </a:lnTo>
                  <a:lnTo>
                    <a:pt x="289044" y="0"/>
                  </a:lnTo>
                </a:path>
                <a:path w="289559" h="87629">
                  <a:moveTo>
                    <a:pt x="208320" y="87118"/>
                  </a:moveTo>
                  <a:lnTo>
                    <a:pt x="220770" y="81320"/>
                  </a:lnTo>
                  <a:lnTo>
                    <a:pt x="233696" y="76702"/>
                  </a:lnTo>
                  <a:lnTo>
                    <a:pt x="246981" y="73295"/>
                  </a:lnTo>
                  <a:lnTo>
                    <a:pt x="260508" y="71132"/>
                  </a:lnTo>
                </a:path>
              </a:pathLst>
            </a:custGeom>
            <a:ln w="24116">
              <a:solidFill>
                <a:srgbClr val="134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Rectangle 27"/>
          <p:cNvSpPr/>
          <p:nvPr/>
        </p:nvSpPr>
        <p:spPr>
          <a:xfrm>
            <a:off x="1825062" y="3037689"/>
            <a:ext cx="3176772" cy="277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</a:rPr>
              <a:t>Imelda </a:t>
            </a:r>
            <a:r>
              <a:rPr lang="en-US" sz="1200" b="1" dirty="0" err="1">
                <a:solidFill>
                  <a:schemeClr val="tx2"/>
                </a:solidFill>
              </a:rPr>
              <a:t>Sinaga</a:t>
            </a:r>
            <a:r>
              <a:rPr lang="en-US" sz="1200" b="1" dirty="0">
                <a:solidFill>
                  <a:schemeClr val="tx2"/>
                </a:solidFill>
              </a:rPr>
              <a:t>, S.E., M.M., </a:t>
            </a:r>
            <a:r>
              <a:rPr lang="en-US" sz="1200" b="1" dirty="0" err="1">
                <a:solidFill>
                  <a:schemeClr val="tx2"/>
                </a:solidFill>
              </a:rPr>
              <a:t>M.S.Ak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Ca</a:t>
            </a:r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83697" y="3309123"/>
            <a:ext cx="1587482" cy="273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rgbClr val="FFC000"/>
                </a:solidFill>
              </a:rPr>
              <a:t>PRAKTEK AKUNTANSI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668000" y="3191864"/>
            <a:ext cx="3176772" cy="277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</a:rPr>
              <a:t>Imelda </a:t>
            </a:r>
            <a:r>
              <a:rPr lang="en-US" sz="1200" b="1" dirty="0" err="1">
                <a:solidFill>
                  <a:schemeClr val="tx2"/>
                </a:solidFill>
              </a:rPr>
              <a:t>Sinaga</a:t>
            </a:r>
            <a:r>
              <a:rPr lang="en-US" sz="1200" b="1" dirty="0">
                <a:solidFill>
                  <a:schemeClr val="tx2"/>
                </a:solidFill>
              </a:rPr>
              <a:t>, S.E., M.M., </a:t>
            </a:r>
            <a:r>
              <a:rPr lang="en-US" sz="1200" b="1" dirty="0" err="1">
                <a:solidFill>
                  <a:schemeClr val="tx2"/>
                </a:solidFill>
              </a:rPr>
              <a:t>M.S.Ak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Ak</a:t>
            </a:r>
            <a:r>
              <a:rPr lang="en-US" sz="1200" b="1" dirty="0">
                <a:solidFill>
                  <a:schemeClr val="tx2"/>
                </a:solidFill>
              </a:rPr>
              <a:t>., </a:t>
            </a:r>
            <a:r>
              <a:rPr lang="en-US" sz="1200" b="1" dirty="0" err="1">
                <a:solidFill>
                  <a:schemeClr val="tx2"/>
                </a:solidFill>
              </a:rPr>
              <a:t>Ca</a:t>
            </a:r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626635" y="3463298"/>
            <a:ext cx="1587482" cy="273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rgbClr val="FFC000"/>
                </a:solidFill>
              </a:rPr>
              <a:t>PRAKTEK AKUNTANSI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982200" y="8066889"/>
            <a:ext cx="5334000" cy="277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Imelda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Sinaga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, S.E., M.M.,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M.S.Ak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.,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Ak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.,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Ca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81825" y="0"/>
            <a:ext cx="4817087" cy="716429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48" y="570"/>
            <a:ext cx="4631055" cy="10287635"/>
          </a:xfrm>
          <a:custGeom>
            <a:avLst/>
            <a:gdLst/>
            <a:ahLst/>
            <a:cxnLst/>
            <a:rect l="l" t="t" r="r" b="b"/>
            <a:pathLst>
              <a:path w="4631055" h="10287635">
                <a:moveTo>
                  <a:pt x="2467523" y="6379515"/>
                </a:moveTo>
                <a:lnTo>
                  <a:pt x="2641906" y="4546603"/>
                </a:lnTo>
                <a:lnTo>
                  <a:pt x="2659317" y="4497687"/>
                </a:lnTo>
                <a:lnTo>
                  <a:pt x="2668854" y="4397445"/>
                </a:lnTo>
                <a:lnTo>
                  <a:pt x="2686264" y="4348540"/>
                </a:lnTo>
                <a:lnTo>
                  <a:pt x="2695792" y="4248393"/>
                </a:lnTo>
                <a:lnTo>
                  <a:pt x="2713194" y="4199571"/>
                </a:lnTo>
                <a:lnTo>
                  <a:pt x="2542565" y="5993031"/>
                </a:lnTo>
                <a:lnTo>
                  <a:pt x="2550353" y="6045261"/>
                </a:lnTo>
                <a:lnTo>
                  <a:pt x="2540675" y="6146991"/>
                </a:lnTo>
                <a:lnTo>
                  <a:pt x="2548496" y="6198880"/>
                </a:lnTo>
                <a:lnTo>
                  <a:pt x="2543686" y="6249435"/>
                </a:lnTo>
                <a:lnTo>
                  <a:pt x="2559392" y="6352529"/>
                </a:lnTo>
                <a:lnTo>
                  <a:pt x="2554624" y="6402645"/>
                </a:lnTo>
                <a:lnTo>
                  <a:pt x="2560336" y="6439678"/>
                </a:lnTo>
                <a:lnTo>
                  <a:pt x="2626288" y="6856219"/>
                </a:lnTo>
                <a:lnTo>
                  <a:pt x="2646995" y="6906747"/>
                </a:lnTo>
                <a:lnTo>
                  <a:pt x="2655083" y="6955829"/>
                </a:lnTo>
                <a:lnTo>
                  <a:pt x="2675837" y="7005861"/>
                </a:lnTo>
                <a:lnTo>
                  <a:pt x="2683974" y="7054430"/>
                </a:lnTo>
                <a:lnTo>
                  <a:pt x="2704779" y="7103934"/>
                </a:lnTo>
                <a:lnTo>
                  <a:pt x="2712967" y="7151958"/>
                </a:lnTo>
                <a:lnTo>
                  <a:pt x="2733825" y="7200900"/>
                </a:lnTo>
                <a:lnTo>
                  <a:pt x="2742069" y="7248346"/>
                </a:lnTo>
                <a:lnTo>
                  <a:pt x="2804902" y="7392455"/>
                </a:lnTo>
                <a:lnTo>
                  <a:pt x="2889158" y="7579579"/>
                </a:lnTo>
                <a:lnTo>
                  <a:pt x="2918645" y="7671918"/>
                </a:lnTo>
                <a:lnTo>
                  <a:pt x="3034518" y="7928993"/>
                </a:lnTo>
                <a:lnTo>
                  <a:pt x="3487943" y="8929013"/>
                </a:lnTo>
                <a:lnTo>
                  <a:pt x="3509222" y="8973525"/>
                </a:lnTo>
                <a:lnTo>
                  <a:pt x="3530607" y="9016936"/>
                </a:lnTo>
                <a:lnTo>
                  <a:pt x="3552080" y="9059414"/>
                </a:lnTo>
                <a:lnTo>
                  <a:pt x="3586269" y="9102332"/>
                </a:lnTo>
                <a:lnTo>
                  <a:pt x="3607872" y="9143455"/>
                </a:lnTo>
                <a:lnTo>
                  <a:pt x="3642157" y="9185356"/>
                </a:lnTo>
                <a:lnTo>
                  <a:pt x="3663824" y="9225800"/>
                </a:lnTo>
                <a:lnTo>
                  <a:pt x="3719809" y="9307807"/>
                </a:lnTo>
                <a:lnTo>
                  <a:pt x="3754094" y="9349708"/>
                </a:lnTo>
                <a:lnTo>
                  <a:pt x="3775697" y="9390830"/>
                </a:lnTo>
                <a:lnTo>
                  <a:pt x="3809885" y="9433748"/>
                </a:lnTo>
                <a:lnTo>
                  <a:pt x="3820079" y="9460694"/>
                </a:lnTo>
                <a:lnTo>
                  <a:pt x="3830382" y="9486495"/>
                </a:lnTo>
                <a:lnTo>
                  <a:pt x="3827824" y="9513382"/>
                </a:lnTo>
                <a:lnTo>
                  <a:pt x="3812079" y="9544787"/>
                </a:lnTo>
                <a:lnTo>
                  <a:pt x="3798810" y="9550163"/>
                </a:lnTo>
                <a:lnTo>
                  <a:pt x="3791080" y="9631404"/>
                </a:lnTo>
                <a:lnTo>
                  <a:pt x="3773594" y="9681116"/>
                </a:lnTo>
                <a:lnTo>
                  <a:pt x="3768805" y="9731445"/>
                </a:lnTo>
                <a:lnTo>
                  <a:pt x="3734221" y="9826769"/>
                </a:lnTo>
                <a:lnTo>
                  <a:pt x="3704667" y="9869228"/>
                </a:lnTo>
                <a:lnTo>
                  <a:pt x="3675820" y="9904255"/>
                </a:lnTo>
                <a:lnTo>
                  <a:pt x="3708023" y="9565769"/>
                </a:lnTo>
                <a:lnTo>
                  <a:pt x="3699526" y="9520994"/>
                </a:lnTo>
                <a:lnTo>
                  <a:pt x="3677624" y="9483026"/>
                </a:lnTo>
                <a:lnTo>
                  <a:pt x="3642044" y="9454723"/>
                </a:lnTo>
                <a:lnTo>
                  <a:pt x="3630724" y="9438608"/>
                </a:lnTo>
                <a:lnTo>
                  <a:pt x="3619734" y="9421045"/>
                </a:lnTo>
                <a:lnTo>
                  <a:pt x="3629349" y="9319981"/>
                </a:lnTo>
                <a:lnTo>
                  <a:pt x="3618629" y="9298565"/>
                </a:lnTo>
                <a:lnTo>
                  <a:pt x="3584375" y="9256331"/>
                </a:lnTo>
                <a:lnTo>
                  <a:pt x="3541258" y="9173170"/>
                </a:lnTo>
                <a:lnTo>
                  <a:pt x="3507108" y="9129838"/>
                </a:lnTo>
                <a:lnTo>
                  <a:pt x="3442798" y="9001252"/>
                </a:lnTo>
                <a:lnTo>
                  <a:pt x="3421431" y="8957658"/>
                </a:lnTo>
                <a:lnTo>
                  <a:pt x="3387455" y="8912495"/>
                </a:lnTo>
                <a:lnTo>
                  <a:pt x="3366158" y="8868169"/>
                </a:lnTo>
                <a:lnTo>
                  <a:pt x="3323796" y="8777068"/>
                </a:lnTo>
                <a:lnTo>
                  <a:pt x="3294090" y="8687027"/>
                </a:lnTo>
                <a:lnTo>
                  <a:pt x="3019052" y="8091034"/>
                </a:lnTo>
                <a:lnTo>
                  <a:pt x="2934543" y="7907090"/>
                </a:lnTo>
                <a:lnTo>
                  <a:pt x="2926052" y="7862245"/>
                </a:lnTo>
                <a:lnTo>
                  <a:pt x="2735883" y="7447460"/>
                </a:lnTo>
                <a:lnTo>
                  <a:pt x="2727446" y="7402049"/>
                </a:lnTo>
                <a:lnTo>
                  <a:pt x="2664382" y="7260354"/>
                </a:lnTo>
                <a:lnTo>
                  <a:pt x="2656060" y="7213734"/>
                </a:lnTo>
                <a:lnTo>
                  <a:pt x="2614211" y="7117248"/>
                </a:lnTo>
                <a:lnTo>
                  <a:pt x="2605967" y="7069804"/>
                </a:lnTo>
                <a:lnTo>
                  <a:pt x="2585105" y="7020897"/>
                </a:lnTo>
                <a:lnTo>
                  <a:pt x="2568739" y="6924743"/>
                </a:lnTo>
                <a:lnTo>
                  <a:pt x="2547947" y="6875106"/>
                </a:lnTo>
                <a:lnTo>
                  <a:pt x="2529480" y="6764006"/>
                </a:lnTo>
                <a:lnTo>
                  <a:pt x="2467523" y="6379515"/>
                </a:lnTo>
                <a:close/>
              </a:path>
              <a:path w="4631055" h="10287635">
                <a:moveTo>
                  <a:pt x="2785644" y="4242610"/>
                </a:moveTo>
                <a:lnTo>
                  <a:pt x="2844798" y="3620849"/>
                </a:lnTo>
                <a:lnTo>
                  <a:pt x="3120262" y="2870935"/>
                </a:lnTo>
                <a:lnTo>
                  <a:pt x="3150091" y="2825587"/>
                </a:lnTo>
                <a:lnTo>
                  <a:pt x="3184445" y="2732684"/>
                </a:lnTo>
                <a:lnTo>
                  <a:pt x="3214254" y="2687543"/>
                </a:lnTo>
                <a:lnTo>
                  <a:pt x="3248564" y="2595094"/>
                </a:lnTo>
                <a:lnTo>
                  <a:pt x="3278326" y="2550451"/>
                </a:lnTo>
                <a:lnTo>
                  <a:pt x="3312553" y="2458884"/>
                </a:lnTo>
                <a:lnTo>
                  <a:pt x="3342303" y="2414360"/>
                </a:lnTo>
                <a:lnTo>
                  <a:pt x="3359408" y="2368667"/>
                </a:lnTo>
                <a:lnTo>
                  <a:pt x="3389153" y="2324206"/>
                </a:lnTo>
                <a:lnTo>
                  <a:pt x="3423349" y="2232956"/>
                </a:lnTo>
                <a:lnTo>
                  <a:pt x="3453087" y="2188566"/>
                </a:lnTo>
                <a:lnTo>
                  <a:pt x="3546740" y="2008732"/>
                </a:lnTo>
                <a:lnTo>
                  <a:pt x="3580921" y="1917645"/>
                </a:lnTo>
                <a:lnTo>
                  <a:pt x="3610654" y="1873301"/>
                </a:lnTo>
                <a:lnTo>
                  <a:pt x="3627746" y="1827748"/>
                </a:lnTo>
                <a:lnTo>
                  <a:pt x="3657481" y="1783388"/>
                </a:lnTo>
                <a:lnTo>
                  <a:pt x="3691669" y="1692218"/>
                </a:lnTo>
                <a:lnTo>
                  <a:pt x="3721409" y="1647807"/>
                </a:lnTo>
                <a:lnTo>
                  <a:pt x="3738508" y="1602171"/>
                </a:lnTo>
                <a:lnTo>
                  <a:pt x="3768253" y="1557710"/>
                </a:lnTo>
                <a:lnTo>
                  <a:pt x="3819577" y="1420527"/>
                </a:lnTo>
                <a:lnTo>
                  <a:pt x="3849335" y="1375926"/>
                </a:lnTo>
                <a:lnTo>
                  <a:pt x="3883671" y="1283199"/>
                </a:lnTo>
                <a:lnTo>
                  <a:pt x="3913536" y="1237472"/>
                </a:lnTo>
                <a:lnTo>
                  <a:pt x="3947990" y="1143514"/>
                </a:lnTo>
                <a:lnTo>
                  <a:pt x="3977862" y="1097715"/>
                </a:lnTo>
                <a:lnTo>
                  <a:pt x="4024961" y="1004936"/>
                </a:lnTo>
                <a:lnTo>
                  <a:pt x="4059406" y="911070"/>
                </a:lnTo>
                <a:lnTo>
                  <a:pt x="4089264" y="865417"/>
                </a:lnTo>
                <a:lnTo>
                  <a:pt x="4123674" y="771925"/>
                </a:lnTo>
                <a:lnTo>
                  <a:pt x="4153509" y="726518"/>
                </a:lnTo>
                <a:lnTo>
                  <a:pt x="4170690" y="680017"/>
                </a:lnTo>
                <a:lnTo>
                  <a:pt x="4200503" y="634840"/>
                </a:lnTo>
                <a:lnTo>
                  <a:pt x="4217660" y="588596"/>
                </a:lnTo>
                <a:lnTo>
                  <a:pt x="4247446" y="543703"/>
                </a:lnTo>
                <a:lnTo>
                  <a:pt x="4264573" y="497769"/>
                </a:lnTo>
                <a:lnTo>
                  <a:pt x="4294327" y="453212"/>
                </a:lnTo>
                <a:lnTo>
                  <a:pt x="4311420" y="407640"/>
                </a:lnTo>
                <a:lnTo>
                  <a:pt x="4341137" y="363473"/>
                </a:lnTo>
                <a:lnTo>
                  <a:pt x="4358190" y="318317"/>
                </a:lnTo>
                <a:lnTo>
                  <a:pt x="4417517" y="231108"/>
                </a:lnTo>
                <a:lnTo>
                  <a:pt x="4434685" y="184743"/>
                </a:lnTo>
                <a:lnTo>
                  <a:pt x="4464531" y="139216"/>
                </a:lnTo>
                <a:lnTo>
                  <a:pt x="4481768" y="92136"/>
                </a:lnTo>
                <a:lnTo>
                  <a:pt x="4511679" y="45923"/>
                </a:lnTo>
                <a:lnTo>
                  <a:pt x="4528676" y="346"/>
                </a:lnTo>
                <a:lnTo>
                  <a:pt x="4630830" y="362"/>
                </a:lnTo>
                <a:lnTo>
                  <a:pt x="4630195" y="7036"/>
                </a:lnTo>
                <a:lnTo>
                  <a:pt x="4600422" y="51794"/>
                </a:lnTo>
                <a:lnTo>
                  <a:pt x="4566272" y="142558"/>
                </a:lnTo>
                <a:lnTo>
                  <a:pt x="4536614" y="186115"/>
                </a:lnTo>
                <a:lnTo>
                  <a:pt x="4519640" y="230432"/>
                </a:lnTo>
                <a:lnTo>
                  <a:pt x="4490067" y="273081"/>
                </a:lnTo>
                <a:lnTo>
                  <a:pt x="4473184" y="316448"/>
                </a:lnTo>
                <a:lnTo>
                  <a:pt x="4414034" y="401800"/>
                </a:lnTo>
                <a:lnTo>
                  <a:pt x="4397082" y="445898"/>
                </a:lnTo>
                <a:lnTo>
                  <a:pt x="4367473" y="488933"/>
                </a:lnTo>
                <a:lnTo>
                  <a:pt x="4350493" y="533309"/>
                </a:lnTo>
                <a:lnTo>
                  <a:pt x="4320859" y="576616"/>
                </a:lnTo>
                <a:lnTo>
                  <a:pt x="4303854" y="621256"/>
                </a:lnTo>
                <a:lnTo>
                  <a:pt x="4274195" y="664821"/>
                </a:lnTo>
                <a:lnTo>
                  <a:pt x="4257166" y="709713"/>
                </a:lnTo>
                <a:lnTo>
                  <a:pt x="4227484" y="753522"/>
                </a:lnTo>
                <a:lnTo>
                  <a:pt x="4176299" y="889245"/>
                </a:lnTo>
                <a:lnTo>
                  <a:pt x="4146574" y="933501"/>
                </a:lnTo>
                <a:lnTo>
                  <a:pt x="4112380" y="1024725"/>
                </a:lnTo>
                <a:lnTo>
                  <a:pt x="4082626" y="1069280"/>
                </a:lnTo>
                <a:lnTo>
                  <a:pt x="4048379" y="1161071"/>
                </a:lnTo>
                <a:lnTo>
                  <a:pt x="3984304" y="1298191"/>
                </a:lnTo>
                <a:lnTo>
                  <a:pt x="3949867" y="1391965"/>
                </a:lnTo>
                <a:lnTo>
                  <a:pt x="3920013" y="1437584"/>
                </a:lnTo>
                <a:lnTo>
                  <a:pt x="3902804" y="1484366"/>
                </a:lnTo>
                <a:lnTo>
                  <a:pt x="3872957" y="1529910"/>
                </a:lnTo>
                <a:lnTo>
                  <a:pt x="3838556" y="1623313"/>
                </a:lnTo>
                <a:lnTo>
                  <a:pt x="3808716" y="1668773"/>
                </a:lnTo>
                <a:lnTo>
                  <a:pt x="3791521" y="1715416"/>
                </a:lnTo>
                <a:lnTo>
                  <a:pt x="3761685" y="1760839"/>
                </a:lnTo>
                <a:lnTo>
                  <a:pt x="3744493" y="1807452"/>
                </a:lnTo>
                <a:lnTo>
                  <a:pt x="3714659" y="1852852"/>
                </a:lnTo>
                <a:lnTo>
                  <a:pt x="3697468" y="1899450"/>
                </a:lnTo>
                <a:lnTo>
                  <a:pt x="3633253" y="2038045"/>
                </a:lnTo>
                <a:lnTo>
                  <a:pt x="3603418" y="2083455"/>
                </a:lnTo>
                <a:lnTo>
                  <a:pt x="3586224" y="2130081"/>
                </a:lnTo>
                <a:lnTo>
                  <a:pt x="3556387" y="2175521"/>
                </a:lnTo>
                <a:lnTo>
                  <a:pt x="3539190" y="2222184"/>
                </a:lnTo>
                <a:lnTo>
                  <a:pt x="3509348" y="2267669"/>
                </a:lnTo>
                <a:lnTo>
                  <a:pt x="3474941" y="2361131"/>
                </a:lnTo>
                <a:lnTo>
                  <a:pt x="3445090" y="2406710"/>
                </a:lnTo>
                <a:lnTo>
                  <a:pt x="3427878" y="2453531"/>
                </a:lnTo>
                <a:lnTo>
                  <a:pt x="3398019" y="2499193"/>
                </a:lnTo>
                <a:lnTo>
                  <a:pt x="3363714" y="2591589"/>
                </a:lnTo>
                <a:lnTo>
                  <a:pt x="3333979" y="2635950"/>
                </a:lnTo>
                <a:lnTo>
                  <a:pt x="3299772" y="2727314"/>
                </a:lnTo>
                <a:lnTo>
                  <a:pt x="3270014" y="2771914"/>
                </a:lnTo>
                <a:lnTo>
                  <a:pt x="3218621" y="2909823"/>
                </a:lnTo>
                <a:lnTo>
                  <a:pt x="3188831" y="2954760"/>
                </a:lnTo>
                <a:lnTo>
                  <a:pt x="2913269" y="3705701"/>
                </a:lnTo>
                <a:lnTo>
                  <a:pt x="2908608" y="3754694"/>
                </a:lnTo>
                <a:lnTo>
                  <a:pt x="2873969" y="3850601"/>
                </a:lnTo>
                <a:lnTo>
                  <a:pt x="2869276" y="3899922"/>
                </a:lnTo>
                <a:lnTo>
                  <a:pt x="2851930" y="3948152"/>
                </a:lnTo>
                <a:lnTo>
                  <a:pt x="2847217" y="3997699"/>
                </a:lnTo>
                <a:lnTo>
                  <a:pt x="2829846" y="4046184"/>
                </a:lnTo>
                <a:lnTo>
                  <a:pt x="2825119" y="4095876"/>
                </a:lnTo>
                <a:lnTo>
                  <a:pt x="2807747" y="4144373"/>
                </a:lnTo>
                <a:lnTo>
                  <a:pt x="2803018" y="4194085"/>
                </a:lnTo>
                <a:lnTo>
                  <a:pt x="2785644" y="4242610"/>
                </a:lnTo>
                <a:close/>
              </a:path>
              <a:path w="4631055" h="10287635">
                <a:moveTo>
                  <a:pt x="10269" y="7554473"/>
                </a:moveTo>
                <a:lnTo>
                  <a:pt x="32466" y="7569560"/>
                </a:lnTo>
                <a:lnTo>
                  <a:pt x="68209" y="7596132"/>
                </a:lnTo>
                <a:lnTo>
                  <a:pt x="116671" y="7623117"/>
                </a:lnTo>
                <a:lnTo>
                  <a:pt x="152673" y="7646981"/>
                </a:lnTo>
                <a:lnTo>
                  <a:pt x="201413" y="7671049"/>
                </a:lnTo>
                <a:lnTo>
                  <a:pt x="250249" y="7694098"/>
                </a:lnTo>
                <a:lnTo>
                  <a:pt x="286542" y="7714902"/>
                </a:lnTo>
                <a:lnTo>
                  <a:pt x="335579" y="7735846"/>
                </a:lnTo>
                <a:lnTo>
                  <a:pt x="384719" y="7755706"/>
                </a:lnTo>
                <a:lnTo>
                  <a:pt x="433964" y="7774458"/>
                </a:lnTo>
                <a:lnTo>
                  <a:pt x="483317" y="7792083"/>
                </a:lnTo>
                <a:lnTo>
                  <a:pt x="532779" y="7808558"/>
                </a:lnTo>
                <a:lnTo>
                  <a:pt x="582352" y="7823861"/>
                </a:lnTo>
                <a:lnTo>
                  <a:pt x="632039" y="7837971"/>
                </a:lnTo>
                <a:lnTo>
                  <a:pt x="681842" y="7850866"/>
                </a:lnTo>
                <a:lnTo>
                  <a:pt x="731762" y="7862524"/>
                </a:lnTo>
                <a:lnTo>
                  <a:pt x="781802" y="7872924"/>
                </a:lnTo>
                <a:lnTo>
                  <a:pt x="831964" y="7882044"/>
                </a:lnTo>
                <a:lnTo>
                  <a:pt x="881978" y="7892715"/>
                </a:lnTo>
                <a:lnTo>
                  <a:pt x="919185" y="7903906"/>
                </a:lnTo>
                <a:lnTo>
                  <a:pt x="968873" y="7918005"/>
                </a:lnTo>
                <a:lnTo>
                  <a:pt x="1018400" y="7933792"/>
                </a:lnTo>
                <a:lnTo>
                  <a:pt x="1067769" y="7951250"/>
                </a:lnTo>
                <a:lnTo>
                  <a:pt x="1116980" y="7970363"/>
                </a:lnTo>
                <a:lnTo>
                  <a:pt x="1153392" y="7989909"/>
                </a:lnTo>
                <a:lnTo>
                  <a:pt x="1202294" y="8012277"/>
                </a:lnTo>
                <a:lnTo>
                  <a:pt x="1238400" y="8035045"/>
                </a:lnTo>
                <a:lnTo>
                  <a:pt x="1286998" y="8060600"/>
                </a:lnTo>
                <a:lnTo>
                  <a:pt x="1322804" y="8086521"/>
                </a:lnTo>
                <a:lnTo>
                  <a:pt x="1371105" y="8115195"/>
                </a:lnTo>
                <a:lnTo>
                  <a:pt x="1406617" y="8144200"/>
                </a:lnTo>
                <a:lnTo>
                  <a:pt x="1441986" y="8174722"/>
                </a:lnTo>
                <a:lnTo>
                  <a:pt x="1477211" y="8206742"/>
                </a:lnTo>
                <a:lnTo>
                  <a:pt x="1512296" y="8240244"/>
                </a:lnTo>
                <a:lnTo>
                  <a:pt x="1547241" y="8275211"/>
                </a:lnTo>
                <a:lnTo>
                  <a:pt x="1582049" y="8311626"/>
                </a:lnTo>
                <a:lnTo>
                  <a:pt x="1616720" y="8349471"/>
                </a:lnTo>
                <a:lnTo>
                  <a:pt x="1651257" y="8388729"/>
                </a:lnTo>
                <a:lnTo>
                  <a:pt x="1673019" y="8428181"/>
                </a:lnTo>
                <a:lnTo>
                  <a:pt x="1707292" y="8470214"/>
                </a:lnTo>
                <a:lnTo>
                  <a:pt x="1741407" y="8513905"/>
                </a:lnTo>
                <a:lnTo>
                  <a:pt x="1762856" y="8556640"/>
                </a:lnTo>
                <a:lnTo>
                  <a:pt x="1830990" y="8645040"/>
                </a:lnTo>
                <a:lnTo>
                  <a:pt x="1907859" y="8775715"/>
                </a:lnTo>
                <a:lnTo>
                  <a:pt x="1975993" y="8864115"/>
                </a:lnTo>
                <a:lnTo>
                  <a:pt x="1997441" y="8906850"/>
                </a:lnTo>
                <a:lnTo>
                  <a:pt x="2031557" y="8950541"/>
                </a:lnTo>
                <a:lnTo>
                  <a:pt x="2065902" y="8991817"/>
                </a:lnTo>
                <a:lnTo>
                  <a:pt x="2087603" y="9031897"/>
                </a:lnTo>
                <a:lnTo>
                  <a:pt x="2121957" y="9073079"/>
                </a:lnTo>
                <a:lnTo>
                  <a:pt x="2143688" y="9112851"/>
                </a:lnTo>
                <a:lnTo>
                  <a:pt x="2178092" y="9153512"/>
                </a:lnTo>
                <a:lnTo>
                  <a:pt x="2199892" y="9192549"/>
                </a:lnTo>
                <a:lnTo>
                  <a:pt x="2234386" y="9232262"/>
                </a:lnTo>
                <a:lnTo>
                  <a:pt x="2268940" y="9271341"/>
                </a:lnTo>
                <a:lnTo>
                  <a:pt x="2303565" y="9309679"/>
                </a:lnTo>
                <a:lnTo>
                  <a:pt x="2325627" y="9345967"/>
                </a:lnTo>
                <a:lnTo>
                  <a:pt x="2360423" y="9382503"/>
                </a:lnTo>
                <a:lnTo>
                  <a:pt x="2395320" y="9417979"/>
                </a:lnTo>
                <a:lnTo>
                  <a:pt x="2430328" y="9452286"/>
                </a:lnTo>
                <a:lnTo>
                  <a:pt x="2478100" y="9486523"/>
                </a:lnTo>
                <a:lnTo>
                  <a:pt x="2513361" y="9518175"/>
                </a:lnTo>
                <a:lnTo>
                  <a:pt x="2548763" y="9548339"/>
                </a:lnTo>
                <a:lnTo>
                  <a:pt x="2596960" y="9578112"/>
                </a:lnTo>
                <a:lnTo>
                  <a:pt x="2632676" y="9604981"/>
                </a:lnTo>
                <a:lnTo>
                  <a:pt x="2681100" y="9632366"/>
                </a:lnTo>
                <a:lnTo>
                  <a:pt x="2716948" y="9657843"/>
                </a:lnTo>
                <a:lnTo>
                  <a:pt x="2765519" y="9683682"/>
                </a:lnTo>
                <a:lnTo>
                  <a:pt x="2801540" y="9707344"/>
                </a:lnTo>
                <a:lnTo>
                  <a:pt x="2850309" y="9731100"/>
                </a:lnTo>
                <a:lnTo>
                  <a:pt x="2899196" y="9753614"/>
                </a:lnTo>
                <a:lnTo>
                  <a:pt x="2935572" y="9773549"/>
                </a:lnTo>
                <a:lnTo>
                  <a:pt x="2984734" y="9793176"/>
                </a:lnTo>
                <a:lnTo>
                  <a:pt x="3034053" y="9811158"/>
                </a:lnTo>
                <a:lnTo>
                  <a:pt x="3083540" y="9827361"/>
                </a:lnTo>
                <a:lnTo>
                  <a:pt x="3133210" y="9841652"/>
                </a:lnTo>
                <a:lnTo>
                  <a:pt x="3170432" y="9852693"/>
                </a:lnTo>
                <a:lnTo>
                  <a:pt x="3220504" y="9862756"/>
                </a:lnTo>
                <a:lnTo>
                  <a:pt x="3270796" y="9870503"/>
                </a:lnTo>
                <a:lnTo>
                  <a:pt x="3321321" y="9875802"/>
                </a:lnTo>
                <a:lnTo>
                  <a:pt x="3384735" y="9879720"/>
                </a:lnTo>
                <a:lnTo>
                  <a:pt x="3435883" y="9878472"/>
                </a:lnTo>
                <a:lnTo>
                  <a:pt x="3487495" y="9872355"/>
                </a:lnTo>
                <a:lnTo>
                  <a:pt x="3526937" y="9860055"/>
                </a:lnTo>
                <a:lnTo>
                  <a:pt x="3566863" y="9842667"/>
                </a:lnTo>
                <a:lnTo>
                  <a:pt x="3607284" y="9820080"/>
                </a:lnTo>
                <a:lnTo>
                  <a:pt x="3635568" y="9790981"/>
                </a:lnTo>
                <a:lnTo>
                  <a:pt x="3664366" y="9756463"/>
                </a:lnTo>
                <a:lnTo>
                  <a:pt x="3681048" y="9715215"/>
                </a:lnTo>
                <a:lnTo>
                  <a:pt x="3698266" y="9668328"/>
                </a:lnTo>
                <a:lnTo>
                  <a:pt x="3675820" y="9904255"/>
                </a:lnTo>
                <a:lnTo>
                  <a:pt x="3634970" y="9931349"/>
                </a:lnTo>
                <a:lnTo>
                  <a:pt x="3607337" y="9953619"/>
                </a:lnTo>
                <a:lnTo>
                  <a:pt x="3567567" y="9969363"/>
                </a:lnTo>
                <a:lnTo>
                  <a:pt x="3515594" y="9979283"/>
                </a:lnTo>
                <a:lnTo>
                  <a:pt x="3476636" y="9986489"/>
                </a:lnTo>
                <a:lnTo>
                  <a:pt x="3437984" y="9990481"/>
                </a:lnTo>
                <a:lnTo>
                  <a:pt x="3386929" y="9990759"/>
                </a:lnTo>
                <a:lnTo>
                  <a:pt x="3336066" y="9989007"/>
                </a:lnTo>
                <a:lnTo>
                  <a:pt x="3285433" y="9984842"/>
                </a:lnTo>
                <a:lnTo>
                  <a:pt x="3235018" y="9978381"/>
                </a:lnTo>
                <a:lnTo>
                  <a:pt x="3184810" y="9969744"/>
                </a:lnTo>
                <a:lnTo>
                  <a:pt x="3097613" y="9947622"/>
                </a:lnTo>
                <a:lnTo>
                  <a:pt x="3047959" y="9933173"/>
                </a:lnTo>
                <a:lnTo>
                  <a:pt x="2998466" y="9917025"/>
                </a:lnTo>
                <a:lnTo>
                  <a:pt x="2961766" y="9900499"/>
                </a:lnTo>
                <a:lnTo>
                  <a:pt x="2912562" y="9881311"/>
                </a:lnTo>
                <a:lnTo>
                  <a:pt x="2863486" y="9860780"/>
                </a:lnTo>
                <a:lnTo>
                  <a:pt x="2827169" y="9840231"/>
                </a:lnTo>
                <a:lnTo>
                  <a:pt x="2778314" y="9817376"/>
                </a:lnTo>
                <a:lnTo>
                  <a:pt x="2742196" y="9794740"/>
                </a:lnTo>
                <a:lnTo>
                  <a:pt x="2693516" y="9770036"/>
                </a:lnTo>
                <a:lnTo>
                  <a:pt x="2657551" y="9745791"/>
                </a:lnTo>
                <a:lnTo>
                  <a:pt x="2609002" y="9719716"/>
                </a:lnTo>
                <a:lnTo>
                  <a:pt x="2573319" y="9692504"/>
                </a:lnTo>
                <a:lnTo>
                  <a:pt x="2525127" y="9662688"/>
                </a:lnTo>
                <a:lnTo>
                  <a:pt x="2489704" y="9632739"/>
                </a:lnTo>
                <a:lnTo>
                  <a:pt x="2441759" y="9600314"/>
                </a:lnTo>
                <a:lnTo>
                  <a:pt x="2406573" y="9567884"/>
                </a:lnTo>
                <a:lnTo>
                  <a:pt x="2371495" y="9534311"/>
                </a:lnTo>
                <a:lnTo>
                  <a:pt x="2336520" y="9499657"/>
                </a:lnTo>
                <a:lnTo>
                  <a:pt x="2301641" y="9463987"/>
                </a:lnTo>
                <a:lnTo>
                  <a:pt x="2266853" y="9427365"/>
                </a:lnTo>
                <a:lnTo>
                  <a:pt x="2232150" y="9389856"/>
                </a:lnTo>
                <a:lnTo>
                  <a:pt x="2197525" y="9351522"/>
                </a:lnTo>
                <a:lnTo>
                  <a:pt x="2175615" y="9313632"/>
                </a:lnTo>
                <a:lnTo>
                  <a:pt x="2141129" y="9273843"/>
                </a:lnTo>
                <a:lnTo>
                  <a:pt x="2106702" y="9233423"/>
                </a:lnTo>
                <a:lnTo>
                  <a:pt x="2084973" y="9193638"/>
                </a:lnTo>
                <a:lnTo>
                  <a:pt x="2050648" y="9152147"/>
                </a:lnTo>
                <a:lnTo>
                  <a:pt x="2016365" y="9110217"/>
                </a:lnTo>
                <a:lnTo>
                  <a:pt x="1994761" y="9069114"/>
                </a:lnTo>
                <a:lnTo>
                  <a:pt x="1960544" y="9026497"/>
                </a:lnTo>
                <a:lnTo>
                  <a:pt x="1938992" y="8984836"/>
                </a:lnTo>
                <a:lnTo>
                  <a:pt x="1904719" y="8942809"/>
                </a:lnTo>
                <a:lnTo>
                  <a:pt x="1883112" y="8901738"/>
                </a:lnTo>
                <a:lnTo>
                  <a:pt x="1848880" y="8859271"/>
                </a:lnTo>
                <a:lnTo>
                  <a:pt x="1827304" y="8817869"/>
                </a:lnTo>
                <a:lnTo>
                  <a:pt x="1737317" y="8690984"/>
                </a:lnTo>
                <a:lnTo>
                  <a:pt x="1715741" y="8649583"/>
                </a:lnTo>
                <a:lnTo>
                  <a:pt x="1681510" y="8607116"/>
                </a:lnTo>
                <a:lnTo>
                  <a:pt x="1659902" y="8566044"/>
                </a:lnTo>
                <a:lnTo>
                  <a:pt x="1625629" y="8524018"/>
                </a:lnTo>
                <a:lnTo>
                  <a:pt x="1603849" y="8484756"/>
                </a:lnTo>
                <a:lnTo>
                  <a:pt x="1569306" y="8445569"/>
                </a:lnTo>
                <a:lnTo>
                  <a:pt x="1547280" y="8408893"/>
                </a:lnTo>
                <a:lnTo>
                  <a:pt x="1512484" y="8372354"/>
                </a:lnTo>
                <a:lnTo>
                  <a:pt x="1477558" y="8337188"/>
                </a:lnTo>
                <a:lnTo>
                  <a:pt x="1442498" y="8303424"/>
                </a:lnTo>
                <a:lnTo>
                  <a:pt x="1407302" y="8271096"/>
                </a:lnTo>
                <a:lnTo>
                  <a:pt x="1371966" y="8240234"/>
                </a:lnTo>
                <a:lnTo>
                  <a:pt x="1336488" y="8210871"/>
                </a:lnTo>
                <a:lnTo>
                  <a:pt x="1288221" y="8181835"/>
                </a:lnTo>
                <a:lnTo>
                  <a:pt x="1252448" y="8155563"/>
                </a:lnTo>
                <a:lnTo>
                  <a:pt x="1216524" y="8130885"/>
                </a:lnTo>
                <a:lnTo>
                  <a:pt x="1167802" y="8106628"/>
                </a:lnTo>
                <a:lnTo>
                  <a:pt x="1131566" y="8085231"/>
                </a:lnTo>
                <a:lnTo>
                  <a:pt x="1082526" y="8064319"/>
                </a:lnTo>
                <a:lnTo>
                  <a:pt x="1033323" y="8045127"/>
                </a:lnTo>
                <a:lnTo>
                  <a:pt x="996596" y="8028889"/>
                </a:lnTo>
                <a:lnTo>
                  <a:pt x="947056" y="8013231"/>
                </a:lnTo>
                <a:lnTo>
                  <a:pt x="897344" y="7999387"/>
                </a:lnTo>
                <a:lnTo>
                  <a:pt x="847456" y="7987390"/>
                </a:lnTo>
                <a:lnTo>
                  <a:pt x="810032" y="7978473"/>
                </a:lnTo>
                <a:lnTo>
                  <a:pt x="759870" y="7969353"/>
                </a:lnTo>
                <a:lnTo>
                  <a:pt x="709830" y="7958954"/>
                </a:lnTo>
                <a:lnTo>
                  <a:pt x="659910" y="7947295"/>
                </a:lnTo>
                <a:lnTo>
                  <a:pt x="610107" y="7934400"/>
                </a:lnTo>
                <a:lnTo>
                  <a:pt x="560420" y="7920291"/>
                </a:lnTo>
                <a:lnTo>
                  <a:pt x="510847" y="7904987"/>
                </a:lnTo>
                <a:lnTo>
                  <a:pt x="461385" y="7888513"/>
                </a:lnTo>
                <a:lnTo>
                  <a:pt x="412032" y="7870888"/>
                </a:lnTo>
                <a:lnTo>
                  <a:pt x="362787" y="7852135"/>
                </a:lnTo>
                <a:lnTo>
                  <a:pt x="313647" y="7832276"/>
                </a:lnTo>
                <a:lnTo>
                  <a:pt x="264610" y="7811332"/>
                </a:lnTo>
                <a:lnTo>
                  <a:pt x="215675" y="7789325"/>
                </a:lnTo>
                <a:lnTo>
                  <a:pt x="179481" y="7767479"/>
                </a:lnTo>
                <a:lnTo>
                  <a:pt x="130742" y="7743410"/>
                </a:lnTo>
                <a:lnTo>
                  <a:pt x="82097" y="7718344"/>
                </a:lnTo>
                <a:lnTo>
                  <a:pt x="46339" y="7691921"/>
                </a:lnTo>
                <a:lnTo>
                  <a:pt x="10231" y="7669170"/>
                </a:lnTo>
                <a:lnTo>
                  <a:pt x="10269" y="7554473"/>
                </a:lnTo>
                <a:close/>
              </a:path>
              <a:path w="4631055" h="10287635">
                <a:moveTo>
                  <a:pt x="3172991" y="141"/>
                </a:moveTo>
                <a:lnTo>
                  <a:pt x="4528806" y="0"/>
                </a:lnTo>
                <a:lnTo>
                  <a:pt x="4528676" y="346"/>
                </a:lnTo>
                <a:lnTo>
                  <a:pt x="3172991" y="141"/>
                </a:lnTo>
                <a:close/>
              </a:path>
              <a:path w="4631055" h="10287635">
                <a:moveTo>
                  <a:pt x="3608769" y="9402204"/>
                </a:moveTo>
                <a:lnTo>
                  <a:pt x="3623144" y="9385196"/>
                </a:lnTo>
                <a:lnTo>
                  <a:pt x="3619734" y="9421045"/>
                </a:lnTo>
                <a:lnTo>
                  <a:pt x="3608769" y="9402204"/>
                </a:lnTo>
                <a:close/>
              </a:path>
              <a:path w="4631055" h="10287635">
                <a:moveTo>
                  <a:pt x="11160" y="4843499"/>
                </a:moveTo>
                <a:lnTo>
                  <a:pt x="11767" y="4837119"/>
                </a:lnTo>
                <a:lnTo>
                  <a:pt x="41595" y="4791785"/>
                </a:lnTo>
                <a:lnTo>
                  <a:pt x="75850" y="4699917"/>
                </a:lnTo>
                <a:lnTo>
                  <a:pt x="105566" y="4655762"/>
                </a:lnTo>
                <a:lnTo>
                  <a:pt x="122603" y="4610771"/>
                </a:lnTo>
                <a:lnTo>
                  <a:pt x="152251" y="4567335"/>
                </a:lnTo>
                <a:lnTo>
                  <a:pt x="169223" y="4523035"/>
                </a:lnTo>
                <a:lnTo>
                  <a:pt x="198807" y="4480263"/>
                </a:lnTo>
                <a:lnTo>
                  <a:pt x="215718" y="4436601"/>
                </a:lnTo>
                <a:lnTo>
                  <a:pt x="333664" y="4269610"/>
                </a:lnTo>
                <a:lnTo>
                  <a:pt x="350447" y="4227303"/>
                </a:lnTo>
                <a:lnTo>
                  <a:pt x="379850" y="4186430"/>
                </a:lnTo>
                <a:lnTo>
                  <a:pt x="585168" y="3905633"/>
                </a:lnTo>
                <a:lnTo>
                  <a:pt x="627085" y="3867319"/>
                </a:lnTo>
                <a:lnTo>
                  <a:pt x="773328" y="3671089"/>
                </a:lnTo>
                <a:lnTo>
                  <a:pt x="815320" y="3631985"/>
                </a:lnTo>
                <a:lnTo>
                  <a:pt x="932697" y="3470977"/>
                </a:lnTo>
                <a:lnTo>
                  <a:pt x="1033322" y="3351955"/>
                </a:lnTo>
                <a:lnTo>
                  <a:pt x="1209036" y="3114141"/>
                </a:lnTo>
                <a:lnTo>
                  <a:pt x="1250920" y="3076176"/>
                </a:lnTo>
                <a:lnTo>
                  <a:pt x="1309438" y="2997464"/>
                </a:lnTo>
                <a:lnTo>
                  <a:pt x="1351296" y="2959768"/>
                </a:lnTo>
                <a:lnTo>
                  <a:pt x="1380487" y="2921126"/>
                </a:lnTo>
                <a:lnTo>
                  <a:pt x="1422301" y="2883906"/>
                </a:lnTo>
                <a:lnTo>
                  <a:pt x="1451453" y="2845666"/>
                </a:lnTo>
                <a:lnTo>
                  <a:pt x="1535007" y="2771995"/>
                </a:lnTo>
                <a:lnTo>
                  <a:pt x="1564128" y="2734085"/>
                </a:lnTo>
                <a:lnTo>
                  <a:pt x="1605889" y="2697415"/>
                </a:lnTo>
                <a:lnTo>
                  <a:pt x="1647766" y="2659519"/>
                </a:lnTo>
                <a:lnTo>
                  <a:pt x="1676950" y="2620954"/>
                </a:lnTo>
                <a:lnTo>
                  <a:pt x="1802328" y="2509936"/>
                </a:lnTo>
                <a:lnTo>
                  <a:pt x="1831512" y="2471371"/>
                </a:lnTo>
                <a:lnTo>
                  <a:pt x="1873390" y="2433476"/>
                </a:lnTo>
                <a:lnTo>
                  <a:pt x="1914936" y="2399061"/>
                </a:lnTo>
                <a:lnTo>
                  <a:pt x="1972749" y="2327761"/>
                </a:lnTo>
                <a:lnTo>
                  <a:pt x="2014304" y="2293246"/>
                </a:lnTo>
                <a:lnTo>
                  <a:pt x="2043224" y="2257463"/>
                </a:lnTo>
                <a:lnTo>
                  <a:pt x="2084794" y="2222798"/>
                </a:lnTo>
                <a:lnTo>
                  <a:pt x="2113730" y="2186831"/>
                </a:lnTo>
                <a:lnTo>
                  <a:pt x="2155321" y="2151950"/>
                </a:lnTo>
                <a:lnTo>
                  <a:pt x="2213256" y="2079366"/>
                </a:lnTo>
                <a:lnTo>
                  <a:pt x="2254889" y="2044035"/>
                </a:lnTo>
                <a:lnTo>
                  <a:pt x="2312924" y="1970401"/>
                </a:lnTo>
                <a:lnTo>
                  <a:pt x="2342249" y="1930356"/>
                </a:lnTo>
                <a:lnTo>
                  <a:pt x="2384275" y="1890890"/>
                </a:lnTo>
                <a:lnTo>
                  <a:pt x="2531717" y="1682057"/>
                </a:lnTo>
                <a:lnTo>
                  <a:pt x="2573880" y="1641164"/>
                </a:lnTo>
                <a:lnTo>
                  <a:pt x="2750942" y="1389172"/>
                </a:lnTo>
                <a:lnTo>
                  <a:pt x="2793114" y="1348188"/>
                </a:lnTo>
                <a:lnTo>
                  <a:pt x="3084899" y="926063"/>
                </a:lnTo>
                <a:lnTo>
                  <a:pt x="3118777" y="875179"/>
                </a:lnTo>
                <a:lnTo>
                  <a:pt x="3238371" y="690873"/>
                </a:lnTo>
                <a:lnTo>
                  <a:pt x="3255643" y="643415"/>
                </a:lnTo>
                <a:lnTo>
                  <a:pt x="3285525" y="597517"/>
                </a:lnTo>
                <a:lnTo>
                  <a:pt x="3404251" y="422323"/>
                </a:lnTo>
                <a:lnTo>
                  <a:pt x="3421299" y="377230"/>
                </a:lnTo>
                <a:lnTo>
                  <a:pt x="3510224" y="247098"/>
                </a:lnTo>
                <a:lnTo>
                  <a:pt x="3569281" y="162723"/>
                </a:lnTo>
                <a:lnTo>
                  <a:pt x="3598376" y="125084"/>
                </a:lnTo>
                <a:lnTo>
                  <a:pt x="3627254" y="89734"/>
                </a:lnTo>
                <a:lnTo>
                  <a:pt x="3668557" y="57875"/>
                </a:lnTo>
                <a:lnTo>
                  <a:pt x="3709643" y="28304"/>
                </a:lnTo>
                <a:lnTo>
                  <a:pt x="3749838" y="8088"/>
                </a:lnTo>
                <a:lnTo>
                  <a:pt x="3788857" y="234"/>
                </a:lnTo>
                <a:lnTo>
                  <a:pt x="3801611" y="269"/>
                </a:lnTo>
                <a:lnTo>
                  <a:pt x="3864043" y="14516"/>
                </a:lnTo>
                <a:lnTo>
                  <a:pt x="3910051" y="67285"/>
                </a:lnTo>
                <a:lnTo>
                  <a:pt x="3931746" y="107435"/>
                </a:lnTo>
                <a:lnTo>
                  <a:pt x="3939989" y="154891"/>
                </a:lnTo>
                <a:lnTo>
                  <a:pt x="3931353" y="245658"/>
                </a:lnTo>
                <a:lnTo>
                  <a:pt x="3914529" y="288409"/>
                </a:lnTo>
                <a:lnTo>
                  <a:pt x="3897867" y="329443"/>
                </a:lnTo>
                <a:lnTo>
                  <a:pt x="3853557" y="392911"/>
                </a:lnTo>
                <a:lnTo>
                  <a:pt x="3874670" y="170997"/>
                </a:lnTo>
                <a:lnTo>
                  <a:pt x="3865682" y="131371"/>
                </a:lnTo>
                <a:lnTo>
                  <a:pt x="3830266" y="101352"/>
                </a:lnTo>
                <a:lnTo>
                  <a:pt x="3804962" y="99137"/>
                </a:lnTo>
                <a:lnTo>
                  <a:pt x="3765600" y="110593"/>
                </a:lnTo>
                <a:lnTo>
                  <a:pt x="3738011" y="132404"/>
                </a:lnTo>
                <a:lnTo>
                  <a:pt x="3710094" y="157648"/>
                </a:lnTo>
                <a:lnTo>
                  <a:pt x="3680897" y="196358"/>
                </a:lnTo>
                <a:lnTo>
                  <a:pt x="3622282" y="276087"/>
                </a:lnTo>
                <a:lnTo>
                  <a:pt x="3580241" y="315703"/>
                </a:lnTo>
                <a:lnTo>
                  <a:pt x="3563438" y="358227"/>
                </a:lnTo>
                <a:lnTo>
                  <a:pt x="3445367" y="526524"/>
                </a:lnTo>
                <a:lnTo>
                  <a:pt x="3428377" y="571012"/>
                </a:lnTo>
                <a:lnTo>
                  <a:pt x="3398760" y="614135"/>
                </a:lnTo>
                <a:lnTo>
                  <a:pt x="3381802" y="658283"/>
                </a:lnTo>
                <a:lnTo>
                  <a:pt x="3293120" y="785867"/>
                </a:lnTo>
                <a:lnTo>
                  <a:pt x="3276247" y="829121"/>
                </a:lnTo>
                <a:lnTo>
                  <a:pt x="3158458" y="994465"/>
                </a:lnTo>
                <a:lnTo>
                  <a:pt x="3070449" y="1114970"/>
                </a:lnTo>
                <a:lnTo>
                  <a:pt x="2924205" y="1311211"/>
                </a:lnTo>
                <a:lnTo>
                  <a:pt x="2806702" y="1473544"/>
                </a:lnTo>
                <a:lnTo>
                  <a:pt x="2789934" y="1515705"/>
                </a:lnTo>
                <a:lnTo>
                  <a:pt x="2613731" y="1758661"/>
                </a:lnTo>
                <a:lnTo>
                  <a:pt x="2526004" y="1876195"/>
                </a:lnTo>
                <a:lnTo>
                  <a:pt x="2467735" y="1952292"/>
                </a:lnTo>
                <a:lnTo>
                  <a:pt x="2426022" y="1988459"/>
                </a:lnTo>
                <a:lnTo>
                  <a:pt x="2368011" y="2061844"/>
                </a:lnTo>
                <a:lnTo>
                  <a:pt x="2326124" y="2099835"/>
                </a:lnTo>
                <a:lnTo>
                  <a:pt x="2296883" y="2139002"/>
                </a:lnTo>
                <a:lnTo>
                  <a:pt x="2255005" y="2176910"/>
                </a:lnTo>
                <a:lnTo>
                  <a:pt x="2225777" y="2215939"/>
                </a:lnTo>
                <a:lnTo>
                  <a:pt x="2183917" y="2253656"/>
                </a:lnTo>
                <a:lnTo>
                  <a:pt x="2154712" y="2292437"/>
                </a:lnTo>
                <a:lnTo>
                  <a:pt x="2112881" y="2329851"/>
                </a:lnTo>
                <a:lnTo>
                  <a:pt x="2083710" y="2368275"/>
                </a:lnTo>
                <a:lnTo>
                  <a:pt x="2000149" y="2442029"/>
                </a:lnTo>
                <a:lnTo>
                  <a:pt x="1971050" y="2479711"/>
                </a:lnTo>
                <a:lnTo>
                  <a:pt x="1929464" y="2514539"/>
                </a:lnTo>
                <a:lnTo>
                  <a:pt x="1900555" y="2550218"/>
                </a:lnTo>
                <a:lnTo>
                  <a:pt x="1859026" y="2584444"/>
                </a:lnTo>
                <a:lnTo>
                  <a:pt x="1830156" y="2619721"/>
                </a:lnTo>
                <a:lnTo>
                  <a:pt x="1788646" y="2653746"/>
                </a:lnTo>
                <a:lnTo>
                  <a:pt x="1759775" y="2689023"/>
                </a:lnTo>
                <a:lnTo>
                  <a:pt x="1718247" y="2723249"/>
                </a:lnTo>
                <a:lnTo>
                  <a:pt x="1689338" y="2758928"/>
                </a:lnTo>
                <a:lnTo>
                  <a:pt x="1647752" y="2793756"/>
                </a:lnTo>
                <a:lnTo>
                  <a:pt x="1606095" y="2829334"/>
                </a:lnTo>
                <a:lnTo>
                  <a:pt x="1577027" y="2866687"/>
                </a:lnTo>
                <a:lnTo>
                  <a:pt x="1535261" y="2903408"/>
                </a:lnTo>
                <a:lnTo>
                  <a:pt x="1506084" y="2941905"/>
                </a:lnTo>
                <a:lnTo>
                  <a:pt x="1464209" y="2979771"/>
                </a:lnTo>
                <a:lnTo>
                  <a:pt x="1434923" y="3019412"/>
                </a:lnTo>
                <a:lnTo>
                  <a:pt x="1392940" y="3058422"/>
                </a:lnTo>
                <a:lnTo>
                  <a:pt x="1363545" y="3099207"/>
                </a:lnTo>
                <a:lnTo>
                  <a:pt x="1304966" y="3178562"/>
                </a:lnTo>
                <a:lnTo>
                  <a:pt x="1263027" y="3217104"/>
                </a:lnTo>
                <a:lnTo>
                  <a:pt x="1087186" y="3456258"/>
                </a:lnTo>
                <a:lnTo>
                  <a:pt x="1015912" y="3534946"/>
                </a:lnTo>
                <a:lnTo>
                  <a:pt x="840012" y="3774725"/>
                </a:lnTo>
                <a:lnTo>
                  <a:pt x="768741" y="3853384"/>
                </a:lnTo>
                <a:lnTo>
                  <a:pt x="563625" y="4132061"/>
                </a:lnTo>
                <a:lnTo>
                  <a:pt x="521695" y="4170513"/>
                </a:lnTo>
                <a:lnTo>
                  <a:pt x="433597" y="4291958"/>
                </a:lnTo>
                <a:lnTo>
                  <a:pt x="374653" y="4375143"/>
                </a:lnTo>
                <a:lnTo>
                  <a:pt x="357765" y="4418560"/>
                </a:lnTo>
                <a:lnTo>
                  <a:pt x="298592" y="4504155"/>
                </a:lnTo>
                <a:lnTo>
                  <a:pt x="281596" y="4548709"/>
                </a:lnTo>
                <a:lnTo>
                  <a:pt x="222220" y="4636444"/>
                </a:lnTo>
                <a:lnTo>
                  <a:pt x="188008" y="4727861"/>
                </a:lnTo>
                <a:lnTo>
                  <a:pt x="158217" y="4772807"/>
                </a:lnTo>
                <a:lnTo>
                  <a:pt x="20215" y="5150594"/>
                </a:lnTo>
                <a:lnTo>
                  <a:pt x="11052" y="5172287"/>
                </a:lnTo>
                <a:lnTo>
                  <a:pt x="11160" y="4843499"/>
                </a:lnTo>
                <a:close/>
              </a:path>
              <a:path w="4631055" h="10287635">
                <a:moveTo>
                  <a:pt x="2023138" y="4479937"/>
                </a:moveTo>
                <a:lnTo>
                  <a:pt x="2058002" y="4113494"/>
                </a:lnTo>
                <a:lnTo>
                  <a:pt x="2542714" y="2773289"/>
                </a:lnTo>
                <a:lnTo>
                  <a:pt x="2564718" y="2676101"/>
                </a:lnTo>
                <a:lnTo>
                  <a:pt x="2841988" y="1907200"/>
                </a:lnTo>
                <a:lnTo>
                  <a:pt x="2871920" y="1860768"/>
                </a:lnTo>
                <a:lnTo>
                  <a:pt x="2923699" y="1718802"/>
                </a:lnTo>
                <a:lnTo>
                  <a:pt x="2953566" y="1673056"/>
                </a:lnTo>
                <a:lnTo>
                  <a:pt x="2970770" y="1626323"/>
                </a:lnTo>
                <a:lnTo>
                  <a:pt x="3000594" y="1581028"/>
                </a:lnTo>
                <a:lnTo>
                  <a:pt x="3017751" y="1534784"/>
                </a:lnTo>
                <a:lnTo>
                  <a:pt x="3047525" y="1490012"/>
                </a:lnTo>
                <a:lnTo>
                  <a:pt x="3064629" y="1444327"/>
                </a:lnTo>
                <a:lnTo>
                  <a:pt x="3124033" y="1356301"/>
                </a:lnTo>
                <a:lnTo>
                  <a:pt x="3141044" y="1311591"/>
                </a:lnTo>
                <a:lnTo>
                  <a:pt x="3229793" y="1183308"/>
                </a:lnTo>
                <a:lnTo>
                  <a:pt x="3700548" y="526173"/>
                </a:lnTo>
                <a:lnTo>
                  <a:pt x="3730532" y="479191"/>
                </a:lnTo>
                <a:lnTo>
                  <a:pt x="3790284" y="387515"/>
                </a:lnTo>
                <a:lnTo>
                  <a:pt x="3807625" y="339330"/>
                </a:lnTo>
                <a:lnTo>
                  <a:pt x="3822354" y="318603"/>
                </a:lnTo>
                <a:lnTo>
                  <a:pt x="3836975" y="299021"/>
                </a:lnTo>
                <a:lnTo>
                  <a:pt x="3838952" y="278236"/>
                </a:lnTo>
                <a:lnTo>
                  <a:pt x="3853681" y="257510"/>
                </a:lnTo>
                <a:lnTo>
                  <a:pt x="3857827" y="213938"/>
                </a:lnTo>
                <a:lnTo>
                  <a:pt x="3874670" y="170997"/>
                </a:lnTo>
                <a:lnTo>
                  <a:pt x="3853557" y="392911"/>
                </a:lnTo>
                <a:lnTo>
                  <a:pt x="3838784" y="414100"/>
                </a:lnTo>
                <a:lnTo>
                  <a:pt x="3792323" y="500174"/>
                </a:lnTo>
                <a:lnTo>
                  <a:pt x="3775416" y="543781"/>
                </a:lnTo>
                <a:lnTo>
                  <a:pt x="3731053" y="607286"/>
                </a:lnTo>
                <a:lnTo>
                  <a:pt x="3716346" y="628303"/>
                </a:lnTo>
                <a:lnTo>
                  <a:pt x="3699475" y="671535"/>
                </a:lnTo>
                <a:lnTo>
                  <a:pt x="3640514" y="754904"/>
                </a:lnTo>
                <a:lnTo>
                  <a:pt x="3623718" y="797358"/>
                </a:lnTo>
                <a:lnTo>
                  <a:pt x="3535616" y="918841"/>
                </a:lnTo>
                <a:lnTo>
                  <a:pt x="3447850" y="1036788"/>
                </a:lnTo>
                <a:lnTo>
                  <a:pt x="3405923" y="1075202"/>
                </a:lnTo>
                <a:lnTo>
                  <a:pt x="3288491" y="1236796"/>
                </a:lnTo>
                <a:lnTo>
                  <a:pt x="3271703" y="1279158"/>
                </a:lnTo>
                <a:lnTo>
                  <a:pt x="3153704" y="1446709"/>
                </a:lnTo>
                <a:lnTo>
                  <a:pt x="3136779" y="1490508"/>
                </a:lnTo>
                <a:lnTo>
                  <a:pt x="3107186" y="1533379"/>
                </a:lnTo>
                <a:lnTo>
                  <a:pt x="3090209" y="1577724"/>
                </a:lnTo>
                <a:lnTo>
                  <a:pt x="3060565" y="1621132"/>
                </a:lnTo>
                <a:lnTo>
                  <a:pt x="3043538" y="1666006"/>
                </a:lnTo>
                <a:lnTo>
                  <a:pt x="3013844" y="1709935"/>
                </a:lnTo>
                <a:lnTo>
                  <a:pt x="2996769" y="1755321"/>
                </a:lnTo>
                <a:lnTo>
                  <a:pt x="2967027" y="1799755"/>
                </a:lnTo>
                <a:lnTo>
                  <a:pt x="2240861" y="3800570"/>
                </a:lnTo>
                <a:lnTo>
                  <a:pt x="2236176" y="3849818"/>
                </a:lnTo>
                <a:lnTo>
                  <a:pt x="2080069" y="4283821"/>
                </a:lnTo>
                <a:lnTo>
                  <a:pt x="2075324" y="4333690"/>
                </a:lnTo>
                <a:lnTo>
                  <a:pt x="2023138" y="4479937"/>
                </a:lnTo>
                <a:close/>
              </a:path>
              <a:path w="4631055" h="10287635">
                <a:moveTo>
                  <a:pt x="6370" y="8648387"/>
                </a:moveTo>
                <a:lnTo>
                  <a:pt x="32208" y="8644998"/>
                </a:lnTo>
                <a:lnTo>
                  <a:pt x="83431" y="8642955"/>
                </a:lnTo>
                <a:lnTo>
                  <a:pt x="134398" y="8643609"/>
                </a:lnTo>
                <a:lnTo>
                  <a:pt x="185104" y="8647012"/>
                </a:lnTo>
                <a:lnTo>
                  <a:pt x="222900" y="8652019"/>
                </a:lnTo>
                <a:lnTo>
                  <a:pt x="273066" y="8661090"/>
                </a:lnTo>
                <a:lnTo>
                  <a:pt x="322955" y="8673076"/>
                </a:lnTo>
                <a:lnTo>
                  <a:pt x="372562" y="8688033"/>
                </a:lnTo>
                <a:lnTo>
                  <a:pt x="409596" y="8701045"/>
                </a:lnTo>
                <a:lnTo>
                  <a:pt x="459226" y="8715747"/>
                </a:lnTo>
                <a:lnTo>
                  <a:pt x="508813" y="8730916"/>
                </a:lnTo>
                <a:lnTo>
                  <a:pt x="558356" y="8746529"/>
                </a:lnTo>
                <a:lnTo>
                  <a:pt x="607860" y="8762567"/>
                </a:lnTo>
                <a:lnTo>
                  <a:pt x="657325" y="8779006"/>
                </a:lnTo>
                <a:lnTo>
                  <a:pt x="694112" y="8794625"/>
                </a:lnTo>
                <a:lnTo>
                  <a:pt x="743506" y="8811806"/>
                </a:lnTo>
                <a:lnTo>
                  <a:pt x="792869" y="8829326"/>
                </a:lnTo>
                <a:lnTo>
                  <a:pt x="842201" y="8847164"/>
                </a:lnTo>
                <a:lnTo>
                  <a:pt x="878862" y="8864096"/>
                </a:lnTo>
                <a:lnTo>
                  <a:pt x="928140" y="8882506"/>
                </a:lnTo>
                <a:lnTo>
                  <a:pt x="977206" y="8903148"/>
                </a:lnTo>
                <a:lnTo>
                  <a:pt x="1013487" y="8924078"/>
                </a:lnTo>
                <a:lnTo>
                  <a:pt x="1062271" y="8947671"/>
                </a:lnTo>
                <a:lnTo>
                  <a:pt x="1110920" y="8972694"/>
                </a:lnTo>
                <a:lnTo>
                  <a:pt x="1146792" y="8997916"/>
                </a:lnTo>
                <a:lnTo>
                  <a:pt x="1182534" y="9024509"/>
                </a:lnTo>
                <a:lnTo>
                  <a:pt x="1230792" y="9053647"/>
                </a:lnTo>
                <a:lnTo>
                  <a:pt x="1266281" y="9082893"/>
                </a:lnTo>
                <a:lnTo>
                  <a:pt x="1301649" y="9113420"/>
                </a:lnTo>
                <a:lnTo>
                  <a:pt x="1336897" y="9145200"/>
                </a:lnTo>
                <a:lnTo>
                  <a:pt x="1372030" y="9178202"/>
                </a:lnTo>
                <a:lnTo>
                  <a:pt x="1407048" y="9212396"/>
                </a:lnTo>
                <a:lnTo>
                  <a:pt x="1441957" y="9247753"/>
                </a:lnTo>
                <a:lnTo>
                  <a:pt x="1476757" y="9284242"/>
                </a:lnTo>
                <a:lnTo>
                  <a:pt x="1511453" y="9321835"/>
                </a:lnTo>
                <a:lnTo>
                  <a:pt x="1546046" y="9360500"/>
                </a:lnTo>
                <a:lnTo>
                  <a:pt x="1567897" y="9399006"/>
                </a:lnTo>
                <a:lnTo>
                  <a:pt x="1636404" y="9483485"/>
                </a:lnTo>
                <a:lnTo>
                  <a:pt x="1658040" y="9524253"/>
                </a:lnTo>
                <a:lnTo>
                  <a:pt x="1760982" y="9649058"/>
                </a:lnTo>
                <a:lnTo>
                  <a:pt x="1782689" y="9689080"/>
                </a:lnTo>
                <a:lnTo>
                  <a:pt x="1817058" y="9730113"/>
                </a:lnTo>
                <a:lnTo>
                  <a:pt x="1920274" y="9852036"/>
                </a:lnTo>
                <a:lnTo>
                  <a:pt x="1942075" y="9891074"/>
                </a:lnTo>
                <a:lnTo>
                  <a:pt x="2011020" y="9970942"/>
                </a:lnTo>
                <a:lnTo>
                  <a:pt x="2114588" y="10089175"/>
                </a:lnTo>
                <a:lnTo>
                  <a:pt x="2203620" y="10189072"/>
                </a:lnTo>
                <a:lnTo>
                  <a:pt x="2287613" y="10281887"/>
                </a:lnTo>
                <a:lnTo>
                  <a:pt x="2287173" y="10286521"/>
                </a:lnTo>
                <a:lnTo>
                  <a:pt x="2172315" y="10286955"/>
                </a:lnTo>
                <a:lnTo>
                  <a:pt x="2149207" y="10261664"/>
                </a:lnTo>
                <a:lnTo>
                  <a:pt x="2044914" y="10151050"/>
                </a:lnTo>
                <a:lnTo>
                  <a:pt x="2010187" y="10113787"/>
                </a:lnTo>
                <a:lnTo>
                  <a:pt x="1988126" y="10077487"/>
                </a:lnTo>
                <a:lnTo>
                  <a:pt x="1918797" y="10001654"/>
                </a:lnTo>
                <a:lnTo>
                  <a:pt x="1884177" y="9963270"/>
                </a:lnTo>
                <a:lnTo>
                  <a:pt x="1849589" y="9924540"/>
                </a:lnTo>
                <a:lnTo>
                  <a:pt x="1827472" y="9888829"/>
                </a:lnTo>
                <a:lnTo>
                  <a:pt x="1792775" y="9851257"/>
                </a:lnTo>
                <a:lnTo>
                  <a:pt x="1758133" y="9813099"/>
                </a:lnTo>
                <a:lnTo>
                  <a:pt x="1723540" y="9774428"/>
                </a:lnTo>
                <a:lnTo>
                  <a:pt x="1701632" y="9736521"/>
                </a:lnTo>
                <a:lnTo>
                  <a:pt x="1667116" y="9697045"/>
                </a:lnTo>
                <a:lnTo>
                  <a:pt x="1645270" y="9658479"/>
                </a:lnTo>
                <a:lnTo>
                  <a:pt x="1610802" y="9618491"/>
                </a:lnTo>
                <a:lnTo>
                  <a:pt x="1588992" y="9579559"/>
                </a:lnTo>
                <a:lnTo>
                  <a:pt x="1554545" y="9539350"/>
                </a:lnTo>
                <a:lnTo>
                  <a:pt x="1532830" y="9499415"/>
                </a:lnTo>
                <a:lnTo>
                  <a:pt x="1498377" y="9459268"/>
                </a:lnTo>
                <a:lnTo>
                  <a:pt x="1463829" y="9420130"/>
                </a:lnTo>
                <a:lnTo>
                  <a:pt x="1429183" y="9382016"/>
                </a:lnTo>
                <a:lnTo>
                  <a:pt x="1394438" y="9344944"/>
                </a:lnTo>
                <a:lnTo>
                  <a:pt x="1359592" y="9308930"/>
                </a:lnTo>
                <a:lnTo>
                  <a:pt x="1324644" y="9273991"/>
                </a:lnTo>
                <a:lnTo>
                  <a:pt x="1289593" y="9240143"/>
                </a:lnTo>
                <a:lnTo>
                  <a:pt x="1254435" y="9207404"/>
                </a:lnTo>
                <a:lnTo>
                  <a:pt x="1219171" y="9175789"/>
                </a:lnTo>
                <a:lnTo>
                  <a:pt x="1183798" y="9145316"/>
                </a:lnTo>
                <a:lnTo>
                  <a:pt x="1135672" y="9114798"/>
                </a:lnTo>
                <a:lnTo>
                  <a:pt x="1100077" y="9086658"/>
                </a:lnTo>
                <a:lnTo>
                  <a:pt x="1051726" y="9058507"/>
                </a:lnTo>
                <a:lnTo>
                  <a:pt x="1015903" y="9032766"/>
                </a:lnTo>
                <a:lnTo>
                  <a:pt x="967321" y="9007048"/>
                </a:lnTo>
                <a:lnTo>
                  <a:pt x="931263" y="8983774"/>
                </a:lnTo>
                <a:lnTo>
                  <a:pt x="882443" y="8960555"/>
                </a:lnTo>
                <a:lnTo>
                  <a:pt x="833501" y="8938611"/>
                </a:lnTo>
                <a:lnTo>
                  <a:pt x="784436" y="8917959"/>
                </a:lnTo>
                <a:lnTo>
                  <a:pt x="747890" y="8899818"/>
                </a:lnTo>
                <a:lnTo>
                  <a:pt x="698575" y="8881798"/>
                </a:lnTo>
                <a:lnTo>
                  <a:pt x="649133" y="8865120"/>
                </a:lnTo>
                <a:lnTo>
                  <a:pt x="599561" y="8849801"/>
                </a:lnTo>
                <a:lnTo>
                  <a:pt x="549858" y="8835856"/>
                </a:lnTo>
                <a:lnTo>
                  <a:pt x="500023" y="8823302"/>
                </a:lnTo>
                <a:lnTo>
                  <a:pt x="450332" y="8809234"/>
                </a:lnTo>
                <a:lnTo>
                  <a:pt x="400631" y="8795276"/>
                </a:lnTo>
                <a:lnTo>
                  <a:pt x="350873" y="8781903"/>
                </a:lnTo>
                <a:lnTo>
                  <a:pt x="313658" y="8770796"/>
                </a:lnTo>
                <a:lnTo>
                  <a:pt x="263654" y="8760023"/>
                </a:lnTo>
                <a:lnTo>
                  <a:pt x="213458" y="8751263"/>
                </a:lnTo>
                <a:lnTo>
                  <a:pt x="163025" y="8744993"/>
                </a:lnTo>
                <a:lnTo>
                  <a:pt x="112310" y="8741689"/>
                </a:lnTo>
                <a:lnTo>
                  <a:pt x="61267" y="8741827"/>
                </a:lnTo>
                <a:lnTo>
                  <a:pt x="9870" y="8745697"/>
                </a:lnTo>
                <a:lnTo>
                  <a:pt x="6370" y="8648387"/>
                </a:lnTo>
                <a:close/>
              </a:path>
              <a:path w="4631055" h="10287635">
                <a:moveTo>
                  <a:pt x="2736667" y="4489219"/>
                </a:moveTo>
                <a:lnTo>
                  <a:pt x="2805771" y="3762875"/>
                </a:lnTo>
                <a:lnTo>
                  <a:pt x="2840216" y="3669011"/>
                </a:lnTo>
                <a:lnTo>
                  <a:pt x="2776176" y="4342129"/>
                </a:lnTo>
                <a:lnTo>
                  <a:pt x="2758795" y="4390725"/>
                </a:lnTo>
                <a:lnTo>
                  <a:pt x="2754054" y="4440556"/>
                </a:lnTo>
                <a:lnTo>
                  <a:pt x="2736667" y="4489219"/>
                </a:lnTo>
                <a:close/>
              </a:path>
              <a:path w="4631055" h="10287635">
                <a:moveTo>
                  <a:pt x="11470" y="3901609"/>
                </a:moveTo>
                <a:lnTo>
                  <a:pt x="27492" y="3867294"/>
                </a:lnTo>
                <a:lnTo>
                  <a:pt x="86547" y="3782936"/>
                </a:lnTo>
                <a:lnTo>
                  <a:pt x="103433" y="3739537"/>
                </a:lnTo>
                <a:lnTo>
                  <a:pt x="221567" y="3570573"/>
                </a:lnTo>
                <a:lnTo>
                  <a:pt x="238464" y="3527069"/>
                </a:lnTo>
                <a:lnTo>
                  <a:pt x="356652" y="3357533"/>
                </a:lnTo>
                <a:lnTo>
                  <a:pt x="373566" y="3313848"/>
                </a:lnTo>
                <a:lnTo>
                  <a:pt x="462262" y="3186120"/>
                </a:lnTo>
                <a:lnTo>
                  <a:pt x="479194" y="3142237"/>
                </a:lnTo>
                <a:lnTo>
                  <a:pt x="538361" y="3056701"/>
                </a:lnTo>
                <a:lnTo>
                  <a:pt x="555311" y="3012638"/>
                </a:lnTo>
                <a:lnTo>
                  <a:pt x="643995" y="2885030"/>
                </a:lnTo>
                <a:lnTo>
                  <a:pt x="660859" y="2841874"/>
                </a:lnTo>
                <a:lnTo>
                  <a:pt x="749226" y="2717601"/>
                </a:lnTo>
                <a:lnTo>
                  <a:pt x="895988" y="2515916"/>
                </a:lnTo>
                <a:lnTo>
                  <a:pt x="937903" y="2477622"/>
                </a:lnTo>
                <a:lnTo>
                  <a:pt x="1025556" y="2360857"/>
                </a:lnTo>
                <a:lnTo>
                  <a:pt x="1067361" y="2323722"/>
                </a:lnTo>
                <a:lnTo>
                  <a:pt x="1125600" y="2247940"/>
                </a:lnTo>
                <a:lnTo>
                  <a:pt x="1167320" y="2211704"/>
                </a:lnTo>
                <a:lnTo>
                  <a:pt x="1196368" y="2174569"/>
                </a:lnTo>
                <a:lnTo>
                  <a:pt x="1238029" y="2138944"/>
                </a:lnTo>
                <a:lnTo>
                  <a:pt x="1267018" y="2102426"/>
                </a:lnTo>
                <a:lnTo>
                  <a:pt x="1308620" y="2067423"/>
                </a:lnTo>
                <a:lnTo>
                  <a:pt x="1337549" y="2031533"/>
                </a:lnTo>
                <a:lnTo>
                  <a:pt x="1379251" y="1995487"/>
                </a:lnTo>
                <a:lnTo>
                  <a:pt x="1408330" y="1958019"/>
                </a:lnTo>
                <a:lnTo>
                  <a:pt x="1450072" y="1921553"/>
                </a:lnTo>
                <a:lnTo>
                  <a:pt x="1479188" y="1883699"/>
                </a:lnTo>
                <a:lnTo>
                  <a:pt x="1520963" y="1846879"/>
                </a:lnTo>
                <a:lnTo>
                  <a:pt x="1579269" y="1770393"/>
                </a:lnTo>
                <a:lnTo>
                  <a:pt x="1621083" y="1733165"/>
                </a:lnTo>
                <a:lnTo>
                  <a:pt x="1650264" y="1694631"/>
                </a:lnTo>
                <a:lnTo>
                  <a:pt x="1692096" y="1657214"/>
                </a:lnTo>
                <a:lnTo>
                  <a:pt x="1721292" y="1618523"/>
                </a:lnTo>
                <a:lnTo>
                  <a:pt x="1763135" y="1580981"/>
                </a:lnTo>
                <a:lnTo>
                  <a:pt x="1821546" y="1503396"/>
                </a:lnTo>
                <a:lnTo>
                  <a:pt x="1863396" y="1465791"/>
                </a:lnTo>
                <a:lnTo>
                  <a:pt x="1992839" y="1312044"/>
                </a:lnTo>
                <a:lnTo>
                  <a:pt x="2034668" y="1274662"/>
                </a:lnTo>
                <a:lnTo>
                  <a:pt x="2093011" y="1197789"/>
                </a:lnTo>
                <a:lnTo>
                  <a:pt x="2134808" y="1160737"/>
                </a:lnTo>
                <a:lnTo>
                  <a:pt x="2163949" y="1122625"/>
                </a:lnTo>
                <a:lnTo>
                  <a:pt x="2205717" y="1085876"/>
                </a:lnTo>
                <a:lnTo>
                  <a:pt x="2234895" y="1047378"/>
                </a:lnTo>
                <a:lnTo>
                  <a:pt x="2293453" y="968247"/>
                </a:lnTo>
                <a:lnTo>
                  <a:pt x="2352264" y="886447"/>
                </a:lnTo>
                <a:lnTo>
                  <a:pt x="2369116" y="843411"/>
                </a:lnTo>
                <a:lnTo>
                  <a:pt x="2428271" y="758009"/>
                </a:lnTo>
                <a:lnTo>
                  <a:pt x="2445282" y="713291"/>
                </a:lnTo>
                <a:lnTo>
                  <a:pt x="2474985" y="669269"/>
                </a:lnTo>
                <a:lnTo>
                  <a:pt x="2509240" y="577406"/>
                </a:lnTo>
                <a:lnTo>
                  <a:pt x="2539072" y="532023"/>
                </a:lnTo>
                <a:lnTo>
                  <a:pt x="2590696" y="391690"/>
                </a:lnTo>
                <a:lnTo>
                  <a:pt x="2620495" y="346649"/>
                </a:lnTo>
                <a:lnTo>
                  <a:pt x="2637627" y="300677"/>
                </a:lnTo>
                <a:lnTo>
                  <a:pt x="2667376" y="256170"/>
                </a:lnTo>
                <a:lnTo>
                  <a:pt x="2684458" y="210711"/>
                </a:lnTo>
                <a:lnTo>
                  <a:pt x="2714160" y="166695"/>
                </a:lnTo>
                <a:lnTo>
                  <a:pt x="2731198" y="121705"/>
                </a:lnTo>
                <a:lnTo>
                  <a:pt x="2790498" y="34778"/>
                </a:lnTo>
                <a:lnTo>
                  <a:pt x="2806556" y="85"/>
                </a:lnTo>
                <a:lnTo>
                  <a:pt x="3172991" y="141"/>
                </a:lnTo>
                <a:lnTo>
                  <a:pt x="2895849" y="170"/>
                </a:lnTo>
                <a:lnTo>
                  <a:pt x="2882039" y="11231"/>
                </a:lnTo>
                <a:lnTo>
                  <a:pt x="2865091" y="55277"/>
                </a:lnTo>
                <a:lnTo>
                  <a:pt x="2835484" y="98296"/>
                </a:lnTo>
                <a:lnTo>
                  <a:pt x="2818503" y="142688"/>
                </a:lnTo>
                <a:lnTo>
                  <a:pt x="2759210" y="229548"/>
                </a:lnTo>
                <a:lnTo>
                  <a:pt x="2725145" y="319417"/>
                </a:lnTo>
                <a:lnTo>
                  <a:pt x="2695450" y="363359"/>
                </a:lnTo>
                <a:lnTo>
                  <a:pt x="2678385" y="408636"/>
                </a:lnTo>
                <a:lnTo>
                  <a:pt x="2648665" y="452835"/>
                </a:lnTo>
                <a:lnTo>
                  <a:pt x="2597310" y="590345"/>
                </a:lnTo>
                <a:lnTo>
                  <a:pt x="2567530" y="635183"/>
                </a:lnTo>
                <a:lnTo>
                  <a:pt x="2550401" y="681130"/>
                </a:lnTo>
                <a:lnTo>
                  <a:pt x="2520647" y="725688"/>
                </a:lnTo>
                <a:lnTo>
                  <a:pt x="2503563" y="771169"/>
                </a:lnTo>
                <a:lnTo>
                  <a:pt x="2473871" y="815073"/>
                </a:lnTo>
                <a:lnTo>
                  <a:pt x="2456867" y="859712"/>
                </a:lnTo>
                <a:lnTo>
                  <a:pt x="2397741" y="944812"/>
                </a:lnTo>
                <a:lnTo>
                  <a:pt x="2368280" y="986288"/>
                </a:lnTo>
                <a:lnTo>
                  <a:pt x="2338900" y="1026923"/>
                </a:lnTo>
                <a:lnTo>
                  <a:pt x="2309608" y="1066624"/>
                </a:lnTo>
                <a:lnTo>
                  <a:pt x="2280414" y="1105298"/>
                </a:lnTo>
                <a:lnTo>
                  <a:pt x="2209459" y="1180636"/>
                </a:lnTo>
                <a:lnTo>
                  <a:pt x="2151152" y="1257132"/>
                </a:lnTo>
                <a:lnTo>
                  <a:pt x="2109358" y="1294147"/>
                </a:lnTo>
                <a:lnTo>
                  <a:pt x="2051065" y="1370492"/>
                </a:lnTo>
                <a:lnTo>
                  <a:pt x="2009281" y="1407406"/>
                </a:lnTo>
                <a:lnTo>
                  <a:pt x="1951012" y="1483501"/>
                </a:lnTo>
                <a:lnTo>
                  <a:pt x="1909243" y="1520264"/>
                </a:lnTo>
                <a:lnTo>
                  <a:pt x="1851007" y="1596007"/>
                </a:lnTo>
                <a:lnTo>
                  <a:pt x="1809257" y="1632570"/>
                </a:lnTo>
                <a:lnTo>
                  <a:pt x="1751064" y="1707861"/>
                </a:lnTo>
                <a:lnTo>
                  <a:pt x="1709337" y="1744173"/>
                </a:lnTo>
                <a:lnTo>
                  <a:pt x="1651197" y="1818911"/>
                </a:lnTo>
                <a:lnTo>
                  <a:pt x="1609499" y="1854921"/>
                </a:lnTo>
                <a:lnTo>
                  <a:pt x="1580455" y="1892023"/>
                </a:lnTo>
                <a:lnTo>
                  <a:pt x="1538778" y="1927804"/>
                </a:lnTo>
                <a:lnTo>
                  <a:pt x="1509757" y="1964665"/>
                </a:lnTo>
                <a:lnTo>
                  <a:pt x="1468104" y="2000196"/>
                </a:lnTo>
                <a:lnTo>
                  <a:pt x="1410124" y="2073255"/>
                </a:lnTo>
                <a:lnTo>
                  <a:pt x="1368512" y="2108366"/>
                </a:lnTo>
                <a:lnTo>
                  <a:pt x="1339499" y="2145133"/>
                </a:lnTo>
                <a:lnTo>
                  <a:pt x="1297811" y="2181039"/>
                </a:lnTo>
                <a:lnTo>
                  <a:pt x="1268733" y="2218489"/>
                </a:lnTo>
                <a:lnTo>
                  <a:pt x="1226981" y="2255073"/>
                </a:lnTo>
                <a:lnTo>
                  <a:pt x="1197839" y="2293193"/>
                </a:lnTo>
                <a:lnTo>
                  <a:pt x="1156023" y="2330442"/>
                </a:lnTo>
                <a:lnTo>
                  <a:pt x="1097584" y="2408326"/>
                </a:lnTo>
                <a:lnTo>
                  <a:pt x="1055675" y="2446550"/>
                </a:lnTo>
                <a:lnTo>
                  <a:pt x="967697" y="2566731"/>
                </a:lnTo>
                <a:lnTo>
                  <a:pt x="925669" y="2606213"/>
                </a:lnTo>
                <a:lnTo>
                  <a:pt x="778310" y="2814178"/>
                </a:lnTo>
                <a:lnTo>
                  <a:pt x="748753" y="2856659"/>
                </a:lnTo>
                <a:lnTo>
                  <a:pt x="731813" y="2900631"/>
                </a:lnTo>
                <a:lnTo>
                  <a:pt x="642899" y="3030643"/>
                </a:lnTo>
                <a:lnTo>
                  <a:pt x="625906" y="3075168"/>
                </a:lnTo>
                <a:lnTo>
                  <a:pt x="566653" y="3161599"/>
                </a:lnTo>
                <a:lnTo>
                  <a:pt x="549680" y="3205917"/>
                </a:lnTo>
                <a:lnTo>
                  <a:pt x="460864" y="3334906"/>
                </a:lnTo>
                <a:lnTo>
                  <a:pt x="443911" y="3378998"/>
                </a:lnTo>
                <a:lnTo>
                  <a:pt x="295998" y="3592788"/>
                </a:lnTo>
                <a:lnTo>
                  <a:pt x="190365" y="3764445"/>
                </a:lnTo>
                <a:lnTo>
                  <a:pt x="160801" y="3807007"/>
                </a:lnTo>
                <a:lnTo>
                  <a:pt x="143881" y="3850758"/>
                </a:lnTo>
                <a:lnTo>
                  <a:pt x="25640" y="4020846"/>
                </a:lnTo>
                <a:lnTo>
                  <a:pt x="11419" y="4055170"/>
                </a:lnTo>
                <a:lnTo>
                  <a:pt x="11470" y="3901609"/>
                </a:lnTo>
                <a:close/>
              </a:path>
              <a:path w="4631055" h="10287635">
                <a:moveTo>
                  <a:pt x="2678045" y="4837205"/>
                </a:moveTo>
                <a:lnTo>
                  <a:pt x="2766766" y="3904671"/>
                </a:lnTo>
                <a:lnTo>
                  <a:pt x="2801195" y="3810974"/>
                </a:lnTo>
                <a:lnTo>
                  <a:pt x="2727167" y="4589074"/>
                </a:lnTo>
                <a:lnTo>
                  <a:pt x="2709767" y="4637867"/>
                </a:lnTo>
                <a:lnTo>
                  <a:pt x="2695466" y="4788181"/>
                </a:lnTo>
                <a:lnTo>
                  <a:pt x="2678045" y="4837205"/>
                </a:lnTo>
                <a:close/>
              </a:path>
              <a:path w="4631055" h="10287635">
                <a:moveTo>
                  <a:pt x="2646220" y="5037617"/>
                </a:moveTo>
                <a:lnTo>
                  <a:pt x="2744826" y="4001191"/>
                </a:lnTo>
                <a:lnTo>
                  <a:pt x="2762200" y="3952666"/>
                </a:lnTo>
                <a:lnTo>
                  <a:pt x="2663670" y="4988301"/>
                </a:lnTo>
                <a:lnTo>
                  <a:pt x="2646220" y="5037617"/>
                </a:lnTo>
                <a:close/>
              </a:path>
              <a:path w="4631055" h="10287635">
                <a:moveTo>
                  <a:pt x="2614399" y="5238002"/>
                </a:moveTo>
                <a:lnTo>
                  <a:pt x="2722700" y="4099661"/>
                </a:lnTo>
                <a:lnTo>
                  <a:pt x="2740087" y="4050994"/>
                </a:lnTo>
                <a:lnTo>
                  <a:pt x="2631823" y="5188946"/>
                </a:lnTo>
                <a:lnTo>
                  <a:pt x="2614399" y="5238002"/>
                </a:lnTo>
                <a:close/>
              </a:path>
              <a:path w="4631055" h="10287635">
                <a:moveTo>
                  <a:pt x="2464276" y="6279552"/>
                </a:moveTo>
                <a:lnTo>
                  <a:pt x="2614968" y="4695655"/>
                </a:lnTo>
                <a:lnTo>
                  <a:pt x="2632373" y="4646798"/>
                </a:lnTo>
                <a:lnTo>
                  <a:pt x="2472215" y="6330206"/>
                </a:lnTo>
                <a:lnTo>
                  <a:pt x="2464276" y="6279552"/>
                </a:lnTo>
                <a:close/>
              </a:path>
              <a:path w="4631055" h="10287635">
                <a:moveTo>
                  <a:pt x="2461080" y="6179054"/>
                </a:moveTo>
                <a:lnTo>
                  <a:pt x="2588060" y="4844387"/>
                </a:lnTo>
                <a:lnTo>
                  <a:pt x="2605453" y="4795660"/>
                </a:lnTo>
                <a:lnTo>
                  <a:pt x="2468994" y="6229968"/>
                </a:lnTo>
                <a:lnTo>
                  <a:pt x="2461080" y="6179054"/>
                </a:lnTo>
                <a:close/>
              </a:path>
              <a:path w="4631055" h="10287635">
                <a:moveTo>
                  <a:pt x="2457930" y="6078081"/>
                </a:moveTo>
                <a:lnTo>
                  <a:pt x="2556554" y="5041455"/>
                </a:lnTo>
                <a:lnTo>
                  <a:pt x="2573846" y="4993787"/>
                </a:lnTo>
                <a:lnTo>
                  <a:pt x="2465821" y="6129224"/>
                </a:lnTo>
                <a:lnTo>
                  <a:pt x="2457930" y="6078081"/>
                </a:lnTo>
                <a:close/>
              </a:path>
              <a:path w="4631055" h="10287635">
                <a:moveTo>
                  <a:pt x="2459596" y="5926473"/>
                </a:moveTo>
                <a:lnTo>
                  <a:pt x="2525229" y="5236612"/>
                </a:lnTo>
                <a:lnTo>
                  <a:pt x="2542553" y="5188618"/>
                </a:lnTo>
                <a:lnTo>
                  <a:pt x="2467461" y="5977901"/>
                </a:lnTo>
                <a:lnTo>
                  <a:pt x="2459596" y="5926473"/>
                </a:lnTo>
                <a:close/>
              </a:path>
              <a:path w="4631055" h="10287635">
                <a:moveTo>
                  <a:pt x="3925" y="9344545"/>
                </a:moveTo>
                <a:lnTo>
                  <a:pt x="28143" y="9358170"/>
                </a:lnTo>
                <a:lnTo>
                  <a:pt x="63444" y="9389399"/>
                </a:lnTo>
                <a:lnTo>
                  <a:pt x="98766" y="9420413"/>
                </a:lnTo>
                <a:lnTo>
                  <a:pt x="146751" y="9452412"/>
                </a:lnTo>
                <a:lnTo>
                  <a:pt x="182113" y="9482992"/>
                </a:lnTo>
                <a:lnTo>
                  <a:pt x="230140" y="9514558"/>
                </a:lnTo>
                <a:lnTo>
                  <a:pt x="265543" y="9544705"/>
                </a:lnTo>
                <a:lnTo>
                  <a:pt x="313611" y="9575838"/>
                </a:lnTo>
                <a:lnTo>
                  <a:pt x="349056" y="9605552"/>
                </a:lnTo>
                <a:lnTo>
                  <a:pt x="397165" y="9636251"/>
                </a:lnTo>
                <a:lnTo>
                  <a:pt x="432651" y="9665531"/>
                </a:lnTo>
                <a:lnTo>
                  <a:pt x="480801" y="9695798"/>
                </a:lnTo>
                <a:lnTo>
                  <a:pt x="516441" y="9723457"/>
                </a:lnTo>
                <a:lnTo>
                  <a:pt x="564900" y="9750475"/>
                </a:lnTo>
                <a:lnTo>
                  <a:pt x="600894" y="9774421"/>
                </a:lnTo>
                <a:lnTo>
                  <a:pt x="649711" y="9797671"/>
                </a:lnTo>
                <a:lnTo>
                  <a:pt x="686069" y="9817793"/>
                </a:lnTo>
                <a:lnTo>
                  <a:pt x="735255" y="9837165"/>
                </a:lnTo>
                <a:lnTo>
                  <a:pt x="784630" y="9854556"/>
                </a:lnTo>
                <a:lnTo>
                  <a:pt x="821553" y="9868737"/>
                </a:lnTo>
                <a:lnTo>
                  <a:pt x="871313" y="9882085"/>
                </a:lnTo>
                <a:lnTo>
                  <a:pt x="921268" y="9893369"/>
                </a:lnTo>
                <a:lnTo>
                  <a:pt x="971423" y="9902564"/>
                </a:lnTo>
                <a:lnTo>
                  <a:pt x="1021233" y="9915384"/>
                </a:lnTo>
                <a:lnTo>
                  <a:pt x="1070825" y="9930492"/>
                </a:lnTo>
                <a:lnTo>
                  <a:pt x="1107556" y="9946686"/>
                </a:lnTo>
                <a:lnTo>
                  <a:pt x="1156713" y="9966371"/>
                </a:lnTo>
                <a:lnTo>
                  <a:pt x="1205652" y="9988344"/>
                </a:lnTo>
                <a:lnTo>
                  <a:pt x="1254373" y="10012606"/>
                </a:lnTo>
                <a:lnTo>
                  <a:pt x="1290233" y="10037953"/>
                </a:lnTo>
                <a:lnTo>
                  <a:pt x="1386843" y="10095230"/>
                </a:lnTo>
                <a:lnTo>
                  <a:pt x="1422535" y="10122347"/>
                </a:lnTo>
                <a:lnTo>
                  <a:pt x="1519236" y="10178659"/>
                </a:lnTo>
                <a:lnTo>
                  <a:pt x="1554958" y="10205463"/>
                </a:lnTo>
                <a:lnTo>
                  <a:pt x="1603331" y="10233381"/>
                </a:lnTo>
                <a:lnTo>
                  <a:pt x="1639070" y="10260014"/>
                </a:lnTo>
                <a:lnTo>
                  <a:pt x="1687522" y="10287104"/>
                </a:lnTo>
                <a:lnTo>
                  <a:pt x="1496166" y="10287055"/>
                </a:lnTo>
                <a:lnTo>
                  <a:pt x="1472222" y="10270548"/>
                </a:lnTo>
                <a:lnTo>
                  <a:pt x="1423988" y="10241167"/>
                </a:lnTo>
                <a:lnTo>
                  <a:pt x="1388278" y="10214233"/>
                </a:lnTo>
                <a:lnTo>
                  <a:pt x="1339876" y="10186617"/>
                </a:lnTo>
                <a:lnTo>
                  <a:pt x="1304054" y="10160871"/>
                </a:lnTo>
                <a:lnTo>
                  <a:pt x="1268154" y="10135939"/>
                </a:lnTo>
                <a:lnTo>
                  <a:pt x="1219519" y="10110765"/>
                </a:lnTo>
                <a:lnTo>
                  <a:pt x="1183422" y="10087901"/>
                </a:lnTo>
                <a:lnTo>
                  <a:pt x="1134563" y="10065088"/>
                </a:lnTo>
                <a:lnTo>
                  <a:pt x="1098214" y="10044880"/>
                </a:lnTo>
                <a:lnTo>
                  <a:pt x="1049075" y="10025016"/>
                </a:lnTo>
                <a:lnTo>
                  <a:pt x="999774" y="10006846"/>
                </a:lnTo>
                <a:lnTo>
                  <a:pt x="962941" y="9991721"/>
                </a:lnTo>
                <a:lnTo>
                  <a:pt x="913276" y="9977381"/>
                </a:lnTo>
                <a:lnTo>
                  <a:pt x="863407" y="9965175"/>
                </a:lnTo>
                <a:lnTo>
                  <a:pt x="813322" y="9955251"/>
                </a:lnTo>
                <a:lnTo>
                  <a:pt x="763380" y="9943829"/>
                </a:lnTo>
                <a:lnTo>
                  <a:pt x="713727" y="9929354"/>
                </a:lnTo>
                <a:lnTo>
                  <a:pt x="676982" y="9913303"/>
                </a:lnTo>
                <a:lnTo>
                  <a:pt x="627833" y="9893546"/>
                </a:lnTo>
                <a:lnTo>
                  <a:pt x="578895" y="9871561"/>
                </a:lnTo>
                <a:lnTo>
                  <a:pt x="530143" y="9847623"/>
                </a:lnTo>
                <a:lnTo>
                  <a:pt x="494194" y="9823210"/>
                </a:lnTo>
                <a:lnTo>
                  <a:pt x="445735" y="9796192"/>
                </a:lnTo>
                <a:lnTo>
                  <a:pt x="410026" y="9769248"/>
                </a:lnTo>
                <a:lnTo>
                  <a:pt x="361756" y="9740249"/>
                </a:lnTo>
                <a:lnTo>
                  <a:pt x="326183" y="9711875"/>
                </a:lnTo>
                <a:lnTo>
                  <a:pt x="278103" y="9680879"/>
                </a:lnTo>
                <a:lnTo>
                  <a:pt x="242711" y="9650599"/>
                </a:lnTo>
                <a:lnTo>
                  <a:pt x="207365" y="9619853"/>
                </a:lnTo>
                <a:lnTo>
                  <a:pt x="159417" y="9587459"/>
                </a:lnTo>
                <a:lnTo>
                  <a:pt x="124153" y="9555844"/>
                </a:lnTo>
                <a:lnTo>
                  <a:pt x="76284" y="9522624"/>
                </a:lnTo>
                <a:lnTo>
                  <a:pt x="41094" y="9490225"/>
                </a:lnTo>
                <a:lnTo>
                  <a:pt x="5464" y="9462459"/>
                </a:lnTo>
                <a:lnTo>
                  <a:pt x="3925" y="9344545"/>
                </a:lnTo>
                <a:close/>
              </a:path>
              <a:path w="4631055" h="10287635">
                <a:moveTo>
                  <a:pt x="1776892" y="7202292"/>
                </a:moveTo>
                <a:lnTo>
                  <a:pt x="1790458" y="7059699"/>
                </a:lnTo>
                <a:lnTo>
                  <a:pt x="1798243" y="7111966"/>
                </a:lnTo>
                <a:lnTo>
                  <a:pt x="1791276" y="7185189"/>
                </a:lnTo>
                <a:lnTo>
                  <a:pt x="1776892" y="7202292"/>
                </a:lnTo>
                <a:close/>
              </a:path>
              <a:path w="4631055" h="10287635">
                <a:moveTo>
                  <a:pt x="1695492" y="6985149"/>
                </a:moveTo>
                <a:lnTo>
                  <a:pt x="1795892" y="5929857"/>
                </a:lnTo>
                <a:lnTo>
                  <a:pt x="1803750" y="5981356"/>
                </a:lnTo>
                <a:lnTo>
                  <a:pt x="1789405" y="6132128"/>
                </a:lnTo>
                <a:lnTo>
                  <a:pt x="1797190" y="6184395"/>
                </a:lnTo>
                <a:lnTo>
                  <a:pt x="1787474" y="6286523"/>
                </a:lnTo>
                <a:lnTo>
                  <a:pt x="1795258" y="6338789"/>
                </a:lnTo>
                <a:lnTo>
                  <a:pt x="1785542" y="6440917"/>
                </a:lnTo>
                <a:lnTo>
                  <a:pt x="1793327" y="6493184"/>
                </a:lnTo>
                <a:lnTo>
                  <a:pt x="1783610" y="6595312"/>
                </a:lnTo>
                <a:lnTo>
                  <a:pt x="1791395" y="6647578"/>
                </a:lnTo>
                <a:lnTo>
                  <a:pt x="1786537" y="6698642"/>
                </a:lnTo>
                <a:lnTo>
                  <a:pt x="1797248" y="6854240"/>
                </a:lnTo>
                <a:lnTo>
                  <a:pt x="1787532" y="6956368"/>
                </a:lnTo>
                <a:lnTo>
                  <a:pt x="1795316" y="7008635"/>
                </a:lnTo>
                <a:lnTo>
                  <a:pt x="1775150" y="7220598"/>
                </a:lnTo>
                <a:lnTo>
                  <a:pt x="1746381" y="7254804"/>
                </a:lnTo>
                <a:lnTo>
                  <a:pt x="1735054" y="7239776"/>
                </a:lnTo>
                <a:lnTo>
                  <a:pt x="1723780" y="7224177"/>
                </a:lnTo>
                <a:lnTo>
                  <a:pt x="1712616" y="7207433"/>
                </a:lnTo>
                <a:lnTo>
                  <a:pt x="1701615" y="7188973"/>
                </a:lnTo>
                <a:lnTo>
                  <a:pt x="1703343" y="7036724"/>
                </a:lnTo>
                <a:lnTo>
                  <a:pt x="1695492" y="6985149"/>
                </a:lnTo>
                <a:close/>
              </a:path>
              <a:path w="4631055" h="10287635">
                <a:moveTo>
                  <a:pt x="1961380" y="4726803"/>
                </a:moveTo>
                <a:lnTo>
                  <a:pt x="2001220" y="4308046"/>
                </a:lnTo>
                <a:lnTo>
                  <a:pt x="2053294" y="4162980"/>
                </a:lnTo>
                <a:lnTo>
                  <a:pt x="2018379" y="4529965"/>
                </a:lnTo>
                <a:lnTo>
                  <a:pt x="2000973" y="4578826"/>
                </a:lnTo>
                <a:lnTo>
                  <a:pt x="1996207" y="4628923"/>
                </a:lnTo>
                <a:lnTo>
                  <a:pt x="1961380" y="4726803"/>
                </a:lnTo>
                <a:close/>
              </a:path>
              <a:path w="4631055" h="10287635">
                <a:moveTo>
                  <a:pt x="10851" y="5784236"/>
                </a:moveTo>
                <a:lnTo>
                  <a:pt x="21423" y="5808351"/>
                </a:lnTo>
                <a:lnTo>
                  <a:pt x="29654" y="5855929"/>
                </a:lnTo>
                <a:lnTo>
                  <a:pt x="50605" y="5903896"/>
                </a:lnTo>
                <a:lnTo>
                  <a:pt x="71634" y="5951050"/>
                </a:lnTo>
                <a:lnTo>
                  <a:pt x="92740" y="5997390"/>
                </a:lnTo>
                <a:lnTo>
                  <a:pt x="113923" y="6042916"/>
                </a:lnTo>
                <a:lnTo>
                  <a:pt x="135184" y="6087629"/>
                </a:lnTo>
                <a:lnTo>
                  <a:pt x="156522" y="6131528"/>
                </a:lnTo>
                <a:lnTo>
                  <a:pt x="177937" y="6174614"/>
                </a:lnTo>
                <a:lnTo>
                  <a:pt x="212073" y="6218089"/>
                </a:lnTo>
                <a:lnTo>
                  <a:pt x="233644" y="6259547"/>
                </a:lnTo>
                <a:lnTo>
                  <a:pt x="267934" y="6301395"/>
                </a:lnTo>
                <a:lnTo>
                  <a:pt x="302302" y="6342429"/>
                </a:lnTo>
                <a:lnTo>
                  <a:pt x="324105" y="6381446"/>
                </a:lnTo>
                <a:lnTo>
                  <a:pt x="358628" y="6420853"/>
                </a:lnTo>
                <a:lnTo>
                  <a:pt x="393277" y="6458929"/>
                </a:lnTo>
                <a:lnTo>
                  <a:pt x="462491" y="6535977"/>
                </a:lnTo>
                <a:lnTo>
                  <a:pt x="531586" y="6614275"/>
                </a:lnTo>
                <a:lnTo>
                  <a:pt x="600555" y="6693897"/>
                </a:lnTo>
                <a:lnTo>
                  <a:pt x="669391" y="6774913"/>
                </a:lnTo>
                <a:lnTo>
                  <a:pt x="691115" y="6814763"/>
                </a:lnTo>
                <a:lnTo>
                  <a:pt x="725445" y="6856191"/>
                </a:lnTo>
                <a:lnTo>
                  <a:pt x="759739" y="6898004"/>
                </a:lnTo>
                <a:lnTo>
                  <a:pt x="793996" y="6940211"/>
                </a:lnTo>
                <a:lnTo>
                  <a:pt x="815571" y="6981616"/>
                </a:lnTo>
                <a:lnTo>
                  <a:pt x="849750" y="7024636"/>
                </a:lnTo>
                <a:lnTo>
                  <a:pt x="883889" y="7068076"/>
                </a:lnTo>
                <a:lnTo>
                  <a:pt x="905463" y="7109505"/>
                </a:lnTo>
                <a:lnTo>
                  <a:pt x="939857" y="7150266"/>
                </a:lnTo>
                <a:lnTo>
                  <a:pt x="974434" y="7189102"/>
                </a:lnTo>
                <a:lnTo>
                  <a:pt x="1009200" y="7225957"/>
                </a:lnTo>
                <a:lnTo>
                  <a:pt x="1044159" y="7260777"/>
                </a:lnTo>
                <a:lnTo>
                  <a:pt x="1079317" y="7293506"/>
                </a:lnTo>
                <a:lnTo>
                  <a:pt x="1114679" y="7324090"/>
                </a:lnTo>
                <a:lnTo>
                  <a:pt x="1162894" y="7353676"/>
                </a:lnTo>
                <a:lnTo>
                  <a:pt x="1198680" y="7379804"/>
                </a:lnTo>
                <a:lnTo>
                  <a:pt x="1247329" y="7404824"/>
                </a:lnTo>
                <a:lnTo>
                  <a:pt x="1296203" y="7427478"/>
                </a:lnTo>
                <a:lnTo>
                  <a:pt x="1345496" y="7445733"/>
                </a:lnTo>
                <a:lnTo>
                  <a:pt x="1394952" y="7462272"/>
                </a:lnTo>
                <a:lnTo>
                  <a:pt x="1444734" y="7475378"/>
                </a:lnTo>
                <a:lnTo>
                  <a:pt x="1507649" y="7484538"/>
                </a:lnTo>
                <a:lnTo>
                  <a:pt x="1558520" y="7486204"/>
                </a:lnTo>
                <a:lnTo>
                  <a:pt x="1598109" y="7472364"/>
                </a:lnTo>
                <a:lnTo>
                  <a:pt x="1638895" y="7445940"/>
                </a:lnTo>
                <a:lnTo>
                  <a:pt x="1668073" y="7407443"/>
                </a:lnTo>
                <a:lnTo>
                  <a:pt x="1681831" y="7396918"/>
                </a:lnTo>
                <a:lnTo>
                  <a:pt x="1695318" y="7389254"/>
                </a:lnTo>
                <a:lnTo>
                  <a:pt x="1721338" y="7383937"/>
                </a:lnTo>
                <a:lnTo>
                  <a:pt x="1734770" y="7376845"/>
                </a:lnTo>
                <a:lnTo>
                  <a:pt x="1732947" y="7396009"/>
                </a:lnTo>
                <a:lnTo>
                  <a:pt x="1743712" y="7416947"/>
                </a:lnTo>
                <a:lnTo>
                  <a:pt x="1740447" y="7451271"/>
                </a:lnTo>
                <a:lnTo>
                  <a:pt x="1724046" y="7489562"/>
                </a:lnTo>
                <a:lnTo>
                  <a:pt x="1682848" y="7520324"/>
                </a:lnTo>
                <a:lnTo>
                  <a:pt x="1654840" y="7546524"/>
                </a:lnTo>
                <a:lnTo>
                  <a:pt x="1614799" y="7565118"/>
                </a:lnTo>
                <a:lnTo>
                  <a:pt x="1562786" y="7575463"/>
                </a:lnTo>
                <a:lnTo>
                  <a:pt x="1511503" y="7578124"/>
                </a:lnTo>
                <a:lnTo>
                  <a:pt x="1461013" y="7572459"/>
                </a:lnTo>
                <a:lnTo>
                  <a:pt x="1411212" y="7559544"/>
                </a:lnTo>
                <a:lnTo>
                  <a:pt x="1361579" y="7544872"/>
                </a:lnTo>
                <a:lnTo>
                  <a:pt x="1324783" y="7529352"/>
                </a:lnTo>
                <a:lnTo>
                  <a:pt x="1275568" y="7510287"/>
                </a:lnTo>
                <a:lnTo>
                  <a:pt x="1226603" y="7488585"/>
                </a:lnTo>
                <a:lnTo>
                  <a:pt x="1190367" y="7467186"/>
                </a:lnTo>
                <a:lnTo>
                  <a:pt x="1141677" y="7442593"/>
                </a:lnTo>
                <a:lnTo>
                  <a:pt x="1105816" y="7417253"/>
                </a:lnTo>
                <a:lnTo>
                  <a:pt x="1057493" y="7388803"/>
                </a:lnTo>
                <a:lnTo>
                  <a:pt x="1021991" y="7359692"/>
                </a:lnTo>
                <a:lnTo>
                  <a:pt x="986662" y="7328759"/>
                </a:lnTo>
                <a:lnTo>
                  <a:pt x="951502" y="7296046"/>
                </a:lnTo>
                <a:lnTo>
                  <a:pt x="916507" y="7261596"/>
                </a:lnTo>
                <a:lnTo>
                  <a:pt x="881674" y="7225450"/>
                </a:lnTo>
                <a:lnTo>
                  <a:pt x="859641" y="7188855"/>
                </a:lnTo>
                <a:lnTo>
                  <a:pt x="825118" y="7149447"/>
                </a:lnTo>
                <a:lnTo>
                  <a:pt x="803388" y="7109674"/>
                </a:lnTo>
                <a:lnTo>
                  <a:pt x="769038" y="7068452"/>
                </a:lnTo>
                <a:lnTo>
                  <a:pt x="747303" y="7028719"/>
                </a:lnTo>
                <a:lnTo>
                  <a:pt x="712898" y="6988070"/>
                </a:lnTo>
                <a:lnTo>
                  <a:pt x="691109" y="6948909"/>
                </a:lnTo>
                <a:lnTo>
                  <a:pt x="622164" y="6869040"/>
                </a:lnTo>
                <a:lnTo>
                  <a:pt x="600293" y="6830738"/>
                </a:lnTo>
                <a:lnTo>
                  <a:pt x="531185" y="6752585"/>
                </a:lnTo>
                <a:lnTo>
                  <a:pt x="496589" y="6713938"/>
                </a:lnTo>
                <a:lnTo>
                  <a:pt x="474610" y="6676780"/>
                </a:lnTo>
                <a:lnTo>
                  <a:pt x="405284" y="6600915"/>
                </a:lnTo>
                <a:lnTo>
                  <a:pt x="335848" y="6526195"/>
                </a:lnTo>
                <a:lnTo>
                  <a:pt x="301090" y="6489264"/>
                </a:lnTo>
                <a:lnTo>
                  <a:pt x="266474" y="6450834"/>
                </a:lnTo>
                <a:lnTo>
                  <a:pt x="244595" y="6412624"/>
                </a:lnTo>
                <a:lnTo>
                  <a:pt x="210164" y="6372246"/>
                </a:lnTo>
                <a:lnTo>
                  <a:pt x="175824" y="6330920"/>
                </a:lnTo>
                <a:lnTo>
                  <a:pt x="154215" y="6289868"/>
                </a:lnTo>
                <a:lnTo>
                  <a:pt x="120050" y="6246701"/>
                </a:lnTo>
                <a:lnTo>
                  <a:pt x="98613" y="6203842"/>
                </a:lnTo>
                <a:lnTo>
                  <a:pt x="64616" y="6158905"/>
                </a:lnTo>
                <a:lnTo>
                  <a:pt x="43344" y="6114313"/>
                </a:lnTo>
                <a:lnTo>
                  <a:pt x="22151" y="6068881"/>
                </a:lnTo>
                <a:lnTo>
                  <a:pt x="10763" y="6050710"/>
                </a:lnTo>
                <a:lnTo>
                  <a:pt x="10851" y="5784236"/>
                </a:lnTo>
                <a:close/>
              </a:path>
              <a:path w="4631055" h="10287635">
                <a:moveTo>
                  <a:pt x="1912198" y="4975567"/>
                </a:moveTo>
                <a:lnTo>
                  <a:pt x="1961758" y="4454644"/>
                </a:lnTo>
                <a:lnTo>
                  <a:pt x="1996498" y="4357677"/>
                </a:lnTo>
                <a:lnTo>
                  <a:pt x="1956605" y="4776989"/>
                </a:lnTo>
                <a:lnTo>
                  <a:pt x="1939185" y="4825998"/>
                </a:lnTo>
                <a:lnTo>
                  <a:pt x="1929624" y="4926492"/>
                </a:lnTo>
                <a:lnTo>
                  <a:pt x="1912198" y="4975567"/>
                </a:lnTo>
                <a:close/>
              </a:path>
              <a:path w="4631055" h="10287635">
                <a:moveTo>
                  <a:pt x="1853388" y="5325524"/>
                </a:moveTo>
                <a:lnTo>
                  <a:pt x="1922264" y="4601582"/>
                </a:lnTo>
                <a:lnTo>
                  <a:pt x="1957025" y="4504387"/>
                </a:lnTo>
                <a:lnTo>
                  <a:pt x="1902626" y="5076177"/>
                </a:lnTo>
                <a:lnTo>
                  <a:pt x="1885194" y="5125303"/>
                </a:lnTo>
                <a:lnTo>
                  <a:pt x="1870823" y="5276358"/>
                </a:lnTo>
                <a:lnTo>
                  <a:pt x="1853388" y="5325524"/>
                </a:lnTo>
                <a:close/>
              </a:path>
              <a:path w="4631055" h="10287635">
                <a:moveTo>
                  <a:pt x="1697240" y="6832689"/>
                </a:moveTo>
                <a:lnTo>
                  <a:pt x="1900130" y="4700134"/>
                </a:lnTo>
                <a:lnTo>
                  <a:pt x="1917520" y="4651440"/>
                </a:lnTo>
                <a:lnTo>
                  <a:pt x="1705083" y="6884339"/>
                </a:lnTo>
                <a:lnTo>
                  <a:pt x="1697240" y="6832689"/>
                </a:lnTo>
                <a:close/>
              </a:path>
              <a:path w="4631055" h="10287635">
                <a:moveTo>
                  <a:pt x="1694206" y="6730482"/>
                </a:moveTo>
                <a:lnTo>
                  <a:pt x="1877982" y="4798842"/>
                </a:lnTo>
                <a:lnTo>
                  <a:pt x="1895379" y="4750070"/>
                </a:lnTo>
                <a:lnTo>
                  <a:pt x="1702043" y="6782207"/>
                </a:lnTo>
                <a:lnTo>
                  <a:pt x="1694206" y="6730482"/>
                </a:lnTo>
                <a:close/>
              </a:path>
              <a:path w="4631055" h="10287635">
                <a:moveTo>
                  <a:pt x="1691190" y="6628094"/>
                </a:moveTo>
                <a:lnTo>
                  <a:pt x="1855818" y="4897710"/>
                </a:lnTo>
                <a:lnTo>
                  <a:pt x="1873223" y="4848858"/>
                </a:lnTo>
                <a:lnTo>
                  <a:pt x="1699017" y="6679915"/>
                </a:lnTo>
                <a:lnTo>
                  <a:pt x="1691190" y="6628094"/>
                </a:lnTo>
                <a:close/>
              </a:path>
              <a:path w="4631055" h="10287635">
                <a:moveTo>
                  <a:pt x="1693028" y="6474689"/>
                </a:moveTo>
                <a:lnTo>
                  <a:pt x="1828865" y="5046918"/>
                </a:lnTo>
                <a:lnTo>
                  <a:pt x="1846282" y="4997943"/>
                </a:lnTo>
                <a:lnTo>
                  <a:pt x="1700838" y="6526690"/>
                </a:lnTo>
                <a:lnTo>
                  <a:pt x="1693028" y="6474689"/>
                </a:lnTo>
                <a:close/>
              </a:path>
              <a:path w="4631055" h="10287635">
                <a:moveTo>
                  <a:pt x="1699787" y="6269546"/>
                </a:moveTo>
                <a:lnTo>
                  <a:pt x="1797087" y="5246843"/>
                </a:lnTo>
                <a:lnTo>
                  <a:pt x="1814520" y="5197701"/>
                </a:lnTo>
                <a:lnTo>
                  <a:pt x="1707568" y="6321857"/>
                </a:lnTo>
                <a:lnTo>
                  <a:pt x="1699787" y="6269546"/>
                </a:lnTo>
                <a:close/>
              </a:path>
              <a:path w="4631055" h="10287635">
                <a:moveTo>
                  <a:pt x="8751" y="6047498"/>
                </a:moveTo>
                <a:lnTo>
                  <a:pt x="10763" y="6050710"/>
                </a:lnTo>
                <a:lnTo>
                  <a:pt x="10269" y="7554473"/>
                </a:lnTo>
                <a:lnTo>
                  <a:pt x="8501" y="7553271"/>
                </a:lnTo>
                <a:lnTo>
                  <a:pt x="8751" y="6047498"/>
                </a:lnTo>
                <a:close/>
              </a:path>
              <a:path w="4631055" h="10287635">
                <a:moveTo>
                  <a:pt x="8795" y="5779546"/>
                </a:moveTo>
                <a:lnTo>
                  <a:pt x="10851" y="5784236"/>
                </a:lnTo>
                <a:lnTo>
                  <a:pt x="10763" y="6050710"/>
                </a:lnTo>
                <a:lnTo>
                  <a:pt x="8751" y="6047498"/>
                </a:lnTo>
                <a:lnTo>
                  <a:pt x="8795" y="5779546"/>
                </a:lnTo>
                <a:close/>
              </a:path>
              <a:path w="4631055" h="10287635">
                <a:moveTo>
                  <a:pt x="458" y="5760530"/>
                </a:moveTo>
                <a:lnTo>
                  <a:pt x="8795" y="5779546"/>
                </a:lnTo>
                <a:lnTo>
                  <a:pt x="8751" y="6047498"/>
                </a:lnTo>
                <a:lnTo>
                  <a:pt x="0" y="6033534"/>
                </a:lnTo>
                <a:lnTo>
                  <a:pt x="458" y="5760530"/>
                </a:lnTo>
                <a:close/>
              </a:path>
              <a:path w="4631055" h="10287635">
                <a:moveTo>
                  <a:pt x="8895" y="5177394"/>
                </a:moveTo>
                <a:lnTo>
                  <a:pt x="11052" y="5172287"/>
                </a:lnTo>
                <a:lnTo>
                  <a:pt x="10851" y="5784236"/>
                </a:lnTo>
                <a:lnTo>
                  <a:pt x="8795" y="5779546"/>
                </a:lnTo>
                <a:lnTo>
                  <a:pt x="8895" y="5177394"/>
                </a:lnTo>
                <a:close/>
              </a:path>
              <a:path w="4631055" h="10287635">
                <a:moveTo>
                  <a:pt x="9080" y="4060815"/>
                </a:moveTo>
                <a:lnTo>
                  <a:pt x="11419" y="4055170"/>
                </a:lnTo>
                <a:lnTo>
                  <a:pt x="11052" y="5172287"/>
                </a:lnTo>
                <a:lnTo>
                  <a:pt x="8895" y="5177394"/>
                </a:lnTo>
                <a:lnTo>
                  <a:pt x="8945" y="4875322"/>
                </a:lnTo>
                <a:lnTo>
                  <a:pt x="9116" y="4864985"/>
                </a:lnTo>
                <a:lnTo>
                  <a:pt x="8947" y="4866766"/>
                </a:lnTo>
                <a:lnTo>
                  <a:pt x="9080" y="4060815"/>
                </a:lnTo>
                <a:close/>
              </a:path>
              <a:path w="4631055" h="10287635">
                <a:moveTo>
                  <a:pt x="8945" y="4875322"/>
                </a:moveTo>
                <a:lnTo>
                  <a:pt x="8895" y="5177394"/>
                </a:lnTo>
                <a:lnTo>
                  <a:pt x="3749" y="5189577"/>
                </a:lnTo>
                <a:lnTo>
                  <a:pt x="8945" y="4875322"/>
                </a:lnTo>
                <a:close/>
              </a:path>
              <a:path w="4631055" h="10287635">
                <a:moveTo>
                  <a:pt x="8947" y="4866766"/>
                </a:moveTo>
                <a:lnTo>
                  <a:pt x="9116" y="4864985"/>
                </a:lnTo>
                <a:lnTo>
                  <a:pt x="8945" y="4875322"/>
                </a:lnTo>
                <a:lnTo>
                  <a:pt x="8947" y="4866766"/>
                </a:lnTo>
                <a:close/>
              </a:path>
            </a:pathLst>
          </a:custGeom>
          <a:solidFill>
            <a:srgbClr val="DAE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9741" y="2011547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03218" y="1969237"/>
            <a:ext cx="728345" cy="678815"/>
          </a:xfrm>
          <a:prstGeom prst="rect">
            <a:avLst/>
          </a:prstGeom>
          <a:solidFill>
            <a:srgbClr val="FFBD58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3000" b="1" spc="-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4800" y="3216645"/>
            <a:ext cx="6334124" cy="56387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03199" y="3556789"/>
            <a:ext cx="6943724" cy="49529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754458" y="541630"/>
            <a:ext cx="69062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5" dirty="0"/>
              <a:t>3</a:t>
            </a:r>
            <a:r>
              <a:rPr spc="-660" dirty="0"/>
              <a:t>.</a:t>
            </a:r>
            <a:r>
              <a:rPr spc="-1035" dirty="0"/>
              <a:t>1</a:t>
            </a:r>
            <a:r>
              <a:rPr spc="-540" dirty="0"/>
              <a:t> </a:t>
            </a:r>
            <a:r>
              <a:rPr spc="55" dirty="0"/>
              <a:t>V</a:t>
            </a:r>
            <a:r>
              <a:rPr spc="-625" dirty="0"/>
              <a:t>I</a:t>
            </a:r>
            <a:r>
              <a:rPr spc="-300" dirty="0"/>
              <a:t>D</a:t>
            </a:r>
            <a:r>
              <a:rPr spc="-434" dirty="0"/>
              <a:t>E</a:t>
            </a:r>
            <a:r>
              <a:rPr dirty="0"/>
              <a:t>O</a:t>
            </a:r>
            <a:r>
              <a:rPr spc="-540" dirty="0"/>
              <a:t> </a:t>
            </a:r>
            <a:r>
              <a:rPr spc="170" dirty="0"/>
              <a:t>C</a:t>
            </a:r>
            <a:r>
              <a:rPr spc="-145" dirty="0"/>
              <a:t>O</a:t>
            </a:r>
            <a:r>
              <a:rPr spc="-5" dirty="0"/>
              <a:t>N</a:t>
            </a:r>
            <a:r>
              <a:rPr spc="-145" dirty="0"/>
              <a:t>F</a:t>
            </a:r>
            <a:r>
              <a:rPr spc="-434" dirty="0"/>
              <a:t>E</a:t>
            </a:r>
            <a:r>
              <a:rPr spc="-280" dirty="0"/>
              <a:t>R</a:t>
            </a:r>
            <a:r>
              <a:rPr spc="-434" dirty="0"/>
              <a:t>E</a:t>
            </a:r>
            <a:r>
              <a:rPr spc="-5" dirty="0"/>
              <a:t>N</a:t>
            </a:r>
            <a:r>
              <a:rPr spc="170" dirty="0"/>
              <a:t>C</a:t>
            </a:r>
            <a:r>
              <a:rPr spc="-290" dirty="0"/>
              <a:t>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3773" y="1968188"/>
            <a:ext cx="537591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Masukkan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5757"/>
                </a:solidFill>
                <a:latin typeface="Tahoma"/>
                <a:cs typeface="Tahoma"/>
              </a:rPr>
              <a:t>Your</a:t>
            </a:r>
            <a:r>
              <a:rPr sz="2000" b="1" spc="-75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30" dirty="0">
                <a:solidFill>
                  <a:srgbClr val="FF5757"/>
                </a:solidFill>
                <a:latin typeface="Tahoma"/>
                <a:cs typeface="Tahoma"/>
              </a:rPr>
              <a:t>Name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sesuai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dengan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535353"/>
                </a:solidFill>
                <a:latin typeface="Tahoma"/>
                <a:cs typeface="Tahoma"/>
              </a:rPr>
              <a:t>isian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dari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EdLink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27251" y="1958663"/>
            <a:ext cx="5784215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b="1" spc="20" dirty="0">
                <a:solidFill>
                  <a:srgbClr val="535353"/>
                </a:solidFill>
                <a:latin typeface="Tahoma"/>
                <a:cs typeface="Tahoma"/>
              </a:rPr>
              <a:t>Masukkan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FF5757"/>
                </a:solidFill>
                <a:latin typeface="Tahoma"/>
                <a:cs typeface="Tahoma"/>
              </a:rPr>
              <a:t>Password</a:t>
            </a:r>
            <a:r>
              <a:rPr sz="2000" b="1" spc="-70" dirty="0">
                <a:solidFill>
                  <a:srgbClr val="FF5757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535353"/>
                </a:solidFill>
                <a:latin typeface="Tahoma"/>
                <a:cs typeface="Tahoma"/>
              </a:rPr>
              <a:t>sesuai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dengan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password </a:t>
            </a:r>
            <a:r>
              <a:rPr sz="2000" b="1" spc="-5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535353"/>
                </a:solidFill>
                <a:latin typeface="Tahoma"/>
                <a:cs typeface="Tahoma"/>
              </a:rPr>
              <a:t>yang</a:t>
            </a:r>
            <a:r>
              <a:rPr sz="2000" b="1" spc="-7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535353"/>
                </a:solidFill>
                <a:latin typeface="Tahoma"/>
                <a:cs typeface="Tahoma"/>
              </a:rPr>
              <a:t>diberikan</a:t>
            </a:r>
            <a:r>
              <a:rPr sz="2000" b="1" spc="-7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535353"/>
                </a:solidFill>
                <a:latin typeface="Tahoma"/>
                <a:cs typeface="Tahoma"/>
              </a:rPr>
              <a:t>EdLink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4941802"/>
            <a:ext cx="4876799" cy="506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2"/>
                </a:solidFill>
              </a:rPr>
              <a:t>Imelda </a:t>
            </a:r>
            <a:r>
              <a:rPr lang="en-US" sz="2000" b="1" dirty="0" err="1">
                <a:solidFill>
                  <a:schemeClr val="tx2"/>
                </a:solidFill>
              </a:rPr>
              <a:t>Sinaga</a:t>
            </a:r>
            <a:r>
              <a:rPr lang="en-US" sz="2000" b="1" dirty="0">
                <a:solidFill>
                  <a:schemeClr val="tx2"/>
                </a:solidFill>
              </a:rPr>
              <a:t>, S.E., M.M., </a:t>
            </a:r>
            <a:r>
              <a:rPr lang="en-US" sz="2000" b="1" dirty="0" err="1">
                <a:solidFill>
                  <a:schemeClr val="tx2"/>
                </a:solidFill>
              </a:rPr>
              <a:t>M.S.Ak</a:t>
            </a:r>
            <a:r>
              <a:rPr lang="en-US" sz="2000" b="1" dirty="0">
                <a:solidFill>
                  <a:schemeClr val="tx2"/>
                </a:solidFill>
              </a:rPr>
              <a:t>., </a:t>
            </a:r>
            <a:r>
              <a:rPr lang="en-US" sz="2000" b="1" dirty="0" err="1">
                <a:solidFill>
                  <a:schemeClr val="tx2"/>
                </a:solidFill>
              </a:rPr>
              <a:t>Ak</a:t>
            </a:r>
            <a:r>
              <a:rPr lang="en-US" sz="2000" b="1" dirty="0">
                <a:solidFill>
                  <a:schemeClr val="tx2"/>
                </a:solidFill>
              </a:rPr>
              <a:t>., </a:t>
            </a:r>
            <a:r>
              <a:rPr lang="en-US" sz="2000" b="1" dirty="0" err="1">
                <a:solidFill>
                  <a:schemeClr val="tx2"/>
                </a:solidFill>
              </a:rPr>
              <a:t>Ca</a:t>
            </a:r>
            <a:endParaRPr lang="en-US" sz="2000" b="1" dirty="0">
              <a:solidFill>
                <a:schemeClr val="tx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" y="103682"/>
            <a:ext cx="1132353" cy="13710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89715" y="1885"/>
            <a:ext cx="12192000" cy="10324465"/>
            <a:chOff x="6189715" y="1885"/>
            <a:chExt cx="12192000" cy="10324465"/>
          </a:xfrm>
        </p:grpSpPr>
        <p:sp>
          <p:nvSpPr>
            <p:cNvPr id="3" name="object 3"/>
            <p:cNvSpPr/>
            <p:nvPr/>
          </p:nvSpPr>
          <p:spPr>
            <a:xfrm>
              <a:off x="6189715" y="2898"/>
              <a:ext cx="12146915" cy="10318115"/>
            </a:xfrm>
            <a:custGeom>
              <a:avLst/>
              <a:gdLst/>
              <a:ahLst/>
              <a:cxnLst/>
              <a:rect l="l" t="t" r="r" b="b"/>
              <a:pathLst>
                <a:path w="12146915" h="10318115">
                  <a:moveTo>
                    <a:pt x="12121822" y="5053101"/>
                  </a:moveTo>
                  <a:lnTo>
                    <a:pt x="12128264" y="8487409"/>
                  </a:lnTo>
                  <a:lnTo>
                    <a:pt x="12103955" y="8552141"/>
                  </a:lnTo>
                  <a:lnTo>
                    <a:pt x="12098405" y="8549190"/>
                  </a:lnTo>
                  <a:lnTo>
                    <a:pt x="12121822" y="5053101"/>
                  </a:lnTo>
                  <a:close/>
                </a:path>
                <a:path w="12146915" h="10318115">
                  <a:moveTo>
                    <a:pt x="11958731" y="8577606"/>
                  </a:moveTo>
                  <a:lnTo>
                    <a:pt x="11990875" y="8492012"/>
                  </a:lnTo>
                  <a:lnTo>
                    <a:pt x="12098405" y="8549190"/>
                  </a:lnTo>
                  <a:lnTo>
                    <a:pt x="12098284" y="8567241"/>
                  </a:lnTo>
                  <a:lnTo>
                    <a:pt x="12083279" y="8607195"/>
                  </a:lnTo>
                  <a:lnTo>
                    <a:pt x="11958731" y="8577606"/>
                  </a:lnTo>
                  <a:close/>
                </a:path>
                <a:path w="12146915" h="10318115">
                  <a:moveTo>
                    <a:pt x="11821031" y="8583038"/>
                  </a:moveTo>
                  <a:lnTo>
                    <a:pt x="11855704" y="8490710"/>
                  </a:lnTo>
                  <a:lnTo>
                    <a:pt x="11989494" y="8495690"/>
                  </a:lnTo>
                  <a:lnTo>
                    <a:pt x="11943829" y="8617290"/>
                  </a:lnTo>
                  <a:lnTo>
                    <a:pt x="11821031" y="8583038"/>
                  </a:lnTo>
                  <a:close/>
                </a:path>
                <a:path w="12146915" h="10318115">
                  <a:moveTo>
                    <a:pt x="11657007" y="8658566"/>
                  </a:moveTo>
                  <a:lnTo>
                    <a:pt x="11689295" y="8572590"/>
                  </a:lnTo>
                  <a:lnTo>
                    <a:pt x="11818341" y="8590201"/>
                  </a:lnTo>
                  <a:lnTo>
                    <a:pt x="11785195" y="8678464"/>
                  </a:lnTo>
                  <a:lnTo>
                    <a:pt x="11657007" y="8658566"/>
                  </a:lnTo>
                  <a:close/>
                </a:path>
                <a:path w="12146915" h="10318115">
                  <a:moveTo>
                    <a:pt x="11517074" y="8669943"/>
                  </a:moveTo>
                  <a:lnTo>
                    <a:pt x="11546243" y="8592273"/>
                  </a:lnTo>
                  <a:lnTo>
                    <a:pt x="11672181" y="8618161"/>
                  </a:lnTo>
                  <a:lnTo>
                    <a:pt x="11641919" y="8698744"/>
                  </a:lnTo>
                  <a:lnTo>
                    <a:pt x="11517074" y="8669943"/>
                  </a:lnTo>
                  <a:close/>
                </a:path>
                <a:path w="12146915" h="10318115">
                  <a:moveTo>
                    <a:pt x="11385747" y="8658405"/>
                  </a:moveTo>
                  <a:lnTo>
                    <a:pt x="11411745" y="8589178"/>
                  </a:lnTo>
                  <a:lnTo>
                    <a:pt x="11534960" y="8622316"/>
                  </a:lnTo>
                  <a:lnTo>
                    <a:pt x="11507960" y="8694212"/>
                  </a:lnTo>
                  <a:lnTo>
                    <a:pt x="11385747" y="8658405"/>
                  </a:lnTo>
                  <a:close/>
                </a:path>
                <a:path w="12146915" h="10318115">
                  <a:moveTo>
                    <a:pt x="11262292" y="8625906"/>
                  </a:moveTo>
                  <a:lnTo>
                    <a:pt x="11284645" y="8566383"/>
                  </a:lnTo>
                  <a:lnTo>
                    <a:pt x="11405523" y="8605746"/>
                  </a:lnTo>
                  <a:lnTo>
                    <a:pt x="11383146" y="8665332"/>
                  </a:lnTo>
                  <a:lnTo>
                    <a:pt x="11262292" y="8625906"/>
                  </a:lnTo>
                  <a:close/>
                </a:path>
                <a:path w="12146915" h="10318115">
                  <a:moveTo>
                    <a:pt x="10903294" y="8498136"/>
                  </a:moveTo>
                  <a:lnTo>
                    <a:pt x="10933459" y="8417812"/>
                  </a:lnTo>
                  <a:lnTo>
                    <a:pt x="11049987" y="8468758"/>
                  </a:lnTo>
                  <a:lnTo>
                    <a:pt x="11048016" y="8474006"/>
                  </a:lnTo>
                  <a:lnTo>
                    <a:pt x="11165374" y="8522740"/>
                  </a:lnTo>
                  <a:lnTo>
                    <a:pt x="11163787" y="8526966"/>
                  </a:lnTo>
                  <a:lnTo>
                    <a:pt x="11282713" y="8571528"/>
                  </a:lnTo>
                  <a:lnTo>
                    <a:pt x="11259972" y="8632083"/>
                  </a:lnTo>
                  <a:lnTo>
                    <a:pt x="10903294" y="8498136"/>
                  </a:lnTo>
                  <a:close/>
                </a:path>
                <a:path w="12146915" h="10318115">
                  <a:moveTo>
                    <a:pt x="8762556" y="10304102"/>
                  </a:moveTo>
                  <a:lnTo>
                    <a:pt x="10228781" y="10294246"/>
                  </a:lnTo>
                  <a:lnTo>
                    <a:pt x="10581067" y="9356171"/>
                  </a:lnTo>
                  <a:lnTo>
                    <a:pt x="10592787" y="9686200"/>
                  </a:lnTo>
                  <a:lnTo>
                    <a:pt x="10355556" y="10317906"/>
                  </a:lnTo>
                  <a:lnTo>
                    <a:pt x="8762556" y="10304102"/>
                  </a:lnTo>
                  <a:close/>
                </a:path>
                <a:path w="12146915" h="10318115">
                  <a:moveTo>
                    <a:pt x="10788512" y="8442542"/>
                  </a:moveTo>
                  <a:lnTo>
                    <a:pt x="11129987" y="7533252"/>
                  </a:lnTo>
                  <a:lnTo>
                    <a:pt x="11231008" y="7625490"/>
                  </a:lnTo>
                  <a:lnTo>
                    <a:pt x="10893430" y="8524401"/>
                  </a:lnTo>
                  <a:lnTo>
                    <a:pt x="10788512" y="8442542"/>
                  </a:lnTo>
                  <a:close/>
                </a:path>
                <a:path w="12146915" h="10318115">
                  <a:moveTo>
                    <a:pt x="12115453" y="1657975"/>
                  </a:moveTo>
                  <a:lnTo>
                    <a:pt x="12145092" y="1579053"/>
                  </a:lnTo>
                  <a:lnTo>
                    <a:pt x="12121822" y="5053101"/>
                  </a:lnTo>
                  <a:lnTo>
                    <a:pt x="12115453" y="1657975"/>
                  </a:lnTo>
                  <a:close/>
                </a:path>
                <a:path w="12146915" h="10318115">
                  <a:moveTo>
                    <a:pt x="11222687" y="6925168"/>
                  </a:moveTo>
                  <a:lnTo>
                    <a:pt x="11402960" y="6445135"/>
                  </a:lnTo>
                  <a:lnTo>
                    <a:pt x="11505015" y="6534618"/>
                  </a:lnTo>
                  <a:lnTo>
                    <a:pt x="11324284" y="7015875"/>
                  </a:lnTo>
                  <a:lnTo>
                    <a:pt x="11222687" y="6925168"/>
                  </a:lnTo>
                  <a:close/>
                </a:path>
                <a:path w="12146915" h="10318115">
                  <a:moveTo>
                    <a:pt x="10689381" y="8345269"/>
                  </a:moveTo>
                  <a:lnTo>
                    <a:pt x="10714984" y="8277095"/>
                  </a:lnTo>
                  <a:lnTo>
                    <a:pt x="10826777" y="8340647"/>
                  </a:lnTo>
                  <a:lnTo>
                    <a:pt x="10804130" y="8400953"/>
                  </a:lnTo>
                  <a:lnTo>
                    <a:pt x="10689381" y="8345269"/>
                  </a:lnTo>
                  <a:close/>
                </a:path>
                <a:path w="12146915" h="10318115">
                  <a:moveTo>
                    <a:pt x="11325880" y="6289146"/>
                  </a:moveTo>
                  <a:lnTo>
                    <a:pt x="11412051" y="6059687"/>
                  </a:lnTo>
                  <a:lnTo>
                    <a:pt x="11515737" y="6144829"/>
                  </a:lnTo>
                  <a:lnTo>
                    <a:pt x="11427784" y="6379033"/>
                  </a:lnTo>
                  <a:lnTo>
                    <a:pt x="11325880" y="6289146"/>
                  </a:lnTo>
                  <a:close/>
                </a:path>
                <a:path w="12146915" h="10318115">
                  <a:moveTo>
                    <a:pt x="10587123" y="8256325"/>
                  </a:moveTo>
                  <a:lnTo>
                    <a:pt x="10616243" y="8178783"/>
                  </a:lnTo>
                  <a:lnTo>
                    <a:pt x="10728392" y="8241390"/>
                  </a:lnTo>
                  <a:lnTo>
                    <a:pt x="10699771" y="8317604"/>
                  </a:lnTo>
                  <a:lnTo>
                    <a:pt x="10587123" y="8256325"/>
                  </a:lnTo>
                  <a:close/>
                </a:path>
                <a:path w="12146915" h="10318115">
                  <a:moveTo>
                    <a:pt x="11319624" y="5944563"/>
                  </a:moveTo>
                  <a:lnTo>
                    <a:pt x="11364839" y="5824166"/>
                  </a:lnTo>
                  <a:lnTo>
                    <a:pt x="11470025" y="5905312"/>
                  </a:lnTo>
                  <a:lnTo>
                    <a:pt x="11423842" y="6028290"/>
                  </a:lnTo>
                  <a:lnTo>
                    <a:pt x="11319624" y="5944563"/>
                  </a:lnTo>
                  <a:close/>
                </a:path>
                <a:path w="12146915" h="10318115">
                  <a:moveTo>
                    <a:pt x="10491169" y="8150595"/>
                  </a:moveTo>
                  <a:lnTo>
                    <a:pt x="10520344" y="8072907"/>
                  </a:lnTo>
                  <a:lnTo>
                    <a:pt x="10630895" y="8139769"/>
                  </a:lnTo>
                  <a:lnTo>
                    <a:pt x="10601715" y="8217469"/>
                  </a:lnTo>
                  <a:lnTo>
                    <a:pt x="10491169" y="8150595"/>
                  </a:lnTo>
                  <a:close/>
                </a:path>
                <a:path w="12146915" h="10318115">
                  <a:moveTo>
                    <a:pt x="11254473" y="5756811"/>
                  </a:moveTo>
                  <a:lnTo>
                    <a:pt x="11297176" y="5643100"/>
                  </a:lnTo>
                  <a:lnTo>
                    <a:pt x="11403830" y="5720339"/>
                  </a:lnTo>
                  <a:lnTo>
                    <a:pt x="11360687" y="5835220"/>
                  </a:lnTo>
                  <a:lnTo>
                    <a:pt x="11254473" y="5756811"/>
                  </a:lnTo>
                  <a:close/>
                </a:path>
                <a:path w="12146915" h="10318115">
                  <a:moveTo>
                    <a:pt x="10401519" y="8028079"/>
                  </a:moveTo>
                  <a:lnTo>
                    <a:pt x="10433956" y="7941704"/>
                  </a:lnTo>
                  <a:lnTo>
                    <a:pt x="10541223" y="8017311"/>
                  </a:lnTo>
                  <a:lnTo>
                    <a:pt x="10509964" y="8100549"/>
                  </a:lnTo>
                  <a:lnTo>
                    <a:pt x="10401519" y="8028079"/>
                  </a:lnTo>
                  <a:close/>
                </a:path>
                <a:path w="12146915" h="10318115">
                  <a:moveTo>
                    <a:pt x="11181074" y="5591021"/>
                  </a:moveTo>
                  <a:lnTo>
                    <a:pt x="11212517" y="5507294"/>
                  </a:lnTo>
                  <a:lnTo>
                    <a:pt x="11320427" y="5581187"/>
                  </a:lnTo>
                  <a:lnTo>
                    <a:pt x="11289389" y="5663835"/>
                  </a:lnTo>
                  <a:lnTo>
                    <a:pt x="11181074" y="5591021"/>
                  </a:lnTo>
                  <a:close/>
                </a:path>
                <a:path w="12146915" h="10318115">
                  <a:moveTo>
                    <a:pt x="10343429" y="7821522"/>
                  </a:moveTo>
                  <a:lnTo>
                    <a:pt x="10350300" y="7803226"/>
                  </a:lnTo>
                  <a:lnTo>
                    <a:pt x="10457385" y="7879316"/>
                  </a:lnTo>
                  <a:lnTo>
                    <a:pt x="10437064" y="7933426"/>
                  </a:lnTo>
                  <a:lnTo>
                    <a:pt x="10343429" y="7821522"/>
                  </a:lnTo>
                  <a:close/>
                </a:path>
                <a:path w="12146915" h="10318115">
                  <a:moveTo>
                    <a:pt x="11099009" y="5448306"/>
                  </a:moveTo>
                  <a:lnTo>
                    <a:pt x="11123562" y="5382926"/>
                  </a:lnTo>
                  <a:lnTo>
                    <a:pt x="11233100" y="5452484"/>
                  </a:lnTo>
                  <a:lnTo>
                    <a:pt x="11209530" y="5515247"/>
                  </a:lnTo>
                  <a:lnTo>
                    <a:pt x="11099009" y="5448306"/>
                  </a:lnTo>
                  <a:close/>
                </a:path>
                <a:path w="12146915" h="10318115">
                  <a:moveTo>
                    <a:pt x="10249824" y="7709537"/>
                  </a:moveTo>
                  <a:lnTo>
                    <a:pt x="10279309" y="7631022"/>
                  </a:lnTo>
                  <a:lnTo>
                    <a:pt x="10386121" y="7707841"/>
                  </a:lnTo>
                  <a:lnTo>
                    <a:pt x="10356067" y="7787869"/>
                  </a:lnTo>
                  <a:lnTo>
                    <a:pt x="10249824" y="7709537"/>
                  </a:lnTo>
                  <a:close/>
                </a:path>
                <a:path w="12146915" h="10318115">
                  <a:moveTo>
                    <a:pt x="11001799" y="5345919"/>
                  </a:moveTo>
                  <a:lnTo>
                    <a:pt x="11028808" y="5274000"/>
                  </a:lnTo>
                  <a:lnTo>
                    <a:pt x="11140323" y="5338295"/>
                  </a:lnTo>
                  <a:lnTo>
                    <a:pt x="11114043" y="5408273"/>
                  </a:lnTo>
                  <a:lnTo>
                    <a:pt x="11001799" y="5345919"/>
                  </a:lnTo>
                  <a:close/>
                </a:path>
                <a:path w="12146915" h="10318115">
                  <a:moveTo>
                    <a:pt x="10181718" y="7529651"/>
                  </a:moveTo>
                  <a:lnTo>
                    <a:pt x="10197114" y="7488655"/>
                  </a:lnTo>
                  <a:lnTo>
                    <a:pt x="10303696" y="7566084"/>
                  </a:lnTo>
                  <a:lnTo>
                    <a:pt x="10287878" y="7608205"/>
                  </a:lnTo>
                  <a:lnTo>
                    <a:pt x="10181718" y="7529651"/>
                  </a:lnTo>
                  <a:close/>
                </a:path>
                <a:path w="12146915" h="10318115">
                  <a:moveTo>
                    <a:pt x="10899304" y="5257606"/>
                  </a:moveTo>
                  <a:lnTo>
                    <a:pt x="10927867" y="5181547"/>
                  </a:lnTo>
                  <a:lnTo>
                    <a:pt x="11041487" y="5240236"/>
                  </a:lnTo>
                  <a:lnTo>
                    <a:pt x="11013329" y="5315216"/>
                  </a:lnTo>
                  <a:lnTo>
                    <a:pt x="10899304" y="5257606"/>
                  </a:lnTo>
                  <a:close/>
                </a:path>
                <a:path w="12146915" h="10318115">
                  <a:moveTo>
                    <a:pt x="10114097" y="7348474"/>
                  </a:moveTo>
                  <a:lnTo>
                    <a:pt x="10128294" y="7310671"/>
                  </a:lnTo>
                  <a:lnTo>
                    <a:pt x="10234539" y="7388998"/>
                  </a:lnTo>
                  <a:lnTo>
                    <a:pt x="10220113" y="7427411"/>
                  </a:lnTo>
                  <a:lnTo>
                    <a:pt x="10114097" y="7348474"/>
                  </a:lnTo>
                  <a:close/>
                </a:path>
                <a:path w="12146915" h="10318115">
                  <a:moveTo>
                    <a:pt x="10791348" y="5183836"/>
                  </a:moveTo>
                  <a:lnTo>
                    <a:pt x="10820352" y="5106603"/>
                  </a:lnTo>
                  <a:lnTo>
                    <a:pt x="10936207" y="5159341"/>
                  </a:lnTo>
                  <a:lnTo>
                    <a:pt x="10907213" y="5236547"/>
                  </a:lnTo>
                  <a:lnTo>
                    <a:pt x="10791348" y="5183836"/>
                  </a:lnTo>
                  <a:close/>
                </a:path>
                <a:path w="12146915" h="10318115">
                  <a:moveTo>
                    <a:pt x="10034123" y="7200193"/>
                  </a:moveTo>
                  <a:lnTo>
                    <a:pt x="10060916" y="7128848"/>
                  </a:lnTo>
                  <a:lnTo>
                    <a:pt x="10166787" y="7208172"/>
                  </a:lnTo>
                  <a:lnTo>
                    <a:pt x="10139991" y="7279524"/>
                  </a:lnTo>
                  <a:lnTo>
                    <a:pt x="10034123" y="7200193"/>
                  </a:lnTo>
                  <a:close/>
                </a:path>
                <a:path w="12146915" h="10318115">
                  <a:moveTo>
                    <a:pt x="12003228" y="1595573"/>
                  </a:moveTo>
                  <a:lnTo>
                    <a:pt x="12029066" y="1526769"/>
                  </a:lnTo>
                  <a:lnTo>
                    <a:pt x="12146462" y="1575404"/>
                  </a:lnTo>
                  <a:lnTo>
                    <a:pt x="12119962" y="1645968"/>
                  </a:lnTo>
                  <a:lnTo>
                    <a:pt x="12003228" y="1595573"/>
                  </a:lnTo>
                  <a:close/>
                </a:path>
                <a:path w="12146915" h="10318115">
                  <a:moveTo>
                    <a:pt x="10676625" y="5128084"/>
                  </a:moveTo>
                  <a:lnTo>
                    <a:pt x="10705199" y="5051995"/>
                  </a:lnTo>
                  <a:lnTo>
                    <a:pt x="10822616" y="5100574"/>
                  </a:lnTo>
                  <a:lnTo>
                    <a:pt x="10793749" y="5177442"/>
                  </a:lnTo>
                  <a:lnTo>
                    <a:pt x="10676625" y="5128084"/>
                  </a:lnTo>
                  <a:close/>
                </a:path>
                <a:path w="12146915" h="10318115">
                  <a:moveTo>
                    <a:pt x="9967934" y="7015204"/>
                  </a:moveTo>
                  <a:lnTo>
                    <a:pt x="9995124" y="6942800"/>
                  </a:lnTo>
                  <a:lnTo>
                    <a:pt x="10100585" y="7023217"/>
                  </a:lnTo>
                  <a:lnTo>
                    <a:pt x="10073552" y="7095200"/>
                  </a:lnTo>
                  <a:lnTo>
                    <a:pt x="9967934" y="7015204"/>
                  </a:lnTo>
                  <a:close/>
                </a:path>
                <a:path w="12146915" h="10318115">
                  <a:moveTo>
                    <a:pt x="7780717" y="10310701"/>
                  </a:moveTo>
                  <a:lnTo>
                    <a:pt x="7786373" y="10295642"/>
                  </a:lnTo>
                  <a:lnTo>
                    <a:pt x="8762556" y="10304102"/>
                  </a:lnTo>
                  <a:lnTo>
                    <a:pt x="7780717" y="10310701"/>
                  </a:lnTo>
                  <a:close/>
                </a:path>
                <a:path w="12146915" h="10318115">
                  <a:moveTo>
                    <a:pt x="11888759" y="1539143"/>
                  </a:moveTo>
                  <a:lnTo>
                    <a:pt x="11912921" y="1474804"/>
                  </a:lnTo>
                  <a:lnTo>
                    <a:pt x="12031188" y="1521120"/>
                  </a:lnTo>
                  <a:lnTo>
                    <a:pt x="12006520" y="1586806"/>
                  </a:lnTo>
                  <a:lnTo>
                    <a:pt x="11888759" y="1539143"/>
                  </a:lnTo>
                  <a:close/>
                </a:path>
                <a:path w="12146915" h="10318115">
                  <a:moveTo>
                    <a:pt x="10559174" y="5079596"/>
                  </a:moveTo>
                  <a:lnTo>
                    <a:pt x="10585862" y="5008529"/>
                  </a:lnTo>
                  <a:lnTo>
                    <a:pt x="10705729" y="5050583"/>
                  </a:lnTo>
                  <a:lnTo>
                    <a:pt x="10678236" y="5123793"/>
                  </a:lnTo>
                  <a:lnTo>
                    <a:pt x="10559174" y="5079596"/>
                  </a:lnTo>
                  <a:close/>
                </a:path>
                <a:path w="12146915" h="10318115">
                  <a:moveTo>
                    <a:pt x="9902896" y="6827148"/>
                  </a:moveTo>
                  <a:lnTo>
                    <a:pt x="9931066" y="6752137"/>
                  </a:lnTo>
                  <a:lnTo>
                    <a:pt x="10036079" y="6833744"/>
                  </a:lnTo>
                  <a:lnTo>
                    <a:pt x="10008204" y="6907971"/>
                  </a:lnTo>
                  <a:lnTo>
                    <a:pt x="9902896" y="6827148"/>
                  </a:lnTo>
                  <a:close/>
                </a:path>
                <a:path w="12146915" h="10318115">
                  <a:moveTo>
                    <a:pt x="11771092" y="1491232"/>
                  </a:moveTo>
                  <a:lnTo>
                    <a:pt x="11794413" y="1429130"/>
                  </a:lnTo>
                  <a:lnTo>
                    <a:pt x="11913258" y="1473907"/>
                  </a:lnTo>
                  <a:lnTo>
                    <a:pt x="11889545" y="1537050"/>
                  </a:lnTo>
                  <a:lnTo>
                    <a:pt x="11771092" y="1491232"/>
                  </a:lnTo>
                  <a:close/>
                </a:path>
                <a:path w="12146915" h="10318115">
                  <a:moveTo>
                    <a:pt x="10435394" y="5047961"/>
                  </a:moveTo>
                  <a:lnTo>
                    <a:pt x="10459572" y="4983580"/>
                  </a:lnTo>
                  <a:lnTo>
                    <a:pt x="10581362" y="5020513"/>
                  </a:lnTo>
                  <a:lnTo>
                    <a:pt x="10556994" y="5085401"/>
                  </a:lnTo>
                  <a:lnTo>
                    <a:pt x="10435394" y="5047961"/>
                  </a:lnTo>
                  <a:close/>
                </a:path>
                <a:path w="12146915" h="10318115">
                  <a:moveTo>
                    <a:pt x="9838470" y="6637464"/>
                  </a:moveTo>
                  <a:lnTo>
                    <a:pt x="9868886" y="6556472"/>
                  </a:lnTo>
                  <a:lnTo>
                    <a:pt x="9973416" y="6639365"/>
                  </a:lnTo>
                  <a:lnTo>
                    <a:pt x="9943737" y="6718394"/>
                  </a:lnTo>
                  <a:lnTo>
                    <a:pt x="9838470" y="6637464"/>
                  </a:lnTo>
                  <a:close/>
                </a:path>
                <a:path w="12146915" h="10318115">
                  <a:moveTo>
                    <a:pt x="11651418" y="1448662"/>
                  </a:moveTo>
                  <a:lnTo>
                    <a:pt x="11673940" y="1388689"/>
                  </a:lnTo>
                  <a:lnTo>
                    <a:pt x="11793647" y="1431172"/>
                  </a:lnTo>
                  <a:lnTo>
                    <a:pt x="11770923" y="1491682"/>
                  </a:lnTo>
                  <a:lnTo>
                    <a:pt x="11651418" y="1448662"/>
                  </a:lnTo>
                  <a:close/>
                </a:path>
                <a:path w="12146915" h="10318115">
                  <a:moveTo>
                    <a:pt x="10300710" y="5045361"/>
                  </a:moveTo>
                  <a:lnTo>
                    <a:pt x="10331815" y="4962533"/>
                  </a:lnTo>
                  <a:lnTo>
                    <a:pt x="10455638" y="4994053"/>
                  </a:lnTo>
                  <a:lnTo>
                    <a:pt x="10426098" y="5072715"/>
                  </a:lnTo>
                  <a:lnTo>
                    <a:pt x="10300710" y="5045361"/>
                  </a:lnTo>
                  <a:close/>
                </a:path>
                <a:path w="12146915" h="10318115">
                  <a:moveTo>
                    <a:pt x="9776169" y="6442121"/>
                  </a:moveTo>
                  <a:lnTo>
                    <a:pt x="9823749" y="6315424"/>
                  </a:lnTo>
                  <a:lnTo>
                    <a:pt x="9927624" y="6400063"/>
                  </a:lnTo>
                  <a:lnTo>
                    <a:pt x="9880610" y="6525253"/>
                  </a:lnTo>
                  <a:lnTo>
                    <a:pt x="9776169" y="6442121"/>
                  </a:lnTo>
                  <a:close/>
                </a:path>
                <a:path w="12146915" h="10318115">
                  <a:moveTo>
                    <a:pt x="11530241" y="1410097"/>
                  </a:moveTo>
                  <a:lnTo>
                    <a:pt x="11550893" y="1355104"/>
                  </a:lnTo>
                  <a:lnTo>
                    <a:pt x="11671455" y="1395306"/>
                  </a:lnTo>
                  <a:lnTo>
                    <a:pt x="11650453" y="1451231"/>
                  </a:lnTo>
                  <a:lnTo>
                    <a:pt x="11530241" y="1410097"/>
                  </a:lnTo>
                  <a:close/>
                </a:path>
                <a:path w="12146915" h="10318115">
                  <a:moveTo>
                    <a:pt x="10155504" y="5070779"/>
                  </a:moveTo>
                  <a:lnTo>
                    <a:pt x="10183984" y="4994943"/>
                  </a:lnTo>
                  <a:lnTo>
                    <a:pt x="10311418" y="5016847"/>
                  </a:lnTo>
                  <a:lnTo>
                    <a:pt x="10284259" y="5089167"/>
                  </a:lnTo>
                  <a:lnTo>
                    <a:pt x="10155504" y="5070779"/>
                  </a:lnTo>
                  <a:close/>
                </a:path>
                <a:path w="12146915" h="10318115">
                  <a:moveTo>
                    <a:pt x="9732358" y="6197544"/>
                  </a:moveTo>
                  <a:lnTo>
                    <a:pt x="9782061" y="6065192"/>
                  </a:lnTo>
                  <a:lnTo>
                    <a:pt x="9885223" y="6151729"/>
                  </a:lnTo>
                  <a:lnTo>
                    <a:pt x="9835874" y="6283137"/>
                  </a:lnTo>
                  <a:lnTo>
                    <a:pt x="9732358" y="6197544"/>
                  </a:lnTo>
                  <a:close/>
                </a:path>
                <a:path w="12146915" h="10318115">
                  <a:moveTo>
                    <a:pt x="11405241" y="1381711"/>
                  </a:moveTo>
                  <a:lnTo>
                    <a:pt x="11427808" y="1321618"/>
                  </a:lnTo>
                  <a:lnTo>
                    <a:pt x="11548939" y="1360308"/>
                  </a:lnTo>
                  <a:lnTo>
                    <a:pt x="11526528" y="1419982"/>
                  </a:lnTo>
                  <a:lnTo>
                    <a:pt x="11405241" y="1381711"/>
                  </a:lnTo>
                  <a:close/>
                </a:path>
                <a:path w="12146915" h="10318115">
                  <a:moveTo>
                    <a:pt x="9987343" y="5157325"/>
                  </a:moveTo>
                  <a:lnTo>
                    <a:pt x="10023223" y="5061781"/>
                  </a:lnTo>
                  <a:lnTo>
                    <a:pt x="10153662" y="5075683"/>
                  </a:lnTo>
                  <a:lnTo>
                    <a:pt x="10119932" y="5165502"/>
                  </a:lnTo>
                  <a:lnTo>
                    <a:pt x="9987343" y="5157325"/>
                  </a:lnTo>
                  <a:close/>
                </a:path>
                <a:path w="12146915" h="10318115">
                  <a:moveTo>
                    <a:pt x="9692803" y="5941632"/>
                  </a:moveTo>
                  <a:lnTo>
                    <a:pt x="9759856" y="5763080"/>
                  </a:lnTo>
                  <a:lnTo>
                    <a:pt x="9863000" y="5849667"/>
                  </a:lnTo>
                  <a:lnTo>
                    <a:pt x="9795517" y="6029363"/>
                  </a:lnTo>
                  <a:lnTo>
                    <a:pt x="9692803" y="5941632"/>
                  </a:lnTo>
                  <a:close/>
                </a:path>
                <a:path w="12146915" h="10318115">
                  <a:moveTo>
                    <a:pt x="11280471" y="1352710"/>
                  </a:moveTo>
                  <a:lnTo>
                    <a:pt x="11300507" y="1299360"/>
                  </a:lnTo>
                  <a:lnTo>
                    <a:pt x="11422484" y="1335794"/>
                  </a:lnTo>
                  <a:lnTo>
                    <a:pt x="11402484" y="1389051"/>
                  </a:lnTo>
                  <a:lnTo>
                    <a:pt x="11280471" y="1352710"/>
                  </a:lnTo>
                  <a:close/>
                </a:path>
                <a:path w="12146915" h="10318115">
                  <a:moveTo>
                    <a:pt x="9708267" y="5539214"/>
                  </a:moveTo>
                  <a:lnTo>
                    <a:pt x="9807243" y="5275660"/>
                  </a:lnTo>
                  <a:lnTo>
                    <a:pt x="9941482" y="5279443"/>
                  </a:lnTo>
                  <a:lnTo>
                    <a:pt x="9809868" y="5629907"/>
                  </a:lnTo>
                  <a:lnTo>
                    <a:pt x="9708267" y="5539214"/>
                  </a:lnTo>
                  <a:close/>
                </a:path>
                <a:path w="12146915" h="10318115">
                  <a:moveTo>
                    <a:pt x="11150023" y="1338831"/>
                  </a:moveTo>
                  <a:lnTo>
                    <a:pt x="11174601" y="1273384"/>
                  </a:lnTo>
                  <a:lnTo>
                    <a:pt x="11297141" y="1308323"/>
                  </a:lnTo>
                  <a:lnTo>
                    <a:pt x="11273135" y="1372245"/>
                  </a:lnTo>
                  <a:lnTo>
                    <a:pt x="11150023" y="1338831"/>
                  </a:lnTo>
                  <a:close/>
                </a:path>
                <a:path w="12146915" h="10318115">
                  <a:moveTo>
                    <a:pt x="11016097" y="1334214"/>
                  </a:moveTo>
                  <a:lnTo>
                    <a:pt x="11043092" y="1262330"/>
                  </a:lnTo>
                  <a:lnTo>
                    <a:pt x="11166469" y="1295038"/>
                  </a:lnTo>
                  <a:lnTo>
                    <a:pt x="11140474" y="1364259"/>
                  </a:lnTo>
                  <a:lnTo>
                    <a:pt x="11016097" y="1334214"/>
                  </a:lnTo>
                  <a:close/>
                </a:path>
                <a:path w="12146915" h="10318115">
                  <a:moveTo>
                    <a:pt x="7651153" y="10294470"/>
                  </a:moveTo>
                  <a:lnTo>
                    <a:pt x="7745007" y="10044553"/>
                  </a:lnTo>
                  <a:lnTo>
                    <a:pt x="7846687" y="10135036"/>
                  </a:lnTo>
                  <a:lnTo>
                    <a:pt x="7786373" y="10295642"/>
                  </a:lnTo>
                  <a:lnTo>
                    <a:pt x="7651153" y="10294470"/>
                  </a:lnTo>
                  <a:close/>
                </a:path>
                <a:path w="12146915" h="10318115">
                  <a:moveTo>
                    <a:pt x="10886127" y="1319062"/>
                  </a:moveTo>
                  <a:lnTo>
                    <a:pt x="10909081" y="1257940"/>
                  </a:lnTo>
                  <a:lnTo>
                    <a:pt x="11033290" y="1288432"/>
                  </a:lnTo>
                  <a:lnTo>
                    <a:pt x="11010585" y="1348891"/>
                  </a:lnTo>
                  <a:lnTo>
                    <a:pt x="10886127" y="1319062"/>
                  </a:lnTo>
                  <a:close/>
                </a:path>
                <a:path w="12146915" h="10318115">
                  <a:moveTo>
                    <a:pt x="7693997" y="9819144"/>
                  </a:moveTo>
                  <a:lnTo>
                    <a:pt x="7814294" y="9498813"/>
                  </a:lnTo>
                  <a:lnTo>
                    <a:pt x="7916171" y="9588774"/>
                  </a:lnTo>
                  <a:lnTo>
                    <a:pt x="7795541" y="9909988"/>
                  </a:lnTo>
                  <a:lnTo>
                    <a:pt x="7693997" y="9819144"/>
                  </a:lnTo>
                  <a:close/>
                </a:path>
                <a:path w="12146915" h="10318115">
                  <a:moveTo>
                    <a:pt x="10749942" y="1320460"/>
                  </a:moveTo>
                  <a:lnTo>
                    <a:pt x="10778727" y="1243811"/>
                  </a:lnTo>
                  <a:lnTo>
                    <a:pt x="10903488" y="1272833"/>
                  </a:lnTo>
                  <a:lnTo>
                    <a:pt x="10874725" y="1349424"/>
                  </a:lnTo>
                  <a:lnTo>
                    <a:pt x="10749942" y="1320460"/>
                  </a:lnTo>
                  <a:close/>
                </a:path>
                <a:path w="12146915" h="10318115">
                  <a:moveTo>
                    <a:pt x="7747685" y="9314942"/>
                  </a:moveTo>
                  <a:lnTo>
                    <a:pt x="7847681" y="9048672"/>
                  </a:lnTo>
                  <a:lnTo>
                    <a:pt x="7949733" y="9138164"/>
                  </a:lnTo>
                  <a:lnTo>
                    <a:pt x="7849401" y="9405331"/>
                  </a:lnTo>
                  <a:lnTo>
                    <a:pt x="7747685" y="9314942"/>
                  </a:lnTo>
                  <a:close/>
                </a:path>
                <a:path w="12146915" h="10318115">
                  <a:moveTo>
                    <a:pt x="10479103" y="1319178"/>
                  </a:moveTo>
                  <a:lnTo>
                    <a:pt x="10499978" y="1263590"/>
                  </a:lnTo>
                  <a:lnTo>
                    <a:pt x="10626380" y="1288244"/>
                  </a:lnTo>
                  <a:lnTo>
                    <a:pt x="10640582" y="1250428"/>
                  </a:lnTo>
                  <a:lnTo>
                    <a:pt x="10766166" y="1277259"/>
                  </a:lnTo>
                  <a:lnTo>
                    <a:pt x="10737647" y="1353200"/>
                  </a:lnTo>
                  <a:lnTo>
                    <a:pt x="10612295" y="1325750"/>
                  </a:lnTo>
                  <a:lnTo>
                    <a:pt x="10479103" y="1319178"/>
                  </a:lnTo>
                  <a:close/>
                </a:path>
                <a:path w="12146915" h="10318115">
                  <a:moveTo>
                    <a:pt x="7782446" y="8861140"/>
                  </a:moveTo>
                  <a:lnTo>
                    <a:pt x="7862762" y="8647274"/>
                  </a:lnTo>
                  <a:lnTo>
                    <a:pt x="7964982" y="8736318"/>
                  </a:lnTo>
                  <a:lnTo>
                    <a:pt x="7884356" y="8951013"/>
                  </a:lnTo>
                  <a:lnTo>
                    <a:pt x="7782446" y="8861140"/>
                  </a:lnTo>
                  <a:close/>
                </a:path>
                <a:path w="12146915" h="10318115">
                  <a:moveTo>
                    <a:pt x="7798517" y="8457109"/>
                  </a:moveTo>
                  <a:lnTo>
                    <a:pt x="7859954" y="8293511"/>
                  </a:lnTo>
                  <a:lnTo>
                    <a:pt x="7962331" y="8382139"/>
                  </a:lnTo>
                  <a:lnTo>
                    <a:pt x="7900631" y="8546435"/>
                  </a:lnTo>
                  <a:lnTo>
                    <a:pt x="7798517" y="8457109"/>
                  </a:lnTo>
                  <a:close/>
                </a:path>
                <a:path w="12146915" h="10318115">
                  <a:moveTo>
                    <a:pt x="10339024" y="1330944"/>
                  </a:moveTo>
                  <a:lnTo>
                    <a:pt x="10359044" y="1277635"/>
                  </a:lnTo>
                  <a:lnTo>
                    <a:pt x="10485085" y="1303248"/>
                  </a:lnTo>
                  <a:lnTo>
                    <a:pt x="10464910" y="1356970"/>
                  </a:lnTo>
                  <a:lnTo>
                    <a:pt x="10339024" y="1330944"/>
                  </a:lnTo>
                  <a:close/>
                </a:path>
                <a:path w="12146915" h="10318115">
                  <a:moveTo>
                    <a:pt x="7796268" y="8101857"/>
                  </a:moveTo>
                  <a:lnTo>
                    <a:pt x="7856018" y="7942753"/>
                  </a:lnTo>
                  <a:lnTo>
                    <a:pt x="7958560" y="8030942"/>
                  </a:lnTo>
                  <a:lnTo>
                    <a:pt x="7898587" y="8190640"/>
                  </a:lnTo>
                  <a:lnTo>
                    <a:pt x="7796268" y="8101857"/>
                  </a:lnTo>
                  <a:close/>
                </a:path>
                <a:path w="12146915" h="10318115">
                  <a:moveTo>
                    <a:pt x="10199863" y="1340267"/>
                  </a:moveTo>
                  <a:lnTo>
                    <a:pt x="10226313" y="1269833"/>
                  </a:lnTo>
                  <a:lnTo>
                    <a:pt x="10352057" y="1296239"/>
                  </a:lnTo>
                  <a:lnTo>
                    <a:pt x="10325368" y="1367308"/>
                  </a:lnTo>
                  <a:lnTo>
                    <a:pt x="10199863" y="1340267"/>
                  </a:lnTo>
                  <a:close/>
                </a:path>
                <a:path w="12146915" h="10318115">
                  <a:moveTo>
                    <a:pt x="7776151" y="7794187"/>
                  </a:moveTo>
                  <a:lnTo>
                    <a:pt x="7834716" y="7638238"/>
                  </a:lnTo>
                  <a:lnTo>
                    <a:pt x="7937406" y="7726032"/>
                  </a:lnTo>
                  <a:lnTo>
                    <a:pt x="7878663" y="7882454"/>
                  </a:lnTo>
                  <a:lnTo>
                    <a:pt x="7776151" y="7794187"/>
                  </a:lnTo>
                  <a:close/>
                </a:path>
                <a:path w="12146915" h="10318115">
                  <a:moveTo>
                    <a:pt x="10062295" y="1345346"/>
                  </a:moveTo>
                  <a:lnTo>
                    <a:pt x="10087408" y="1278473"/>
                  </a:lnTo>
                  <a:lnTo>
                    <a:pt x="10212909" y="1305528"/>
                  </a:lnTo>
                  <a:lnTo>
                    <a:pt x="10187194" y="1374002"/>
                  </a:lnTo>
                  <a:lnTo>
                    <a:pt x="10062295" y="1345346"/>
                  </a:lnTo>
                  <a:close/>
                </a:path>
                <a:path w="12146915" h="10318115">
                  <a:moveTo>
                    <a:pt x="7754812" y="7489768"/>
                  </a:moveTo>
                  <a:lnTo>
                    <a:pt x="7812503" y="7336147"/>
                  </a:lnTo>
                  <a:lnTo>
                    <a:pt x="7915347" y="7423530"/>
                  </a:lnTo>
                  <a:lnTo>
                    <a:pt x="7857535" y="7577474"/>
                  </a:lnTo>
                  <a:lnTo>
                    <a:pt x="7754812" y="7489768"/>
                  </a:lnTo>
                  <a:close/>
                </a:path>
                <a:path w="12146915" h="10318115">
                  <a:moveTo>
                    <a:pt x="9932173" y="1330599"/>
                  </a:moveTo>
                  <a:lnTo>
                    <a:pt x="9949102" y="1285521"/>
                  </a:lnTo>
                  <a:lnTo>
                    <a:pt x="10074138" y="1313810"/>
                  </a:lnTo>
                  <a:lnTo>
                    <a:pt x="10056542" y="1360666"/>
                  </a:lnTo>
                  <a:lnTo>
                    <a:pt x="9932173" y="1330599"/>
                  </a:lnTo>
                  <a:close/>
                </a:path>
                <a:path w="12146915" h="10318115">
                  <a:moveTo>
                    <a:pt x="7732477" y="7188003"/>
                  </a:moveTo>
                  <a:lnTo>
                    <a:pt x="7789416" y="7036384"/>
                  </a:lnTo>
                  <a:lnTo>
                    <a:pt x="7892167" y="7124017"/>
                  </a:lnTo>
                  <a:lnTo>
                    <a:pt x="7835101" y="7275973"/>
                  </a:lnTo>
                  <a:lnTo>
                    <a:pt x="7732477" y="7188003"/>
                  </a:lnTo>
                  <a:close/>
                </a:path>
                <a:path w="12146915" h="10318115">
                  <a:moveTo>
                    <a:pt x="9798767" y="1324595"/>
                  </a:moveTo>
                  <a:lnTo>
                    <a:pt x="9819560" y="1269229"/>
                  </a:lnTo>
                  <a:lnTo>
                    <a:pt x="9943504" y="1300426"/>
                  </a:lnTo>
                  <a:lnTo>
                    <a:pt x="9922153" y="1357279"/>
                  </a:lnTo>
                  <a:lnTo>
                    <a:pt x="9798767" y="1324595"/>
                  </a:lnTo>
                  <a:close/>
                </a:path>
                <a:path w="12146915" h="10318115">
                  <a:moveTo>
                    <a:pt x="7712848" y="6879032"/>
                  </a:moveTo>
                  <a:lnTo>
                    <a:pt x="7785980" y="6684295"/>
                  </a:lnTo>
                  <a:lnTo>
                    <a:pt x="7888123" y="6773544"/>
                  </a:lnTo>
                  <a:lnTo>
                    <a:pt x="7815007" y="6968240"/>
                  </a:lnTo>
                  <a:lnTo>
                    <a:pt x="7712848" y="6879032"/>
                  </a:lnTo>
                  <a:close/>
                </a:path>
                <a:path w="12146915" h="10318115">
                  <a:moveTo>
                    <a:pt x="9668762" y="1309538"/>
                  </a:moveTo>
                  <a:lnTo>
                    <a:pt x="9688789" y="1256208"/>
                  </a:lnTo>
                  <a:lnTo>
                    <a:pt x="9811095" y="1291769"/>
                  </a:lnTo>
                  <a:lnTo>
                    <a:pt x="9790939" y="1345440"/>
                  </a:lnTo>
                  <a:lnTo>
                    <a:pt x="9668762" y="1309538"/>
                  </a:lnTo>
                  <a:close/>
                </a:path>
                <a:path w="12146915" h="10318115">
                  <a:moveTo>
                    <a:pt x="7730336" y="6471224"/>
                  </a:moveTo>
                  <a:lnTo>
                    <a:pt x="7874118" y="6088361"/>
                  </a:lnTo>
                  <a:lnTo>
                    <a:pt x="7975358" y="6180014"/>
                  </a:lnTo>
                  <a:lnTo>
                    <a:pt x="7831950" y="6561885"/>
                  </a:lnTo>
                  <a:lnTo>
                    <a:pt x="7730336" y="6471224"/>
                  </a:lnTo>
                  <a:close/>
                </a:path>
                <a:path w="12146915" h="10318115">
                  <a:moveTo>
                    <a:pt x="9544684" y="1278697"/>
                  </a:moveTo>
                  <a:lnTo>
                    <a:pt x="9564709" y="1225374"/>
                  </a:lnTo>
                  <a:lnTo>
                    <a:pt x="9685922" y="1263843"/>
                  </a:lnTo>
                  <a:lnTo>
                    <a:pt x="9665930" y="1317079"/>
                  </a:lnTo>
                  <a:lnTo>
                    <a:pt x="9544684" y="1278697"/>
                  </a:lnTo>
                  <a:close/>
                </a:path>
                <a:path w="12146915" h="10318115">
                  <a:moveTo>
                    <a:pt x="7985143" y="5431480"/>
                  </a:moveTo>
                  <a:lnTo>
                    <a:pt x="8159539" y="4967095"/>
                  </a:lnTo>
                  <a:lnTo>
                    <a:pt x="8261459" y="5056939"/>
                  </a:lnTo>
                  <a:lnTo>
                    <a:pt x="8086163" y="5523720"/>
                  </a:lnTo>
                  <a:lnTo>
                    <a:pt x="7985143" y="5431480"/>
                  </a:lnTo>
                  <a:close/>
                </a:path>
                <a:path w="12146915" h="10318115">
                  <a:moveTo>
                    <a:pt x="9421849" y="1244545"/>
                  </a:moveTo>
                  <a:lnTo>
                    <a:pt x="9442130" y="1190541"/>
                  </a:lnTo>
                  <a:lnTo>
                    <a:pt x="9561705" y="1233372"/>
                  </a:lnTo>
                  <a:lnTo>
                    <a:pt x="9541511" y="1287147"/>
                  </a:lnTo>
                  <a:lnTo>
                    <a:pt x="9421849" y="1244545"/>
                  </a:lnTo>
                  <a:close/>
                </a:path>
                <a:path w="12146915" h="10318115">
                  <a:moveTo>
                    <a:pt x="8112059" y="4732285"/>
                  </a:moveTo>
                  <a:lnTo>
                    <a:pt x="8207312" y="4478643"/>
                  </a:lnTo>
                  <a:lnTo>
                    <a:pt x="8309783" y="4567020"/>
                  </a:lnTo>
                  <a:lnTo>
                    <a:pt x="8213723" y="4822812"/>
                  </a:lnTo>
                  <a:lnTo>
                    <a:pt x="8112059" y="4732285"/>
                  </a:lnTo>
                  <a:close/>
                </a:path>
                <a:path w="12146915" h="10318115">
                  <a:moveTo>
                    <a:pt x="9303178" y="1199305"/>
                  </a:moveTo>
                  <a:lnTo>
                    <a:pt x="9323510" y="1145164"/>
                  </a:lnTo>
                  <a:lnTo>
                    <a:pt x="9441993" y="1190904"/>
                  </a:lnTo>
                  <a:lnTo>
                    <a:pt x="9421658" y="1245053"/>
                  </a:lnTo>
                  <a:lnTo>
                    <a:pt x="9303178" y="1199305"/>
                  </a:lnTo>
                  <a:close/>
                </a:path>
                <a:path w="12146915" h="10318115">
                  <a:moveTo>
                    <a:pt x="8128692" y="4326756"/>
                  </a:moveTo>
                  <a:lnTo>
                    <a:pt x="8201909" y="4131792"/>
                  </a:lnTo>
                  <a:lnTo>
                    <a:pt x="8304743" y="4219202"/>
                  </a:lnTo>
                  <a:lnTo>
                    <a:pt x="8230886" y="4415871"/>
                  </a:lnTo>
                  <a:lnTo>
                    <a:pt x="8128692" y="4326756"/>
                  </a:lnTo>
                  <a:close/>
                </a:path>
                <a:path w="12146915" h="10318115">
                  <a:moveTo>
                    <a:pt x="9320318" y="792425"/>
                  </a:moveTo>
                  <a:lnTo>
                    <a:pt x="9497531" y="320538"/>
                  </a:lnTo>
                  <a:lnTo>
                    <a:pt x="9599774" y="409523"/>
                  </a:lnTo>
                  <a:lnTo>
                    <a:pt x="9457146" y="789317"/>
                  </a:lnTo>
                  <a:lnTo>
                    <a:pt x="9320318" y="792425"/>
                  </a:lnTo>
                  <a:close/>
                </a:path>
                <a:path w="12146915" h="10318115">
                  <a:moveTo>
                    <a:pt x="9189395" y="1141051"/>
                  </a:moveTo>
                  <a:lnTo>
                    <a:pt x="9209123" y="1088518"/>
                  </a:lnTo>
                  <a:lnTo>
                    <a:pt x="9325968" y="1138621"/>
                  </a:lnTo>
                  <a:lnTo>
                    <a:pt x="9305914" y="1192020"/>
                  </a:lnTo>
                  <a:lnTo>
                    <a:pt x="9189395" y="1141051"/>
                  </a:lnTo>
                  <a:close/>
                </a:path>
                <a:path w="12146915" h="10318115">
                  <a:moveTo>
                    <a:pt x="8124500" y="3976679"/>
                  </a:moveTo>
                  <a:lnTo>
                    <a:pt x="8178324" y="3833355"/>
                  </a:lnTo>
                  <a:lnTo>
                    <a:pt x="8281454" y="3919976"/>
                  </a:lnTo>
                  <a:lnTo>
                    <a:pt x="8227255" y="4064301"/>
                  </a:lnTo>
                  <a:lnTo>
                    <a:pt x="8124500" y="3976679"/>
                  </a:lnTo>
                  <a:close/>
                </a:path>
                <a:path w="12146915" h="10318115">
                  <a:moveTo>
                    <a:pt x="9409995" y="192393"/>
                  </a:moveTo>
                  <a:lnTo>
                    <a:pt x="9447364" y="92886"/>
                  </a:lnTo>
                  <a:lnTo>
                    <a:pt x="9554942" y="167663"/>
                  </a:lnTo>
                  <a:lnTo>
                    <a:pt x="9515444" y="272840"/>
                  </a:lnTo>
                  <a:lnTo>
                    <a:pt x="9409995" y="192393"/>
                  </a:lnTo>
                  <a:close/>
                </a:path>
                <a:path w="12146915" h="10318115">
                  <a:moveTo>
                    <a:pt x="9064853" y="1111444"/>
                  </a:moveTo>
                  <a:lnTo>
                    <a:pt x="9091381" y="1040805"/>
                  </a:lnTo>
                  <a:lnTo>
                    <a:pt x="9205835" y="1097274"/>
                  </a:lnTo>
                  <a:lnTo>
                    <a:pt x="9179531" y="1167317"/>
                  </a:lnTo>
                  <a:lnTo>
                    <a:pt x="9064853" y="1111444"/>
                  </a:lnTo>
                  <a:close/>
                </a:path>
                <a:path w="12146915" h="10318115">
                  <a:moveTo>
                    <a:pt x="8952133" y="1411598"/>
                  </a:moveTo>
                  <a:lnTo>
                    <a:pt x="9026602" y="1213300"/>
                  </a:lnTo>
                  <a:lnTo>
                    <a:pt x="9162464" y="1212763"/>
                  </a:lnTo>
                  <a:lnTo>
                    <a:pt x="9087935" y="1411219"/>
                  </a:lnTo>
                  <a:lnTo>
                    <a:pt x="8952133" y="1411598"/>
                  </a:lnTo>
                  <a:close/>
                </a:path>
                <a:path w="12146915" h="10318115">
                  <a:moveTo>
                    <a:pt x="8084947" y="3720762"/>
                  </a:moveTo>
                  <a:lnTo>
                    <a:pt x="8153008" y="3539527"/>
                  </a:lnTo>
                  <a:lnTo>
                    <a:pt x="8256421" y="3625395"/>
                  </a:lnTo>
                  <a:lnTo>
                    <a:pt x="8188158" y="3807169"/>
                  </a:lnTo>
                  <a:lnTo>
                    <a:pt x="8084947" y="3720762"/>
                  </a:lnTo>
                  <a:close/>
                </a:path>
                <a:path w="12146915" h="10318115">
                  <a:moveTo>
                    <a:pt x="9330796" y="42047"/>
                  </a:moveTo>
                  <a:lnTo>
                    <a:pt x="9332604" y="37231"/>
                  </a:lnTo>
                  <a:lnTo>
                    <a:pt x="9467864" y="38297"/>
                  </a:lnTo>
                  <a:lnTo>
                    <a:pt x="9442233" y="106549"/>
                  </a:lnTo>
                  <a:lnTo>
                    <a:pt x="9330796" y="42047"/>
                  </a:lnTo>
                  <a:close/>
                </a:path>
                <a:path w="12146915" h="10318115">
                  <a:moveTo>
                    <a:pt x="8954323" y="1044528"/>
                  </a:moveTo>
                  <a:lnTo>
                    <a:pt x="8984584" y="963947"/>
                  </a:lnTo>
                  <a:lnTo>
                    <a:pt x="9099630" y="1018838"/>
                  </a:lnTo>
                  <a:lnTo>
                    <a:pt x="9069045" y="1100282"/>
                  </a:lnTo>
                  <a:lnTo>
                    <a:pt x="8954323" y="1044528"/>
                  </a:lnTo>
                  <a:close/>
                </a:path>
                <a:path w="12146915" h="10318115">
                  <a:moveTo>
                    <a:pt x="8731966" y="1636626"/>
                  </a:moveTo>
                  <a:lnTo>
                    <a:pt x="8758539" y="1565867"/>
                  </a:lnTo>
                  <a:lnTo>
                    <a:pt x="8893750" y="1567061"/>
                  </a:lnTo>
                  <a:lnTo>
                    <a:pt x="8867670" y="1636508"/>
                  </a:lnTo>
                  <a:lnTo>
                    <a:pt x="8731966" y="1636626"/>
                  </a:lnTo>
                  <a:close/>
                </a:path>
                <a:path w="12146915" h="10318115">
                  <a:moveTo>
                    <a:pt x="8044144" y="3468174"/>
                  </a:moveTo>
                  <a:lnTo>
                    <a:pt x="8110850" y="3290547"/>
                  </a:lnTo>
                  <a:lnTo>
                    <a:pt x="8214382" y="3376099"/>
                  </a:lnTo>
                  <a:lnTo>
                    <a:pt x="8147452" y="3554322"/>
                  </a:lnTo>
                  <a:lnTo>
                    <a:pt x="8044144" y="3468174"/>
                  </a:lnTo>
                  <a:close/>
                </a:path>
                <a:path w="12146915" h="10318115">
                  <a:moveTo>
                    <a:pt x="7980005" y="26572"/>
                  </a:moveTo>
                  <a:lnTo>
                    <a:pt x="7989984" y="0"/>
                  </a:lnTo>
                  <a:lnTo>
                    <a:pt x="9337699" y="23664"/>
                  </a:lnTo>
                  <a:lnTo>
                    <a:pt x="9332604" y="37231"/>
                  </a:lnTo>
                  <a:lnTo>
                    <a:pt x="7980005" y="26572"/>
                  </a:lnTo>
                  <a:close/>
                </a:path>
                <a:path w="12146915" h="10318115">
                  <a:moveTo>
                    <a:pt x="8847829" y="966862"/>
                  </a:moveTo>
                  <a:lnTo>
                    <a:pt x="8872917" y="900058"/>
                  </a:lnTo>
                  <a:lnTo>
                    <a:pt x="8988269" y="954136"/>
                  </a:lnTo>
                  <a:lnTo>
                    <a:pt x="8962606" y="1022472"/>
                  </a:lnTo>
                  <a:lnTo>
                    <a:pt x="8847829" y="966862"/>
                  </a:lnTo>
                  <a:close/>
                </a:path>
                <a:path w="12146915" h="10318115">
                  <a:moveTo>
                    <a:pt x="8495991" y="1903745"/>
                  </a:moveTo>
                  <a:lnTo>
                    <a:pt x="8526454" y="1822628"/>
                  </a:lnTo>
                  <a:lnTo>
                    <a:pt x="8661441" y="1824422"/>
                  </a:lnTo>
                  <a:lnTo>
                    <a:pt x="8631554" y="1904003"/>
                  </a:lnTo>
                  <a:lnTo>
                    <a:pt x="8495991" y="1903745"/>
                  </a:lnTo>
                  <a:close/>
                </a:path>
                <a:path w="12146915" h="10318115">
                  <a:moveTo>
                    <a:pt x="8003007" y="3216475"/>
                  </a:moveTo>
                  <a:lnTo>
                    <a:pt x="8070223" y="3037492"/>
                  </a:lnTo>
                  <a:lnTo>
                    <a:pt x="8157610" y="3166033"/>
                  </a:lnTo>
                  <a:lnTo>
                    <a:pt x="8106352" y="3302524"/>
                  </a:lnTo>
                  <a:lnTo>
                    <a:pt x="8003007" y="3216475"/>
                  </a:lnTo>
                  <a:close/>
                </a:path>
                <a:path w="12146915" h="10318115">
                  <a:moveTo>
                    <a:pt x="8741207" y="889540"/>
                  </a:moveTo>
                  <a:lnTo>
                    <a:pt x="8763965" y="828939"/>
                  </a:lnTo>
                  <a:lnTo>
                    <a:pt x="8879640" y="882156"/>
                  </a:lnTo>
                  <a:lnTo>
                    <a:pt x="8856021" y="945050"/>
                  </a:lnTo>
                  <a:lnTo>
                    <a:pt x="8741207" y="889540"/>
                  </a:lnTo>
                  <a:close/>
                </a:path>
                <a:path w="12146915" h="10318115">
                  <a:moveTo>
                    <a:pt x="8260760" y="2168886"/>
                  </a:moveTo>
                  <a:lnTo>
                    <a:pt x="8294960" y="2077818"/>
                  </a:lnTo>
                  <a:lnTo>
                    <a:pt x="8429967" y="2079555"/>
                  </a:lnTo>
                  <a:lnTo>
                    <a:pt x="8396243" y="2169357"/>
                  </a:lnTo>
                  <a:lnTo>
                    <a:pt x="8260760" y="2168886"/>
                  </a:lnTo>
                  <a:close/>
                </a:path>
                <a:path w="12146915" h="10318115">
                  <a:moveTo>
                    <a:pt x="7954104" y="2624218"/>
                  </a:moveTo>
                  <a:lnTo>
                    <a:pt x="7972595" y="2574978"/>
                  </a:lnTo>
                  <a:lnTo>
                    <a:pt x="8075946" y="2661013"/>
                  </a:lnTo>
                  <a:lnTo>
                    <a:pt x="8014293" y="2825185"/>
                  </a:lnTo>
                  <a:lnTo>
                    <a:pt x="8117509" y="2911577"/>
                  </a:lnTo>
                  <a:lnTo>
                    <a:pt x="8065345" y="3050480"/>
                  </a:lnTo>
                  <a:lnTo>
                    <a:pt x="7954104" y="2624218"/>
                  </a:lnTo>
                  <a:close/>
                </a:path>
                <a:path w="12146915" h="10318115">
                  <a:moveTo>
                    <a:pt x="8195499" y="536466"/>
                  </a:moveTo>
                  <a:lnTo>
                    <a:pt x="8219475" y="472623"/>
                  </a:lnTo>
                  <a:lnTo>
                    <a:pt x="8444450" y="596033"/>
                  </a:lnTo>
                  <a:lnTo>
                    <a:pt x="8435978" y="618592"/>
                  </a:lnTo>
                  <a:lnTo>
                    <a:pt x="8550690" y="674373"/>
                  </a:lnTo>
                  <a:lnTo>
                    <a:pt x="8542499" y="696185"/>
                  </a:lnTo>
                  <a:lnTo>
                    <a:pt x="8657404" y="751452"/>
                  </a:lnTo>
                  <a:lnTo>
                    <a:pt x="8767111" y="820562"/>
                  </a:lnTo>
                  <a:lnTo>
                    <a:pt x="8745276" y="878704"/>
                  </a:lnTo>
                  <a:lnTo>
                    <a:pt x="8630446" y="823237"/>
                  </a:lnTo>
                  <a:lnTo>
                    <a:pt x="8638556" y="801640"/>
                  </a:lnTo>
                  <a:lnTo>
                    <a:pt x="8527767" y="735414"/>
                  </a:lnTo>
                  <a:lnTo>
                    <a:pt x="8195499" y="536466"/>
                  </a:lnTo>
                  <a:close/>
                </a:path>
                <a:path w="12146915" h="10318115">
                  <a:moveTo>
                    <a:pt x="8042070" y="2389979"/>
                  </a:moveTo>
                  <a:lnTo>
                    <a:pt x="8078716" y="2292397"/>
                  </a:lnTo>
                  <a:lnTo>
                    <a:pt x="8246456" y="2206975"/>
                  </a:lnTo>
                  <a:lnTo>
                    <a:pt x="8177875" y="2389594"/>
                  </a:lnTo>
                  <a:lnTo>
                    <a:pt x="8042070" y="2389979"/>
                  </a:lnTo>
                  <a:close/>
                </a:path>
                <a:path w="12146915" h="10318115">
                  <a:moveTo>
                    <a:pt x="7818483" y="2624112"/>
                  </a:moveTo>
                  <a:lnTo>
                    <a:pt x="7942302" y="2294405"/>
                  </a:lnTo>
                  <a:lnTo>
                    <a:pt x="8045280" y="2381430"/>
                  </a:lnTo>
                  <a:lnTo>
                    <a:pt x="7947600" y="2641537"/>
                  </a:lnTo>
                  <a:lnTo>
                    <a:pt x="7818483" y="2624112"/>
                  </a:lnTo>
                  <a:close/>
                </a:path>
                <a:path w="12146915" h="10318115">
                  <a:moveTo>
                    <a:pt x="7863137" y="2143967"/>
                  </a:moveTo>
                  <a:lnTo>
                    <a:pt x="7919386" y="1994186"/>
                  </a:lnTo>
                  <a:lnTo>
                    <a:pt x="8022224" y="2081586"/>
                  </a:lnTo>
                  <a:lnTo>
                    <a:pt x="7965752" y="2231962"/>
                  </a:lnTo>
                  <a:lnTo>
                    <a:pt x="7863137" y="2143967"/>
                  </a:lnTo>
                  <a:close/>
                </a:path>
                <a:path w="12146915" h="10318115">
                  <a:moveTo>
                    <a:pt x="7587746" y="2877285"/>
                  </a:moveTo>
                  <a:lnTo>
                    <a:pt x="7647871" y="2717184"/>
                  </a:lnTo>
                  <a:lnTo>
                    <a:pt x="7783673" y="2716805"/>
                  </a:lnTo>
                  <a:lnTo>
                    <a:pt x="7723627" y="2876697"/>
                  </a:lnTo>
                  <a:lnTo>
                    <a:pt x="7587746" y="2877285"/>
                  </a:lnTo>
                  <a:close/>
                </a:path>
                <a:path w="12146915" h="10318115">
                  <a:moveTo>
                    <a:pt x="7842458" y="1837794"/>
                  </a:moveTo>
                  <a:lnTo>
                    <a:pt x="7897315" y="1691717"/>
                  </a:lnTo>
                  <a:lnTo>
                    <a:pt x="8000012" y="1779493"/>
                  </a:lnTo>
                  <a:lnTo>
                    <a:pt x="7944916" y="1926203"/>
                  </a:lnTo>
                  <a:lnTo>
                    <a:pt x="7842458" y="1837794"/>
                  </a:lnTo>
                  <a:close/>
                </a:path>
                <a:path w="12146915" h="10318115">
                  <a:moveTo>
                    <a:pt x="7349936" y="3149291"/>
                  </a:moveTo>
                  <a:lnTo>
                    <a:pt x="7393699" y="3032759"/>
                  </a:lnTo>
                  <a:lnTo>
                    <a:pt x="7597141" y="2852268"/>
                  </a:lnTo>
                  <a:lnTo>
                    <a:pt x="7485817" y="3148704"/>
                  </a:lnTo>
                  <a:lnTo>
                    <a:pt x="7349936" y="3149291"/>
                  </a:lnTo>
                  <a:close/>
                </a:path>
                <a:path w="12146915" h="10318115">
                  <a:moveTo>
                    <a:pt x="7822712" y="1529134"/>
                  </a:moveTo>
                  <a:lnTo>
                    <a:pt x="7892450" y="1343435"/>
                  </a:lnTo>
                  <a:lnTo>
                    <a:pt x="7994982" y="1431647"/>
                  </a:lnTo>
                  <a:lnTo>
                    <a:pt x="7925015" y="1617958"/>
                  </a:lnTo>
                  <a:lnTo>
                    <a:pt x="7822712" y="1529134"/>
                  </a:lnTo>
                  <a:close/>
                </a:path>
                <a:path w="12146915" h="10318115">
                  <a:moveTo>
                    <a:pt x="7129600" y="3374768"/>
                  </a:moveTo>
                  <a:lnTo>
                    <a:pt x="7190257" y="3213250"/>
                  </a:lnTo>
                  <a:lnTo>
                    <a:pt x="7326059" y="3212872"/>
                  </a:lnTo>
                  <a:lnTo>
                    <a:pt x="7264996" y="3375474"/>
                  </a:lnTo>
                  <a:lnTo>
                    <a:pt x="7129600" y="3374768"/>
                  </a:lnTo>
                  <a:close/>
                </a:path>
                <a:path w="12146915" h="10318115">
                  <a:moveTo>
                    <a:pt x="7978386" y="392123"/>
                  </a:moveTo>
                  <a:lnTo>
                    <a:pt x="8006521" y="317204"/>
                  </a:lnTo>
                  <a:lnTo>
                    <a:pt x="8121426" y="372471"/>
                  </a:lnTo>
                  <a:lnTo>
                    <a:pt x="8113235" y="394283"/>
                  </a:lnTo>
                  <a:lnTo>
                    <a:pt x="8227947" y="450064"/>
                  </a:lnTo>
                  <a:lnTo>
                    <a:pt x="8203718" y="514582"/>
                  </a:lnTo>
                  <a:lnTo>
                    <a:pt x="8093108" y="447877"/>
                  </a:lnTo>
                  <a:lnTo>
                    <a:pt x="7978386" y="392123"/>
                  </a:lnTo>
                  <a:close/>
                </a:path>
                <a:path w="12146915" h="10318115">
                  <a:moveTo>
                    <a:pt x="7820671" y="1173330"/>
                  </a:moveTo>
                  <a:lnTo>
                    <a:pt x="7888734" y="992090"/>
                  </a:lnTo>
                  <a:lnTo>
                    <a:pt x="7991102" y="1080740"/>
                  </a:lnTo>
                  <a:lnTo>
                    <a:pt x="7922792" y="1262637"/>
                  </a:lnTo>
                  <a:lnTo>
                    <a:pt x="7820671" y="1173330"/>
                  </a:lnTo>
                  <a:close/>
                </a:path>
                <a:path w="12146915" h="10318115">
                  <a:moveTo>
                    <a:pt x="6913182" y="3589813"/>
                  </a:moveTo>
                  <a:lnTo>
                    <a:pt x="6955908" y="3476042"/>
                  </a:lnTo>
                  <a:lnTo>
                    <a:pt x="7090864" y="3477915"/>
                  </a:lnTo>
                  <a:lnTo>
                    <a:pt x="7048147" y="3591665"/>
                  </a:lnTo>
                  <a:lnTo>
                    <a:pt x="6913182" y="3589813"/>
                  </a:lnTo>
                  <a:close/>
                </a:path>
                <a:path w="12146915" h="10318115">
                  <a:moveTo>
                    <a:pt x="7819901" y="814141"/>
                  </a:moveTo>
                  <a:lnTo>
                    <a:pt x="7886168" y="637682"/>
                  </a:lnTo>
                  <a:lnTo>
                    <a:pt x="7988372" y="726770"/>
                  </a:lnTo>
                  <a:lnTo>
                    <a:pt x="7921841" y="903931"/>
                  </a:lnTo>
                  <a:lnTo>
                    <a:pt x="7819901" y="814141"/>
                  </a:lnTo>
                  <a:close/>
                </a:path>
                <a:path w="12146915" h="10318115">
                  <a:moveTo>
                    <a:pt x="6699474" y="3797640"/>
                  </a:moveTo>
                  <a:lnTo>
                    <a:pt x="6742321" y="3683546"/>
                  </a:lnTo>
                  <a:lnTo>
                    <a:pt x="6876792" y="3686713"/>
                  </a:lnTo>
                  <a:lnTo>
                    <a:pt x="6833972" y="3800735"/>
                  </a:lnTo>
                  <a:lnTo>
                    <a:pt x="6699474" y="3797640"/>
                  </a:lnTo>
                  <a:close/>
                </a:path>
                <a:path w="12146915" h="10318115">
                  <a:moveTo>
                    <a:pt x="7820402" y="451567"/>
                  </a:moveTo>
                  <a:lnTo>
                    <a:pt x="7913059" y="204837"/>
                  </a:lnTo>
                  <a:lnTo>
                    <a:pt x="8020084" y="281088"/>
                  </a:lnTo>
                  <a:lnTo>
                    <a:pt x="7922161" y="541841"/>
                  </a:lnTo>
                  <a:lnTo>
                    <a:pt x="7820402" y="451567"/>
                  </a:lnTo>
                  <a:close/>
                </a:path>
                <a:path w="12146915" h="10318115">
                  <a:moveTo>
                    <a:pt x="6503796" y="3957458"/>
                  </a:moveTo>
                  <a:lnTo>
                    <a:pt x="6546796" y="3842955"/>
                  </a:lnTo>
                  <a:lnTo>
                    <a:pt x="6680846" y="3847245"/>
                  </a:lnTo>
                  <a:lnTo>
                    <a:pt x="6637877" y="3961663"/>
                  </a:lnTo>
                  <a:lnTo>
                    <a:pt x="6503796" y="3957458"/>
                  </a:lnTo>
                  <a:close/>
                </a:path>
                <a:path w="12146915" h="10318115">
                  <a:moveTo>
                    <a:pt x="7770281" y="223791"/>
                  </a:moveTo>
                  <a:lnTo>
                    <a:pt x="7792304" y="165147"/>
                  </a:lnTo>
                  <a:lnTo>
                    <a:pt x="7907356" y="220022"/>
                  </a:lnTo>
                  <a:lnTo>
                    <a:pt x="7884340" y="281310"/>
                  </a:lnTo>
                  <a:lnTo>
                    <a:pt x="7770281" y="223791"/>
                  </a:lnTo>
                  <a:close/>
                </a:path>
                <a:path w="12146915" h="10318115">
                  <a:moveTo>
                    <a:pt x="6325022" y="4072260"/>
                  </a:moveTo>
                  <a:lnTo>
                    <a:pt x="6353424" y="3996633"/>
                  </a:lnTo>
                  <a:lnTo>
                    <a:pt x="6487037" y="4002085"/>
                  </a:lnTo>
                  <a:lnTo>
                    <a:pt x="6458752" y="4077401"/>
                  </a:lnTo>
                  <a:lnTo>
                    <a:pt x="6325022" y="4072260"/>
                  </a:lnTo>
                  <a:close/>
                </a:path>
                <a:path w="12146915" h="10318115">
                  <a:moveTo>
                    <a:pt x="7660463" y="154976"/>
                  </a:moveTo>
                  <a:lnTo>
                    <a:pt x="7686011" y="86947"/>
                  </a:lnTo>
                  <a:lnTo>
                    <a:pt x="7796376" y="154305"/>
                  </a:lnTo>
                  <a:lnTo>
                    <a:pt x="7774917" y="211445"/>
                  </a:lnTo>
                  <a:lnTo>
                    <a:pt x="7660463" y="154976"/>
                  </a:lnTo>
                  <a:close/>
                </a:path>
                <a:path w="12146915" h="10318115">
                  <a:moveTo>
                    <a:pt x="6133319" y="4221493"/>
                  </a:moveTo>
                  <a:lnTo>
                    <a:pt x="6176547" y="4106384"/>
                  </a:lnTo>
                  <a:lnTo>
                    <a:pt x="6309800" y="4112795"/>
                  </a:lnTo>
                  <a:lnTo>
                    <a:pt x="6266587" y="4227863"/>
                  </a:lnTo>
                  <a:lnTo>
                    <a:pt x="6133319" y="4221493"/>
                  </a:lnTo>
                  <a:close/>
                </a:path>
                <a:path w="12146915" h="10318115">
                  <a:moveTo>
                    <a:pt x="7441913" y="14459"/>
                  </a:moveTo>
                  <a:lnTo>
                    <a:pt x="7443422" y="10442"/>
                  </a:lnTo>
                  <a:lnTo>
                    <a:pt x="7579130" y="10313"/>
                  </a:lnTo>
                  <a:lnTo>
                    <a:pt x="7694540" y="64238"/>
                  </a:lnTo>
                  <a:lnTo>
                    <a:pt x="7668749" y="132913"/>
                  </a:lnTo>
                  <a:lnTo>
                    <a:pt x="7553704" y="78020"/>
                  </a:lnTo>
                  <a:lnTo>
                    <a:pt x="7557353" y="68301"/>
                  </a:lnTo>
                  <a:lnTo>
                    <a:pt x="7441913" y="14459"/>
                  </a:lnTo>
                  <a:close/>
                </a:path>
                <a:path w="12146915" h="10318115">
                  <a:moveTo>
                    <a:pt x="5957889" y="4327394"/>
                  </a:moveTo>
                  <a:lnTo>
                    <a:pt x="5987239" y="4249241"/>
                  </a:lnTo>
                  <a:lnTo>
                    <a:pt x="6120028" y="4256886"/>
                  </a:lnTo>
                  <a:lnTo>
                    <a:pt x="6090770" y="4334795"/>
                  </a:lnTo>
                  <a:lnTo>
                    <a:pt x="5957889" y="4327394"/>
                  </a:lnTo>
                  <a:close/>
                </a:path>
                <a:path w="12146915" h="10318115">
                  <a:moveTo>
                    <a:pt x="5807844" y="4430716"/>
                  </a:moveTo>
                  <a:lnTo>
                    <a:pt x="5946118" y="4358737"/>
                  </a:lnTo>
                  <a:lnTo>
                    <a:pt x="5916526" y="4437537"/>
                  </a:lnTo>
                  <a:lnTo>
                    <a:pt x="5807844" y="4430716"/>
                  </a:lnTo>
                  <a:close/>
                </a:path>
                <a:path w="12146915" h="10318115">
                  <a:moveTo>
                    <a:pt x="5777494" y="4446514"/>
                  </a:moveTo>
                  <a:lnTo>
                    <a:pt x="5783989" y="4429219"/>
                  </a:lnTo>
                  <a:lnTo>
                    <a:pt x="5807844" y="4430716"/>
                  </a:lnTo>
                  <a:lnTo>
                    <a:pt x="5777494" y="4446514"/>
                  </a:lnTo>
                  <a:close/>
                </a:path>
                <a:path w="12146915" h="10318115">
                  <a:moveTo>
                    <a:pt x="6669129" y="11174"/>
                  </a:moveTo>
                  <a:lnTo>
                    <a:pt x="7443903" y="9161"/>
                  </a:lnTo>
                  <a:lnTo>
                    <a:pt x="7443422" y="10442"/>
                  </a:lnTo>
                  <a:lnTo>
                    <a:pt x="6669129" y="11174"/>
                  </a:lnTo>
                  <a:close/>
                </a:path>
                <a:path w="12146915" h="10318115">
                  <a:moveTo>
                    <a:pt x="4572159" y="5127435"/>
                  </a:moveTo>
                  <a:lnTo>
                    <a:pt x="4597125" y="5060954"/>
                  </a:lnTo>
                  <a:lnTo>
                    <a:pt x="5777494" y="4446514"/>
                  </a:lnTo>
                  <a:lnTo>
                    <a:pt x="5743211" y="4537805"/>
                  </a:lnTo>
                  <a:lnTo>
                    <a:pt x="5597237" y="4565268"/>
                  </a:lnTo>
                  <a:lnTo>
                    <a:pt x="5410878" y="4700271"/>
                  </a:lnTo>
                  <a:lnTo>
                    <a:pt x="5265045" y="4727357"/>
                  </a:lnTo>
                  <a:lnTo>
                    <a:pt x="5224630" y="4834975"/>
                  </a:lnTo>
                  <a:lnTo>
                    <a:pt x="5092256" y="4826227"/>
                  </a:lnTo>
                  <a:lnTo>
                    <a:pt x="5051746" y="4934096"/>
                  </a:lnTo>
                  <a:lnTo>
                    <a:pt x="4919322" y="4925479"/>
                  </a:lnTo>
                  <a:lnTo>
                    <a:pt x="4878611" y="5033886"/>
                  </a:lnTo>
                  <a:lnTo>
                    <a:pt x="4746101" y="5025496"/>
                  </a:lnTo>
                  <a:lnTo>
                    <a:pt x="4704390" y="5136566"/>
                  </a:lnTo>
                  <a:lnTo>
                    <a:pt x="4572159" y="5127435"/>
                  </a:lnTo>
                  <a:close/>
                </a:path>
                <a:path w="12146915" h="10318115">
                  <a:moveTo>
                    <a:pt x="491504" y="98973"/>
                  </a:moveTo>
                  <a:lnTo>
                    <a:pt x="522293" y="16986"/>
                  </a:lnTo>
                  <a:lnTo>
                    <a:pt x="6669129" y="11174"/>
                  </a:lnTo>
                  <a:lnTo>
                    <a:pt x="654268" y="26801"/>
                  </a:lnTo>
                  <a:lnTo>
                    <a:pt x="627433" y="98257"/>
                  </a:lnTo>
                  <a:lnTo>
                    <a:pt x="491504" y="98973"/>
                  </a:lnTo>
                  <a:close/>
                </a:path>
                <a:path w="12146915" h="10318115">
                  <a:moveTo>
                    <a:pt x="4415930" y="5182205"/>
                  </a:moveTo>
                  <a:lnTo>
                    <a:pt x="4437995" y="5123451"/>
                  </a:lnTo>
                  <a:lnTo>
                    <a:pt x="4569772" y="5133792"/>
                  </a:lnTo>
                  <a:lnTo>
                    <a:pt x="4546830" y="5194881"/>
                  </a:lnTo>
                  <a:lnTo>
                    <a:pt x="4415930" y="5182205"/>
                  </a:lnTo>
                  <a:close/>
                </a:path>
                <a:path w="12146915" h="10318115">
                  <a:moveTo>
                    <a:pt x="4253190" y="5254316"/>
                  </a:moveTo>
                  <a:lnTo>
                    <a:pt x="4283495" y="5173618"/>
                  </a:lnTo>
                  <a:lnTo>
                    <a:pt x="4413760" y="5187985"/>
                  </a:lnTo>
                  <a:lnTo>
                    <a:pt x="4382434" y="5271399"/>
                  </a:lnTo>
                  <a:lnTo>
                    <a:pt x="4253190" y="5254316"/>
                  </a:lnTo>
                  <a:close/>
                </a:path>
                <a:path w="12146915" h="10318115">
                  <a:moveTo>
                    <a:pt x="4105562" y="5286182"/>
                  </a:moveTo>
                  <a:lnTo>
                    <a:pt x="4133341" y="5212213"/>
                  </a:lnTo>
                  <a:lnTo>
                    <a:pt x="4262189" y="5230353"/>
                  </a:lnTo>
                  <a:lnTo>
                    <a:pt x="4233655" y="5306333"/>
                  </a:lnTo>
                  <a:lnTo>
                    <a:pt x="4105562" y="5286182"/>
                  </a:lnTo>
                  <a:close/>
                </a:path>
                <a:path w="12146915" h="10318115">
                  <a:moveTo>
                    <a:pt x="3961237" y="5309255"/>
                  </a:moveTo>
                  <a:lnTo>
                    <a:pt x="3987248" y="5239993"/>
                  </a:lnTo>
                  <a:lnTo>
                    <a:pt x="4114774" y="5261654"/>
                  </a:lnTo>
                  <a:lnTo>
                    <a:pt x="4088255" y="5332269"/>
                  </a:lnTo>
                  <a:lnTo>
                    <a:pt x="3961237" y="5309255"/>
                  </a:lnTo>
                  <a:close/>
                </a:path>
                <a:path w="12146915" h="10318115">
                  <a:moveTo>
                    <a:pt x="3819984" y="5324149"/>
                  </a:moveTo>
                  <a:lnTo>
                    <a:pt x="3844932" y="5257717"/>
                  </a:lnTo>
                  <a:lnTo>
                    <a:pt x="3971230" y="5282646"/>
                  </a:lnTo>
                  <a:lnTo>
                    <a:pt x="3946003" y="5349821"/>
                  </a:lnTo>
                  <a:lnTo>
                    <a:pt x="3819984" y="5324149"/>
                  </a:lnTo>
                  <a:close/>
                </a:path>
                <a:path w="12146915" h="10318115">
                  <a:moveTo>
                    <a:pt x="3681572" y="5331476"/>
                  </a:moveTo>
                  <a:lnTo>
                    <a:pt x="3706107" y="5266143"/>
                  </a:lnTo>
                  <a:lnTo>
                    <a:pt x="3831273" y="5294087"/>
                  </a:lnTo>
                  <a:lnTo>
                    <a:pt x="3806670" y="5359602"/>
                  </a:lnTo>
                  <a:lnTo>
                    <a:pt x="3681572" y="5331476"/>
                  </a:lnTo>
                  <a:close/>
                </a:path>
                <a:path w="12146915" h="10318115">
                  <a:moveTo>
                    <a:pt x="3545771" y="5331850"/>
                  </a:moveTo>
                  <a:lnTo>
                    <a:pt x="3570490" y="5266028"/>
                  </a:lnTo>
                  <a:lnTo>
                    <a:pt x="3694619" y="5296734"/>
                  </a:lnTo>
                  <a:lnTo>
                    <a:pt x="3670024" y="5362226"/>
                  </a:lnTo>
                  <a:lnTo>
                    <a:pt x="3545771" y="5331850"/>
                  </a:lnTo>
                  <a:close/>
                </a:path>
                <a:path w="12146915" h="10318115">
                  <a:moveTo>
                    <a:pt x="3416944" y="5313656"/>
                  </a:moveTo>
                  <a:lnTo>
                    <a:pt x="3437796" y="5258130"/>
                  </a:lnTo>
                  <a:lnTo>
                    <a:pt x="3560982" y="5291347"/>
                  </a:lnTo>
                  <a:lnTo>
                    <a:pt x="3540676" y="5345418"/>
                  </a:lnTo>
                  <a:lnTo>
                    <a:pt x="3416944" y="5313656"/>
                  </a:lnTo>
                  <a:close/>
                </a:path>
                <a:path w="12146915" h="10318115">
                  <a:moveTo>
                    <a:pt x="3284983" y="5303806"/>
                  </a:moveTo>
                  <a:lnTo>
                    <a:pt x="3311186" y="5234032"/>
                  </a:lnTo>
                  <a:lnTo>
                    <a:pt x="3433796" y="5268782"/>
                  </a:lnTo>
                  <a:lnTo>
                    <a:pt x="3407998" y="5337476"/>
                  </a:lnTo>
                  <a:lnTo>
                    <a:pt x="3284983" y="5303806"/>
                  </a:lnTo>
                  <a:close/>
                </a:path>
                <a:path w="12146915" h="10318115">
                  <a:moveTo>
                    <a:pt x="3155018" y="5288638"/>
                  </a:moveTo>
                  <a:lnTo>
                    <a:pt x="3182730" y="5214847"/>
                  </a:lnTo>
                  <a:lnTo>
                    <a:pt x="3304556" y="5251685"/>
                  </a:lnTo>
                  <a:lnTo>
                    <a:pt x="3277394" y="5324013"/>
                  </a:lnTo>
                  <a:lnTo>
                    <a:pt x="3155018" y="5288638"/>
                  </a:lnTo>
                  <a:close/>
                </a:path>
                <a:path w="12146915" h="10318115">
                  <a:moveTo>
                    <a:pt x="3030559" y="5258813"/>
                  </a:moveTo>
                  <a:lnTo>
                    <a:pt x="3056439" y="5189899"/>
                  </a:lnTo>
                  <a:lnTo>
                    <a:pt x="3177575" y="5228575"/>
                  </a:lnTo>
                  <a:lnTo>
                    <a:pt x="3151732" y="5297390"/>
                  </a:lnTo>
                  <a:lnTo>
                    <a:pt x="3030559" y="5258813"/>
                  </a:lnTo>
                  <a:close/>
                </a:path>
                <a:path w="12146915" h="10318115">
                  <a:moveTo>
                    <a:pt x="2909865" y="5218959"/>
                  </a:moveTo>
                  <a:lnTo>
                    <a:pt x="2933675" y="5155558"/>
                  </a:lnTo>
                  <a:lnTo>
                    <a:pt x="3054404" y="5195317"/>
                  </a:lnTo>
                  <a:lnTo>
                    <a:pt x="3028504" y="5264286"/>
                  </a:lnTo>
                  <a:lnTo>
                    <a:pt x="2909865" y="5218959"/>
                  </a:lnTo>
                  <a:close/>
                </a:path>
                <a:path w="12146915" h="10318115">
                  <a:moveTo>
                    <a:pt x="2794120" y="5165929"/>
                  </a:moveTo>
                  <a:lnTo>
                    <a:pt x="2818807" y="5100192"/>
                  </a:lnTo>
                  <a:lnTo>
                    <a:pt x="2934254" y="5154017"/>
                  </a:lnTo>
                  <a:lnTo>
                    <a:pt x="2910994" y="5215953"/>
                  </a:lnTo>
                  <a:lnTo>
                    <a:pt x="2794120" y="5165929"/>
                  </a:lnTo>
                  <a:close/>
                </a:path>
                <a:path w="12146915" h="10318115">
                  <a:moveTo>
                    <a:pt x="4111126" y="1297734"/>
                  </a:moveTo>
                  <a:lnTo>
                    <a:pt x="4323382" y="732534"/>
                  </a:lnTo>
                  <a:lnTo>
                    <a:pt x="4430616" y="808228"/>
                  </a:lnTo>
                  <a:lnTo>
                    <a:pt x="4247337" y="1296269"/>
                  </a:lnTo>
                  <a:lnTo>
                    <a:pt x="4111126" y="1297734"/>
                  </a:lnTo>
                  <a:close/>
                </a:path>
                <a:path w="12146915" h="10318115">
                  <a:moveTo>
                    <a:pt x="2686766" y="5090554"/>
                  </a:moveTo>
                  <a:lnTo>
                    <a:pt x="2712330" y="5022483"/>
                  </a:lnTo>
                  <a:lnTo>
                    <a:pt x="2824147" y="5085973"/>
                  </a:lnTo>
                  <a:lnTo>
                    <a:pt x="2800884" y="5147919"/>
                  </a:lnTo>
                  <a:lnTo>
                    <a:pt x="2686766" y="5090554"/>
                  </a:lnTo>
                  <a:close/>
                </a:path>
                <a:path w="12146915" h="10318115">
                  <a:moveTo>
                    <a:pt x="4219606" y="647631"/>
                  </a:moveTo>
                  <a:lnTo>
                    <a:pt x="4247161" y="574259"/>
                  </a:lnTo>
                  <a:lnTo>
                    <a:pt x="4359535" y="636265"/>
                  </a:lnTo>
                  <a:lnTo>
                    <a:pt x="4331206" y="711701"/>
                  </a:lnTo>
                  <a:lnTo>
                    <a:pt x="4219606" y="647631"/>
                  </a:lnTo>
                  <a:close/>
                </a:path>
                <a:path w="12146915" h="10318115">
                  <a:moveTo>
                    <a:pt x="3857936" y="1610697"/>
                  </a:moveTo>
                  <a:lnTo>
                    <a:pt x="3906801" y="1480577"/>
                  </a:lnTo>
                  <a:lnTo>
                    <a:pt x="4042298" y="1481013"/>
                  </a:lnTo>
                  <a:lnTo>
                    <a:pt x="3993122" y="1611958"/>
                  </a:lnTo>
                  <a:lnTo>
                    <a:pt x="3857936" y="1610697"/>
                  </a:lnTo>
                  <a:close/>
                </a:path>
                <a:path w="12146915" h="10318115">
                  <a:moveTo>
                    <a:pt x="2586778" y="4995566"/>
                  </a:moveTo>
                  <a:lnTo>
                    <a:pt x="2611911" y="4928642"/>
                  </a:lnTo>
                  <a:lnTo>
                    <a:pt x="2724410" y="4990316"/>
                  </a:lnTo>
                  <a:lnTo>
                    <a:pt x="2699177" y="5057506"/>
                  </a:lnTo>
                  <a:lnTo>
                    <a:pt x="2586778" y="4995566"/>
                  </a:lnTo>
                  <a:close/>
                </a:path>
                <a:path w="12146915" h="10318115">
                  <a:moveTo>
                    <a:pt x="4109445" y="579733"/>
                  </a:moveTo>
                  <a:lnTo>
                    <a:pt x="4138422" y="502571"/>
                  </a:lnTo>
                  <a:lnTo>
                    <a:pt x="4252711" y="559478"/>
                  </a:lnTo>
                  <a:lnTo>
                    <a:pt x="4224302" y="635128"/>
                  </a:lnTo>
                  <a:lnTo>
                    <a:pt x="4109445" y="579733"/>
                  </a:lnTo>
                  <a:close/>
                </a:path>
                <a:path w="12146915" h="10318115">
                  <a:moveTo>
                    <a:pt x="3683678" y="1776512"/>
                  </a:moveTo>
                  <a:lnTo>
                    <a:pt x="3842890" y="1650761"/>
                  </a:lnTo>
                  <a:lnTo>
                    <a:pt x="3794514" y="1779577"/>
                  </a:lnTo>
                  <a:lnTo>
                    <a:pt x="3683678" y="1776512"/>
                  </a:lnTo>
                  <a:close/>
                </a:path>
                <a:path w="12146915" h="10318115">
                  <a:moveTo>
                    <a:pt x="2488681" y="4895541"/>
                  </a:moveTo>
                  <a:lnTo>
                    <a:pt x="2513588" y="4829220"/>
                  </a:lnTo>
                  <a:lnTo>
                    <a:pt x="2625394" y="4892738"/>
                  </a:lnTo>
                  <a:lnTo>
                    <a:pt x="2600424" y="4959229"/>
                  </a:lnTo>
                  <a:lnTo>
                    <a:pt x="2488681" y="4895541"/>
                  </a:lnTo>
                  <a:close/>
                </a:path>
                <a:path w="12146915" h="10318115">
                  <a:moveTo>
                    <a:pt x="3650022" y="1803095"/>
                  </a:moveTo>
                  <a:lnTo>
                    <a:pt x="3660248" y="1775865"/>
                  </a:lnTo>
                  <a:lnTo>
                    <a:pt x="3683678" y="1776512"/>
                  </a:lnTo>
                  <a:lnTo>
                    <a:pt x="3650022" y="1803095"/>
                  </a:lnTo>
                  <a:close/>
                </a:path>
                <a:path w="12146915" h="10318115">
                  <a:moveTo>
                    <a:pt x="4000819" y="507745"/>
                  </a:moveTo>
                  <a:lnTo>
                    <a:pt x="4027934" y="435543"/>
                  </a:lnTo>
                  <a:lnTo>
                    <a:pt x="4144866" y="485413"/>
                  </a:lnTo>
                  <a:lnTo>
                    <a:pt x="4116539" y="560843"/>
                  </a:lnTo>
                  <a:lnTo>
                    <a:pt x="4000819" y="507745"/>
                  </a:lnTo>
                  <a:close/>
                </a:path>
                <a:path w="12146915" h="10318115">
                  <a:moveTo>
                    <a:pt x="3287638" y="2045580"/>
                  </a:moveTo>
                  <a:lnTo>
                    <a:pt x="3338295" y="1910691"/>
                  </a:lnTo>
                  <a:lnTo>
                    <a:pt x="3486758" y="1876599"/>
                  </a:lnTo>
                  <a:lnTo>
                    <a:pt x="3650022" y="1803095"/>
                  </a:lnTo>
                  <a:lnTo>
                    <a:pt x="3600189" y="1935790"/>
                  </a:lnTo>
                  <a:lnTo>
                    <a:pt x="3466336" y="1930980"/>
                  </a:lnTo>
                  <a:lnTo>
                    <a:pt x="3421474" y="2050437"/>
                  </a:lnTo>
                  <a:lnTo>
                    <a:pt x="3287638" y="2045580"/>
                  </a:lnTo>
                  <a:close/>
                </a:path>
                <a:path w="12146915" h="10318115">
                  <a:moveTo>
                    <a:pt x="2384734" y="4811094"/>
                  </a:moveTo>
                  <a:lnTo>
                    <a:pt x="2417306" y="4724361"/>
                  </a:lnTo>
                  <a:lnTo>
                    <a:pt x="2528438" y="4789675"/>
                  </a:lnTo>
                  <a:lnTo>
                    <a:pt x="2496047" y="4875927"/>
                  </a:lnTo>
                  <a:lnTo>
                    <a:pt x="2384734" y="4811094"/>
                  </a:lnTo>
                  <a:close/>
                </a:path>
                <a:path w="12146915" h="10318115">
                  <a:moveTo>
                    <a:pt x="3887812" y="447423"/>
                  </a:moveTo>
                  <a:lnTo>
                    <a:pt x="3911554" y="384201"/>
                  </a:lnTo>
                  <a:lnTo>
                    <a:pt x="4029427" y="431565"/>
                  </a:lnTo>
                  <a:lnTo>
                    <a:pt x="4003819" y="499755"/>
                  </a:lnTo>
                  <a:lnTo>
                    <a:pt x="3887812" y="447423"/>
                  </a:lnTo>
                  <a:close/>
                </a:path>
                <a:path w="12146915" h="10318115">
                  <a:moveTo>
                    <a:pt x="2289853" y="4702508"/>
                  </a:moveTo>
                  <a:lnTo>
                    <a:pt x="2314595" y="4636623"/>
                  </a:lnTo>
                  <a:lnTo>
                    <a:pt x="2425288" y="4703108"/>
                  </a:lnTo>
                  <a:lnTo>
                    <a:pt x="2400531" y="4769029"/>
                  </a:lnTo>
                  <a:lnTo>
                    <a:pt x="2289853" y="4702508"/>
                  </a:lnTo>
                  <a:close/>
                </a:path>
                <a:path w="12146915" h="10318115">
                  <a:moveTo>
                    <a:pt x="3769766" y="400521"/>
                  </a:moveTo>
                  <a:lnTo>
                    <a:pt x="3792806" y="339168"/>
                  </a:lnTo>
                  <a:lnTo>
                    <a:pt x="3912143" y="382633"/>
                  </a:lnTo>
                  <a:lnTo>
                    <a:pt x="3889946" y="441739"/>
                  </a:lnTo>
                  <a:lnTo>
                    <a:pt x="3769766" y="400521"/>
                  </a:lnTo>
                  <a:close/>
                </a:path>
                <a:path w="12146915" h="10318115">
                  <a:moveTo>
                    <a:pt x="3094142" y="2199588"/>
                  </a:moveTo>
                  <a:lnTo>
                    <a:pt x="3130763" y="2102073"/>
                  </a:lnTo>
                  <a:lnTo>
                    <a:pt x="3279188" y="2068083"/>
                  </a:lnTo>
                  <a:lnTo>
                    <a:pt x="3242850" y="2164843"/>
                  </a:lnTo>
                  <a:lnTo>
                    <a:pt x="3094142" y="2199588"/>
                  </a:lnTo>
                  <a:close/>
                </a:path>
                <a:path w="12146915" h="10318115">
                  <a:moveTo>
                    <a:pt x="2196846" y="4588930"/>
                  </a:moveTo>
                  <a:lnTo>
                    <a:pt x="2221597" y="4523022"/>
                  </a:lnTo>
                  <a:lnTo>
                    <a:pt x="2331645" y="4591224"/>
                  </a:lnTo>
                  <a:lnTo>
                    <a:pt x="2306904" y="4657103"/>
                  </a:lnTo>
                  <a:lnTo>
                    <a:pt x="2196846" y="4588930"/>
                  </a:lnTo>
                  <a:close/>
                </a:path>
                <a:path w="12146915" h="10318115">
                  <a:moveTo>
                    <a:pt x="3646532" y="367430"/>
                  </a:moveTo>
                  <a:lnTo>
                    <a:pt x="3669538" y="306169"/>
                  </a:lnTo>
                  <a:lnTo>
                    <a:pt x="3790403" y="345566"/>
                  </a:lnTo>
                  <a:lnTo>
                    <a:pt x="3767888" y="405521"/>
                  </a:lnTo>
                  <a:lnTo>
                    <a:pt x="3646532" y="367430"/>
                  </a:lnTo>
                  <a:close/>
                </a:path>
                <a:path w="12146915" h="10318115">
                  <a:moveTo>
                    <a:pt x="2915750" y="2313374"/>
                  </a:moveTo>
                  <a:lnTo>
                    <a:pt x="2967604" y="2175296"/>
                  </a:lnTo>
                  <a:lnTo>
                    <a:pt x="3101247" y="2180667"/>
                  </a:lnTo>
                  <a:lnTo>
                    <a:pt x="3064368" y="2278870"/>
                  </a:lnTo>
                  <a:lnTo>
                    <a:pt x="2915750" y="2313374"/>
                  </a:lnTo>
                  <a:close/>
                </a:path>
                <a:path w="12146915" h="10318115">
                  <a:moveTo>
                    <a:pt x="2105673" y="4470468"/>
                  </a:moveTo>
                  <a:lnTo>
                    <a:pt x="2130495" y="4404370"/>
                  </a:lnTo>
                  <a:lnTo>
                    <a:pt x="2239917" y="4474239"/>
                  </a:lnTo>
                  <a:lnTo>
                    <a:pt x="2215124" y="4540257"/>
                  </a:lnTo>
                  <a:lnTo>
                    <a:pt x="2105673" y="4470468"/>
                  </a:lnTo>
                  <a:close/>
                </a:path>
                <a:path w="12146915" h="10318115">
                  <a:moveTo>
                    <a:pt x="3516795" y="351658"/>
                  </a:moveTo>
                  <a:lnTo>
                    <a:pt x="3545125" y="276221"/>
                  </a:lnTo>
                  <a:lnTo>
                    <a:pt x="3667043" y="312813"/>
                  </a:lnTo>
                  <a:lnTo>
                    <a:pt x="3639874" y="385160"/>
                  </a:lnTo>
                  <a:lnTo>
                    <a:pt x="3516795" y="351658"/>
                  </a:lnTo>
                  <a:close/>
                </a:path>
                <a:path w="12146915" h="10318115">
                  <a:moveTo>
                    <a:pt x="2890343" y="2331521"/>
                  </a:moveTo>
                  <a:lnTo>
                    <a:pt x="2915750" y="2313374"/>
                  </a:lnTo>
                  <a:lnTo>
                    <a:pt x="2908655" y="2332267"/>
                  </a:lnTo>
                  <a:lnTo>
                    <a:pt x="2890343" y="2331521"/>
                  </a:lnTo>
                  <a:close/>
                </a:path>
                <a:path w="12146915" h="10318115">
                  <a:moveTo>
                    <a:pt x="2016294" y="4347230"/>
                  </a:moveTo>
                  <a:lnTo>
                    <a:pt x="2041237" y="4280809"/>
                  </a:lnTo>
                  <a:lnTo>
                    <a:pt x="2150050" y="4352299"/>
                  </a:lnTo>
                  <a:lnTo>
                    <a:pt x="2125152" y="4418599"/>
                  </a:lnTo>
                  <a:lnTo>
                    <a:pt x="2016294" y="4347230"/>
                  </a:lnTo>
                  <a:close/>
                </a:path>
                <a:path w="12146915" h="10318115">
                  <a:moveTo>
                    <a:pt x="2544976" y="2578201"/>
                  </a:moveTo>
                  <a:lnTo>
                    <a:pt x="2597323" y="2438810"/>
                  </a:lnTo>
                  <a:lnTo>
                    <a:pt x="2730911" y="2444328"/>
                  </a:lnTo>
                  <a:lnTo>
                    <a:pt x="2775040" y="2326822"/>
                  </a:lnTo>
                  <a:lnTo>
                    <a:pt x="2890343" y="2331521"/>
                  </a:lnTo>
                  <a:lnTo>
                    <a:pt x="2544976" y="2578201"/>
                  </a:lnTo>
                  <a:close/>
                </a:path>
                <a:path w="12146915" h="10318115">
                  <a:moveTo>
                    <a:pt x="3381979" y="349411"/>
                  </a:moveTo>
                  <a:lnTo>
                    <a:pt x="3413904" y="264400"/>
                  </a:lnTo>
                  <a:lnTo>
                    <a:pt x="3537455" y="296644"/>
                  </a:lnTo>
                  <a:lnTo>
                    <a:pt x="3506735" y="378446"/>
                  </a:lnTo>
                  <a:lnTo>
                    <a:pt x="3381979" y="349411"/>
                  </a:lnTo>
                  <a:close/>
                </a:path>
                <a:path w="12146915" h="10318115">
                  <a:moveTo>
                    <a:pt x="1928667" y="4219325"/>
                  </a:moveTo>
                  <a:lnTo>
                    <a:pt x="1953768" y="4152485"/>
                  </a:lnTo>
                  <a:lnTo>
                    <a:pt x="2061991" y="4225546"/>
                  </a:lnTo>
                  <a:lnTo>
                    <a:pt x="2036945" y="4292238"/>
                  </a:lnTo>
                  <a:lnTo>
                    <a:pt x="1928667" y="4219325"/>
                  </a:lnTo>
                  <a:close/>
                </a:path>
                <a:path w="12146915" h="10318115">
                  <a:moveTo>
                    <a:pt x="3249715" y="340366"/>
                  </a:moveTo>
                  <a:lnTo>
                    <a:pt x="3277659" y="265958"/>
                  </a:lnTo>
                  <a:lnTo>
                    <a:pt x="3402905" y="293687"/>
                  </a:lnTo>
                  <a:lnTo>
                    <a:pt x="3375565" y="366488"/>
                  </a:lnTo>
                  <a:lnTo>
                    <a:pt x="3249715" y="340366"/>
                  </a:lnTo>
                  <a:close/>
                </a:path>
                <a:path w="12146915" h="10318115">
                  <a:moveTo>
                    <a:pt x="2367547" y="2689425"/>
                  </a:moveTo>
                  <a:lnTo>
                    <a:pt x="2419726" y="2550481"/>
                  </a:lnTo>
                  <a:lnTo>
                    <a:pt x="2553283" y="2556083"/>
                  </a:lnTo>
                  <a:lnTo>
                    <a:pt x="2500996" y="2695313"/>
                  </a:lnTo>
                  <a:lnTo>
                    <a:pt x="2367547" y="2689425"/>
                  </a:lnTo>
                  <a:close/>
                </a:path>
                <a:path w="12146915" h="10318115">
                  <a:moveTo>
                    <a:pt x="1842752" y="4086861"/>
                  </a:moveTo>
                  <a:lnTo>
                    <a:pt x="1879462" y="3989109"/>
                  </a:lnTo>
                  <a:lnTo>
                    <a:pt x="1986926" y="4064191"/>
                  </a:lnTo>
                  <a:lnTo>
                    <a:pt x="1950465" y="4161282"/>
                  </a:lnTo>
                  <a:lnTo>
                    <a:pt x="1842752" y="4086861"/>
                  </a:lnTo>
                  <a:close/>
                </a:path>
                <a:path w="12146915" h="10318115">
                  <a:moveTo>
                    <a:pt x="3106736" y="359855"/>
                  </a:moveTo>
                  <a:lnTo>
                    <a:pt x="3136199" y="281400"/>
                  </a:lnTo>
                  <a:lnTo>
                    <a:pt x="3263205" y="304445"/>
                  </a:lnTo>
                  <a:lnTo>
                    <a:pt x="3234188" y="381712"/>
                  </a:lnTo>
                  <a:lnTo>
                    <a:pt x="3106736" y="359855"/>
                  </a:lnTo>
                  <a:close/>
                </a:path>
                <a:path w="12146915" h="10318115">
                  <a:moveTo>
                    <a:pt x="2176840" y="2836005"/>
                  </a:moveTo>
                  <a:lnTo>
                    <a:pt x="2227646" y="2700716"/>
                  </a:lnTo>
                  <a:lnTo>
                    <a:pt x="2361158" y="2706438"/>
                  </a:lnTo>
                  <a:lnTo>
                    <a:pt x="2309874" y="2842998"/>
                  </a:lnTo>
                  <a:lnTo>
                    <a:pt x="2176840" y="2836005"/>
                  </a:lnTo>
                  <a:close/>
                </a:path>
                <a:path w="12146915" h="10318115">
                  <a:moveTo>
                    <a:pt x="1758509" y="3949946"/>
                  </a:moveTo>
                  <a:lnTo>
                    <a:pt x="1795956" y="3850232"/>
                  </a:lnTo>
                  <a:lnTo>
                    <a:pt x="1902872" y="3926773"/>
                  </a:lnTo>
                  <a:lnTo>
                    <a:pt x="1865669" y="4025838"/>
                  </a:lnTo>
                  <a:lnTo>
                    <a:pt x="1758509" y="3949946"/>
                  </a:lnTo>
                  <a:close/>
                </a:path>
                <a:path w="12146915" h="10318115">
                  <a:moveTo>
                    <a:pt x="2959041" y="391902"/>
                  </a:moveTo>
                  <a:lnTo>
                    <a:pt x="2989337" y="311230"/>
                  </a:lnTo>
                  <a:lnTo>
                    <a:pt x="3118165" y="329423"/>
                  </a:lnTo>
                  <a:lnTo>
                    <a:pt x="3088050" y="409613"/>
                  </a:lnTo>
                  <a:lnTo>
                    <a:pt x="2959041" y="391902"/>
                  </a:lnTo>
                  <a:close/>
                </a:path>
                <a:path w="12146915" h="10318115">
                  <a:moveTo>
                    <a:pt x="2003321" y="2936817"/>
                  </a:moveTo>
                  <a:lnTo>
                    <a:pt x="2050380" y="2811507"/>
                  </a:lnTo>
                  <a:lnTo>
                    <a:pt x="2183850" y="2817338"/>
                  </a:lnTo>
                  <a:lnTo>
                    <a:pt x="2135524" y="2946022"/>
                  </a:lnTo>
                  <a:lnTo>
                    <a:pt x="2003321" y="2936817"/>
                  </a:lnTo>
                  <a:close/>
                </a:path>
                <a:path w="12146915" h="10318115">
                  <a:moveTo>
                    <a:pt x="1688346" y="3775540"/>
                  </a:moveTo>
                  <a:lnTo>
                    <a:pt x="1714059" y="3707072"/>
                  </a:lnTo>
                  <a:lnTo>
                    <a:pt x="1820444" y="3785024"/>
                  </a:lnTo>
                  <a:lnTo>
                    <a:pt x="1794790" y="3853338"/>
                  </a:lnTo>
                  <a:lnTo>
                    <a:pt x="1688346" y="3775540"/>
                  </a:lnTo>
                  <a:close/>
                </a:path>
                <a:path w="12146915" h="10318115">
                  <a:moveTo>
                    <a:pt x="2794645" y="468421"/>
                  </a:moveTo>
                  <a:lnTo>
                    <a:pt x="2824418" y="389141"/>
                  </a:lnTo>
                  <a:lnTo>
                    <a:pt x="2955774" y="400603"/>
                  </a:lnTo>
                  <a:lnTo>
                    <a:pt x="2925659" y="480793"/>
                  </a:lnTo>
                  <a:lnTo>
                    <a:pt x="2794645" y="468421"/>
                  </a:lnTo>
                  <a:close/>
                </a:path>
                <a:path w="12146915" h="10318115">
                  <a:moveTo>
                    <a:pt x="1834233" y="3025830"/>
                  </a:moveTo>
                  <a:lnTo>
                    <a:pt x="1877267" y="2911237"/>
                  </a:lnTo>
                  <a:lnTo>
                    <a:pt x="2008983" y="2921740"/>
                  </a:lnTo>
                  <a:lnTo>
                    <a:pt x="1965162" y="3038428"/>
                  </a:lnTo>
                  <a:lnTo>
                    <a:pt x="1834233" y="3025830"/>
                  </a:lnTo>
                  <a:close/>
                </a:path>
                <a:path w="12146915" h="10318115">
                  <a:moveTo>
                    <a:pt x="1473832" y="3263035"/>
                  </a:moveTo>
                  <a:lnTo>
                    <a:pt x="1524598" y="3127855"/>
                  </a:lnTo>
                  <a:lnTo>
                    <a:pt x="1726738" y="3673308"/>
                  </a:lnTo>
                  <a:lnTo>
                    <a:pt x="1713768" y="3707846"/>
                  </a:lnTo>
                  <a:lnTo>
                    <a:pt x="1607845" y="3628661"/>
                  </a:lnTo>
                  <a:lnTo>
                    <a:pt x="1646151" y="3526658"/>
                  </a:lnTo>
                  <a:lnTo>
                    <a:pt x="1540295" y="3447294"/>
                  </a:lnTo>
                  <a:lnTo>
                    <a:pt x="1581017" y="3338859"/>
                  </a:lnTo>
                  <a:lnTo>
                    <a:pt x="1473832" y="3263035"/>
                  </a:lnTo>
                  <a:close/>
                </a:path>
                <a:path w="12146915" h="10318115">
                  <a:moveTo>
                    <a:pt x="2636476" y="528356"/>
                  </a:moveTo>
                  <a:lnTo>
                    <a:pt x="2667749" y="445083"/>
                  </a:lnTo>
                  <a:lnTo>
                    <a:pt x="2799298" y="456030"/>
                  </a:lnTo>
                  <a:lnTo>
                    <a:pt x="2768941" y="536865"/>
                  </a:lnTo>
                  <a:lnTo>
                    <a:pt x="2636476" y="528356"/>
                  </a:lnTo>
                  <a:close/>
                </a:path>
                <a:path w="12146915" h="10318115">
                  <a:moveTo>
                    <a:pt x="1681667" y="3070845"/>
                  </a:moveTo>
                  <a:lnTo>
                    <a:pt x="1711027" y="2992667"/>
                  </a:lnTo>
                  <a:lnTo>
                    <a:pt x="1841164" y="3007372"/>
                  </a:lnTo>
                  <a:lnTo>
                    <a:pt x="1811350" y="3086762"/>
                  </a:lnTo>
                  <a:lnTo>
                    <a:pt x="1681667" y="3070845"/>
                  </a:lnTo>
                  <a:close/>
                </a:path>
                <a:path w="12146915" h="10318115">
                  <a:moveTo>
                    <a:pt x="2465591" y="622154"/>
                  </a:moveTo>
                  <a:lnTo>
                    <a:pt x="2497601" y="536917"/>
                  </a:lnTo>
                  <a:lnTo>
                    <a:pt x="2629401" y="547198"/>
                  </a:lnTo>
                  <a:lnTo>
                    <a:pt x="2597571" y="631954"/>
                  </a:lnTo>
                  <a:lnTo>
                    <a:pt x="2465591" y="622154"/>
                  </a:lnTo>
                  <a:close/>
                </a:path>
                <a:path w="12146915" h="10318115">
                  <a:moveTo>
                    <a:pt x="1533339" y="3104578"/>
                  </a:moveTo>
                  <a:lnTo>
                    <a:pt x="1560766" y="3031545"/>
                  </a:lnTo>
                  <a:lnTo>
                    <a:pt x="1689720" y="3049402"/>
                  </a:lnTo>
                  <a:lnTo>
                    <a:pt x="1661526" y="3124477"/>
                  </a:lnTo>
                  <a:lnTo>
                    <a:pt x="1533339" y="3104578"/>
                  </a:lnTo>
                  <a:close/>
                </a:path>
                <a:path w="12146915" h="10318115">
                  <a:moveTo>
                    <a:pt x="2293928" y="718024"/>
                  </a:moveTo>
                  <a:lnTo>
                    <a:pt x="2339628" y="596332"/>
                  </a:lnTo>
                  <a:lnTo>
                    <a:pt x="2471607" y="606135"/>
                  </a:lnTo>
                  <a:lnTo>
                    <a:pt x="2426064" y="727409"/>
                  </a:lnTo>
                  <a:lnTo>
                    <a:pt x="2293928" y="718024"/>
                  </a:lnTo>
                  <a:close/>
                </a:path>
                <a:path w="12146915" h="10318115">
                  <a:moveTo>
                    <a:pt x="1382277" y="3145590"/>
                  </a:moveTo>
                  <a:lnTo>
                    <a:pt x="1432009" y="3013162"/>
                  </a:lnTo>
                  <a:lnTo>
                    <a:pt x="1549772" y="3060821"/>
                  </a:lnTo>
                  <a:lnTo>
                    <a:pt x="1493393" y="3210947"/>
                  </a:lnTo>
                  <a:lnTo>
                    <a:pt x="1382277" y="3145590"/>
                  </a:lnTo>
                  <a:close/>
                </a:path>
                <a:path w="12146915" h="10318115">
                  <a:moveTo>
                    <a:pt x="2121902" y="814861"/>
                  </a:moveTo>
                  <a:lnTo>
                    <a:pt x="2167813" y="692606"/>
                  </a:lnTo>
                  <a:lnTo>
                    <a:pt x="2300022" y="701797"/>
                  </a:lnTo>
                  <a:lnTo>
                    <a:pt x="2254089" y="824108"/>
                  </a:lnTo>
                  <a:lnTo>
                    <a:pt x="2121902" y="814861"/>
                  </a:lnTo>
                  <a:close/>
                </a:path>
                <a:path w="12146915" h="10318115">
                  <a:moveTo>
                    <a:pt x="1333256" y="2914886"/>
                  </a:moveTo>
                  <a:lnTo>
                    <a:pt x="1369066" y="2819530"/>
                  </a:lnTo>
                  <a:lnTo>
                    <a:pt x="1474769" y="2899299"/>
                  </a:lnTo>
                  <a:lnTo>
                    <a:pt x="1436890" y="3000166"/>
                  </a:lnTo>
                  <a:lnTo>
                    <a:pt x="1333256" y="2914886"/>
                  </a:lnTo>
                  <a:close/>
                </a:path>
                <a:path w="12146915" h="10318115">
                  <a:moveTo>
                    <a:pt x="1278239" y="3061387"/>
                  </a:moveTo>
                  <a:lnTo>
                    <a:pt x="1301332" y="2999892"/>
                  </a:lnTo>
                  <a:lnTo>
                    <a:pt x="1419225" y="3047203"/>
                  </a:lnTo>
                  <a:lnTo>
                    <a:pt x="1393631" y="3115356"/>
                  </a:lnTo>
                  <a:lnTo>
                    <a:pt x="1278239" y="3061387"/>
                  </a:lnTo>
                  <a:close/>
                </a:path>
                <a:path w="12146915" h="10318115">
                  <a:moveTo>
                    <a:pt x="1949927" y="911560"/>
                  </a:moveTo>
                  <a:lnTo>
                    <a:pt x="1995110" y="791245"/>
                  </a:lnTo>
                  <a:lnTo>
                    <a:pt x="2127536" y="799857"/>
                  </a:lnTo>
                  <a:lnTo>
                    <a:pt x="2082062" y="920945"/>
                  </a:lnTo>
                  <a:lnTo>
                    <a:pt x="1949927" y="911560"/>
                  </a:lnTo>
                  <a:close/>
                </a:path>
                <a:path w="12146915" h="10318115">
                  <a:moveTo>
                    <a:pt x="1254980" y="2762080"/>
                  </a:moveTo>
                  <a:lnTo>
                    <a:pt x="1289998" y="2668835"/>
                  </a:lnTo>
                  <a:lnTo>
                    <a:pt x="1382290" y="2784316"/>
                  </a:lnTo>
                  <a:lnTo>
                    <a:pt x="1359149" y="2845937"/>
                  </a:lnTo>
                  <a:lnTo>
                    <a:pt x="1254980" y="2762080"/>
                  </a:lnTo>
                  <a:close/>
                </a:path>
                <a:path w="12146915" h="10318115">
                  <a:moveTo>
                    <a:pt x="1166601" y="2997419"/>
                  </a:moveTo>
                  <a:lnTo>
                    <a:pt x="1185701" y="2946558"/>
                  </a:lnTo>
                  <a:lnTo>
                    <a:pt x="1302805" y="2995970"/>
                  </a:lnTo>
                  <a:lnTo>
                    <a:pt x="1282755" y="3049360"/>
                  </a:lnTo>
                  <a:lnTo>
                    <a:pt x="1166601" y="2997419"/>
                  </a:lnTo>
                  <a:close/>
                </a:path>
                <a:path w="12146915" h="10318115">
                  <a:moveTo>
                    <a:pt x="1778419" y="1007015"/>
                  </a:moveTo>
                  <a:lnTo>
                    <a:pt x="1821565" y="892126"/>
                  </a:lnTo>
                  <a:lnTo>
                    <a:pt x="1954197" y="900189"/>
                  </a:lnTo>
                  <a:lnTo>
                    <a:pt x="1910399" y="1016815"/>
                  </a:lnTo>
                  <a:lnTo>
                    <a:pt x="1778419" y="1007015"/>
                  </a:lnTo>
                  <a:close/>
                </a:path>
                <a:path w="12146915" h="10318115">
                  <a:moveTo>
                    <a:pt x="1194020" y="2563168"/>
                  </a:moveTo>
                  <a:lnTo>
                    <a:pt x="1225241" y="2480031"/>
                  </a:lnTo>
                  <a:lnTo>
                    <a:pt x="1330454" y="2561108"/>
                  </a:lnTo>
                  <a:lnTo>
                    <a:pt x="1284081" y="2684590"/>
                  </a:lnTo>
                  <a:lnTo>
                    <a:pt x="1194020" y="2563168"/>
                  </a:lnTo>
                  <a:close/>
                </a:path>
                <a:path w="12146915" h="10318115">
                  <a:moveTo>
                    <a:pt x="1053863" y="2936381"/>
                  </a:moveTo>
                  <a:lnTo>
                    <a:pt x="1075142" y="2879719"/>
                  </a:lnTo>
                  <a:lnTo>
                    <a:pt x="1190654" y="2933369"/>
                  </a:lnTo>
                  <a:lnTo>
                    <a:pt x="1169564" y="2989530"/>
                  </a:lnTo>
                  <a:lnTo>
                    <a:pt x="1053863" y="2936381"/>
                  </a:lnTo>
                  <a:close/>
                </a:path>
                <a:path w="12146915" h="10318115">
                  <a:moveTo>
                    <a:pt x="1620622" y="1065964"/>
                  </a:moveTo>
                  <a:lnTo>
                    <a:pt x="1647225" y="995124"/>
                  </a:lnTo>
                  <a:lnTo>
                    <a:pt x="1780051" y="1002669"/>
                  </a:lnTo>
                  <a:lnTo>
                    <a:pt x="1752417" y="1076256"/>
                  </a:lnTo>
                  <a:lnTo>
                    <a:pt x="1620622" y="1065964"/>
                  </a:lnTo>
                  <a:close/>
                </a:path>
                <a:path w="12146915" h="10318115">
                  <a:moveTo>
                    <a:pt x="1132906" y="2364666"/>
                  </a:moveTo>
                  <a:lnTo>
                    <a:pt x="1176737" y="2247950"/>
                  </a:lnTo>
                  <a:lnTo>
                    <a:pt x="1281248" y="2330895"/>
                  </a:lnTo>
                  <a:lnTo>
                    <a:pt x="1237267" y="2448009"/>
                  </a:lnTo>
                  <a:lnTo>
                    <a:pt x="1132906" y="2364666"/>
                  </a:lnTo>
                  <a:close/>
                </a:path>
                <a:path w="12146915" h="10318115">
                  <a:moveTo>
                    <a:pt x="945972" y="2862436"/>
                  </a:moveTo>
                  <a:lnTo>
                    <a:pt x="968598" y="2802189"/>
                  </a:lnTo>
                  <a:lnTo>
                    <a:pt x="1083010" y="2858768"/>
                  </a:lnTo>
                  <a:lnTo>
                    <a:pt x="1060955" y="2917496"/>
                  </a:lnTo>
                  <a:lnTo>
                    <a:pt x="945972" y="2862436"/>
                  </a:lnTo>
                  <a:close/>
                </a:path>
                <a:path w="12146915" h="10318115">
                  <a:moveTo>
                    <a:pt x="1433960" y="1201770"/>
                  </a:moveTo>
                  <a:lnTo>
                    <a:pt x="1472136" y="1100114"/>
                  </a:lnTo>
                  <a:lnTo>
                    <a:pt x="1605146" y="1107173"/>
                  </a:lnTo>
                  <a:lnTo>
                    <a:pt x="1567395" y="1207698"/>
                  </a:lnTo>
                  <a:lnTo>
                    <a:pt x="1433960" y="1201770"/>
                  </a:lnTo>
                  <a:close/>
                </a:path>
                <a:path w="12146915" h="10318115">
                  <a:moveTo>
                    <a:pt x="1088837" y="2120774"/>
                  </a:moveTo>
                  <a:lnTo>
                    <a:pt x="1137525" y="1991124"/>
                  </a:lnTo>
                  <a:lnTo>
                    <a:pt x="1240008" y="2079472"/>
                  </a:lnTo>
                  <a:lnTo>
                    <a:pt x="1192379" y="2206298"/>
                  </a:lnTo>
                  <a:lnTo>
                    <a:pt x="1088837" y="2120774"/>
                  </a:lnTo>
                  <a:close/>
                </a:path>
                <a:path w="12146915" h="10318115">
                  <a:moveTo>
                    <a:pt x="840324" y="2782520"/>
                  </a:moveTo>
                  <a:lnTo>
                    <a:pt x="859740" y="2730817"/>
                  </a:lnTo>
                  <a:lnTo>
                    <a:pt x="973437" y="2789302"/>
                  </a:lnTo>
                  <a:lnTo>
                    <a:pt x="954544" y="2839610"/>
                  </a:lnTo>
                  <a:lnTo>
                    <a:pt x="840324" y="2782520"/>
                  </a:lnTo>
                  <a:close/>
                </a:path>
                <a:path w="12146915" h="10318115">
                  <a:moveTo>
                    <a:pt x="1065303" y="1822202"/>
                  </a:moveTo>
                  <a:lnTo>
                    <a:pt x="1292300" y="1217747"/>
                  </a:lnTo>
                  <a:lnTo>
                    <a:pt x="1426731" y="1221021"/>
                  </a:lnTo>
                  <a:lnTo>
                    <a:pt x="1168046" y="1909854"/>
                  </a:lnTo>
                  <a:lnTo>
                    <a:pt x="1065303" y="1822202"/>
                  </a:lnTo>
                  <a:close/>
                </a:path>
                <a:path w="12146915" h="10318115">
                  <a:moveTo>
                    <a:pt x="731573" y="2710864"/>
                  </a:moveTo>
                  <a:lnTo>
                    <a:pt x="758534" y="2639073"/>
                  </a:lnTo>
                  <a:lnTo>
                    <a:pt x="871185" y="2700342"/>
                  </a:lnTo>
                  <a:lnTo>
                    <a:pt x="845260" y="2769375"/>
                  </a:lnTo>
                  <a:lnTo>
                    <a:pt x="731573" y="2710864"/>
                  </a:lnTo>
                  <a:close/>
                </a:path>
                <a:path w="12146915" h="10318115">
                  <a:moveTo>
                    <a:pt x="629962" y="2620199"/>
                  </a:moveTo>
                  <a:lnTo>
                    <a:pt x="660401" y="2539144"/>
                  </a:lnTo>
                  <a:lnTo>
                    <a:pt x="772038" y="2603113"/>
                  </a:lnTo>
                  <a:lnTo>
                    <a:pt x="742811" y="2680939"/>
                  </a:lnTo>
                  <a:lnTo>
                    <a:pt x="629962" y="2620199"/>
                  </a:lnTo>
                  <a:close/>
                </a:path>
                <a:path w="12146915" h="10318115">
                  <a:moveTo>
                    <a:pt x="530951" y="2522608"/>
                  </a:moveTo>
                  <a:lnTo>
                    <a:pt x="565245" y="2431289"/>
                  </a:lnTo>
                  <a:lnTo>
                    <a:pt x="675901" y="2497871"/>
                  </a:lnTo>
                  <a:lnTo>
                    <a:pt x="642919" y="2585696"/>
                  </a:lnTo>
                  <a:lnTo>
                    <a:pt x="530951" y="2522608"/>
                  </a:lnTo>
                  <a:close/>
                </a:path>
                <a:path w="12146915" h="10318115">
                  <a:moveTo>
                    <a:pt x="434676" y="2417731"/>
                  </a:moveTo>
                  <a:lnTo>
                    <a:pt x="472968" y="2315766"/>
                  </a:lnTo>
                  <a:lnTo>
                    <a:pt x="582675" y="2384876"/>
                  </a:lnTo>
                  <a:lnTo>
                    <a:pt x="545717" y="2483288"/>
                  </a:lnTo>
                  <a:lnTo>
                    <a:pt x="434676" y="2417731"/>
                  </a:lnTo>
                  <a:close/>
                </a:path>
                <a:path w="12146915" h="10318115">
                  <a:moveTo>
                    <a:pt x="341271" y="2305213"/>
                  </a:moveTo>
                  <a:lnTo>
                    <a:pt x="383474" y="2192835"/>
                  </a:lnTo>
                  <a:lnTo>
                    <a:pt x="492264" y="2264385"/>
                  </a:lnTo>
                  <a:lnTo>
                    <a:pt x="451341" y="2373356"/>
                  </a:lnTo>
                  <a:lnTo>
                    <a:pt x="341271" y="2305213"/>
                  </a:lnTo>
                  <a:close/>
                </a:path>
                <a:path w="12146915" h="10318115">
                  <a:moveTo>
                    <a:pt x="261059" y="2157563"/>
                  </a:moveTo>
                  <a:lnTo>
                    <a:pt x="296665" y="2062753"/>
                  </a:lnTo>
                  <a:lnTo>
                    <a:pt x="404570" y="2136658"/>
                  </a:lnTo>
                  <a:lnTo>
                    <a:pt x="369764" y="2229342"/>
                  </a:lnTo>
                  <a:lnTo>
                    <a:pt x="261059" y="2157563"/>
                  </a:lnTo>
                  <a:close/>
                </a:path>
                <a:path w="12146915" h="10318115">
                  <a:moveTo>
                    <a:pt x="174874" y="2025820"/>
                  </a:moveTo>
                  <a:lnTo>
                    <a:pt x="212444" y="1925779"/>
                  </a:lnTo>
                  <a:lnTo>
                    <a:pt x="319497" y="2001953"/>
                  </a:lnTo>
                  <a:lnTo>
                    <a:pt x="282502" y="2100464"/>
                  </a:lnTo>
                  <a:lnTo>
                    <a:pt x="174874" y="2025820"/>
                  </a:lnTo>
                  <a:close/>
                </a:path>
                <a:path w="12146915" h="10318115">
                  <a:moveTo>
                    <a:pt x="104777" y="1851238"/>
                  </a:moveTo>
                  <a:lnTo>
                    <a:pt x="143078" y="1749248"/>
                  </a:lnTo>
                  <a:lnTo>
                    <a:pt x="249192" y="1827926"/>
                  </a:lnTo>
                  <a:lnTo>
                    <a:pt x="210900" y="1929889"/>
                  </a:lnTo>
                  <a:lnTo>
                    <a:pt x="104777" y="1851238"/>
                  </a:lnTo>
                  <a:close/>
                </a:path>
                <a:path w="12146915" h="10318115">
                  <a:moveTo>
                    <a:pt x="40897" y="1660100"/>
                  </a:moveTo>
                  <a:lnTo>
                    <a:pt x="91712" y="1524787"/>
                  </a:lnTo>
                  <a:lnTo>
                    <a:pt x="196641" y="1606621"/>
                  </a:lnTo>
                  <a:lnTo>
                    <a:pt x="145436" y="1742970"/>
                  </a:lnTo>
                  <a:lnTo>
                    <a:pt x="40897" y="1660100"/>
                  </a:lnTo>
                  <a:close/>
                </a:path>
                <a:path w="12146915" h="10318115">
                  <a:moveTo>
                    <a:pt x="0" y="1407763"/>
                  </a:moveTo>
                  <a:lnTo>
                    <a:pt x="60842" y="1245751"/>
                  </a:lnTo>
                  <a:lnTo>
                    <a:pt x="164598" y="1330707"/>
                  </a:lnTo>
                  <a:lnTo>
                    <a:pt x="102446" y="1496205"/>
                  </a:lnTo>
                  <a:lnTo>
                    <a:pt x="0" y="1407763"/>
                  </a:lnTo>
                  <a:close/>
                </a:path>
                <a:path w="12146915" h="10318115">
                  <a:moveTo>
                    <a:pt x="3847" y="1036278"/>
                  </a:moveTo>
                  <a:lnTo>
                    <a:pt x="312394" y="214672"/>
                  </a:lnTo>
                  <a:lnTo>
                    <a:pt x="447478" y="216206"/>
                  </a:lnTo>
                  <a:lnTo>
                    <a:pt x="107158" y="1122419"/>
                  </a:lnTo>
                  <a:lnTo>
                    <a:pt x="3847" y="1036278"/>
                  </a:lnTo>
                  <a:close/>
                </a:path>
              </a:pathLst>
            </a:custGeom>
            <a:solidFill>
              <a:srgbClr val="53BE80">
                <a:alpha val="529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84706" y="1885"/>
              <a:ext cx="11896725" cy="10324465"/>
            </a:xfrm>
            <a:custGeom>
              <a:avLst/>
              <a:gdLst/>
              <a:ahLst/>
              <a:cxnLst/>
              <a:rect l="l" t="t" r="r" b="b"/>
              <a:pathLst>
                <a:path w="11896725" h="10324465">
                  <a:moveTo>
                    <a:pt x="11847666" y="5059907"/>
                  </a:moveTo>
                  <a:lnTo>
                    <a:pt x="11825010" y="8390976"/>
                  </a:lnTo>
                  <a:lnTo>
                    <a:pt x="11803293" y="8448805"/>
                  </a:lnTo>
                  <a:lnTo>
                    <a:pt x="11847666" y="5059907"/>
                  </a:lnTo>
                  <a:close/>
                </a:path>
                <a:path w="11896725" h="10324465">
                  <a:moveTo>
                    <a:pt x="11640128" y="8522045"/>
                  </a:moveTo>
                  <a:lnTo>
                    <a:pt x="11672415" y="8436069"/>
                  </a:lnTo>
                  <a:lnTo>
                    <a:pt x="11801462" y="8453680"/>
                  </a:lnTo>
                  <a:lnTo>
                    <a:pt x="11768315" y="8541943"/>
                  </a:lnTo>
                  <a:lnTo>
                    <a:pt x="11640128" y="8522045"/>
                  </a:lnTo>
                  <a:close/>
                </a:path>
                <a:path w="11896725" h="10324465">
                  <a:moveTo>
                    <a:pt x="11500195" y="8533423"/>
                  </a:moveTo>
                  <a:lnTo>
                    <a:pt x="11523268" y="8471982"/>
                  </a:lnTo>
                  <a:lnTo>
                    <a:pt x="11648256" y="8500401"/>
                  </a:lnTo>
                  <a:lnTo>
                    <a:pt x="11625039" y="8562223"/>
                  </a:lnTo>
                  <a:lnTo>
                    <a:pt x="11500195" y="8533423"/>
                  </a:lnTo>
                  <a:close/>
                </a:path>
                <a:path w="11896725" h="10324465">
                  <a:moveTo>
                    <a:pt x="11368868" y="8521884"/>
                  </a:moveTo>
                  <a:lnTo>
                    <a:pt x="11391365" y="8461979"/>
                  </a:lnTo>
                  <a:lnTo>
                    <a:pt x="11513758" y="8497306"/>
                  </a:lnTo>
                  <a:lnTo>
                    <a:pt x="11491081" y="8557692"/>
                  </a:lnTo>
                  <a:lnTo>
                    <a:pt x="11368868" y="8521884"/>
                  </a:lnTo>
                  <a:close/>
                </a:path>
                <a:path w="11896725" h="10324465">
                  <a:moveTo>
                    <a:pt x="11244012" y="8493115"/>
                  </a:moveTo>
                  <a:lnTo>
                    <a:pt x="11266474" y="8433301"/>
                  </a:lnTo>
                  <a:lnTo>
                    <a:pt x="11386658" y="8474512"/>
                  </a:lnTo>
                  <a:lnTo>
                    <a:pt x="11364305" y="8534034"/>
                  </a:lnTo>
                  <a:lnTo>
                    <a:pt x="11244012" y="8493115"/>
                  </a:lnTo>
                  <a:close/>
                </a:path>
                <a:path w="11896725" h="10324465">
                  <a:moveTo>
                    <a:pt x="10886415" y="8361615"/>
                  </a:moveTo>
                  <a:lnTo>
                    <a:pt x="10919295" y="8274060"/>
                  </a:lnTo>
                  <a:lnTo>
                    <a:pt x="11035472" y="8325940"/>
                  </a:lnTo>
                  <a:lnTo>
                    <a:pt x="11031136" y="8337486"/>
                  </a:lnTo>
                  <a:lnTo>
                    <a:pt x="11148495" y="8386220"/>
                  </a:lnTo>
                  <a:lnTo>
                    <a:pt x="11146908" y="8390446"/>
                  </a:lnTo>
                  <a:lnTo>
                    <a:pt x="11265833" y="8435008"/>
                  </a:lnTo>
                  <a:lnTo>
                    <a:pt x="11243092" y="8495563"/>
                  </a:lnTo>
                  <a:lnTo>
                    <a:pt x="10886415" y="8361615"/>
                  </a:lnTo>
                  <a:close/>
                </a:path>
                <a:path w="11896725" h="10324465">
                  <a:moveTo>
                    <a:pt x="7707563" y="10324032"/>
                  </a:moveTo>
                  <a:lnTo>
                    <a:pt x="7717678" y="10297097"/>
                  </a:lnTo>
                  <a:lnTo>
                    <a:pt x="10162919" y="10288157"/>
                  </a:lnTo>
                  <a:lnTo>
                    <a:pt x="10886415" y="8361615"/>
                  </a:lnTo>
                  <a:lnTo>
                    <a:pt x="10683080" y="9264299"/>
                  </a:lnTo>
                  <a:lnTo>
                    <a:pt x="10289683" y="10311846"/>
                  </a:lnTo>
                  <a:lnTo>
                    <a:pt x="7707563" y="10324032"/>
                  </a:lnTo>
                  <a:close/>
                </a:path>
                <a:path w="11896725" h="10324465">
                  <a:moveTo>
                    <a:pt x="10882899" y="8009737"/>
                  </a:moveTo>
                  <a:lnTo>
                    <a:pt x="11202700" y="7158163"/>
                  </a:lnTo>
                  <a:lnTo>
                    <a:pt x="11267798" y="7346057"/>
                  </a:lnTo>
                  <a:lnTo>
                    <a:pt x="10984125" y="8101430"/>
                  </a:lnTo>
                  <a:lnTo>
                    <a:pt x="10882899" y="8009737"/>
                  </a:lnTo>
                  <a:close/>
                </a:path>
                <a:path w="11896725" h="10324465">
                  <a:moveTo>
                    <a:pt x="10781907" y="8278660"/>
                  </a:moveTo>
                  <a:lnTo>
                    <a:pt x="10802247" y="8224500"/>
                  </a:lnTo>
                  <a:lnTo>
                    <a:pt x="10912719" y="8291572"/>
                  </a:lnTo>
                  <a:lnTo>
                    <a:pt x="10890525" y="8350670"/>
                  </a:lnTo>
                  <a:lnTo>
                    <a:pt x="10781907" y="8278660"/>
                  </a:lnTo>
                  <a:close/>
                </a:path>
                <a:path w="11896725" h="10324465">
                  <a:moveTo>
                    <a:pt x="11240273" y="6696875"/>
                  </a:moveTo>
                  <a:lnTo>
                    <a:pt x="11402766" y="6264184"/>
                  </a:lnTo>
                  <a:lnTo>
                    <a:pt x="11504973" y="6353263"/>
                  </a:lnTo>
                  <a:lnTo>
                    <a:pt x="11341953" y="6787356"/>
                  </a:lnTo>
                  <a:lnTo>
                    <a:pt x="11240273" y="6696875"/>
                  </a:lnTo>
                  <a:close/>
                </a:path>
                <a:path w="11896725" h="10324465">
                  <a:moveTo>
                    <a:pt x="10677346" y="8195848"/>
                  </a:moveTo>
                  <a:lnTo>
                    <a:pt x="10698104" y="8140574"/>
                  </a:lnTo>
                  <a:lnTo>
                    <a:pt x="10809898" y="8204126"/>
                  </a:lnTo>
                  <a:lnTo>
                    <a:pt x="10791395" y="8253398"/>
                  </a:lnTo>
                  <a:lnTo>
                    <a:pt x="10677346" y="8195848"/>
                  </a:lnTo>
                  <a:close/>
                </a:path>
                <a:path w="11896725" h="10324465">
                  <a:moveTo>
                    <a:pt x="11326475" y="6106094"/>
                  </a:moveTo>
                  <a:lnTo>
                    <a:pt x="11395172" y="5923167"/>
                  </a:lnTo>
                  <a:lnTo>
                    <a:pt x="11498857" y="6008309"/>
                  </a:lnTo>
                  <a:lnTo>
                    <a:pt x="11427893" y="6197275"/>
                  </a:lnTo>
                  <a:lnTo>
                    <a:pt x="11326475" y="6106094"/>
                  </a:lnTo>
                  <a:close/>
                </a:path>
                <a:path w="11896725" h="10324465">
                  <a:moveTo>
                    <a:pt x="10577190" y="8101309"/>
                  </a:moveTo>
                  <a:lnTo>
                    <a:pt x="10599364" y="8042263"/>
                  </a:lnTo>
                  <a:lnTo>
                    <a:pt x="10711513" y="8104869"/>
                  </a:lnTo>
                  <a:lnTo>
                    <a:pt x="10689137" y="8164453"/>
                  </a:lnTo>
                  <a:lnTo>
                    <a:pt x="10577190" y="8101309"/>
                  </a:lnTo>
                  <a:close/>
                </a:path>
                <a:path w="11896725" h="10324465">
                  <a:moveTo>
                    <a:pt x="11872554" y="1400828"/>
                  </a:moveTo>
                  <a:lnTo>
                    <a:pt x="11896410" y="1337304"/>
                  </a:lnTo>
                  <a:lnTo>
                    <a:pt x="11847666" y="5059907"/>
                  </a:lnTo>
                  <a:lnTo>
                    <a:pt x="11872554" y="1400828"/>
                  </a:lnTo>
                  <a:close/>
                </a:path>
                <a:path w="11896725" h="10324465">
                  <a:moveTo>
                    <a:pt x="11302745" y="5808043"/>
                  </a:moveTo>
                  <a:lnTo>
                    <a:pt x="11347959" y="5687646"/>
                  </a:lnTo>
                  <a:lnTo>
                    <a:pt x="11453146" y="5768792"/>
                  </a:lnTo>
                  <a:lnTo>
                    <a:pt x="11406963" y="5891769"/>
                  </a:lnTo>
                  <a:lnTo>
                    <a:pt x="11302745" y="5808043"/>
                  </a:lnTo>
                  <a:close/>
                </a:path>
                <a:path w="11896725" h="10324465">
                  <a:moveTo>
                    <a:pt x="10474290" y="8014074"/>
                  </a:moveTo>
                  <a:lnTo>
                    <a:pt x="10503464" y="7936387"/>
                  </a:lnTo>
                  <a:lnTo>
                    <a:pt x="10614015" y="8003249"/>
                  </a:lnTo>
                  <a:lnTo>
                    <a:pt x="10584836" y="8080948"/>
                  </a:lnTo>
                  <a:lnTo>
                    <a:pt x="10474290" y="8014074"/>
                  </a:lnTo>
                  <a:close/>
                </a:path>
                <a:path w="11896725" h="10324465">
                  <a:moveTo>
                    <a:pt x="11249757" y="5587903"/>
                  </a:moveTo>
                  <a:lnTo>
                    <a:pt x="11280297" y="5506580"/>
                  </a:lnTo>
                  <a:lnTo>
                    <a:pt x="11386951" y="5583819"/>
                  </a:lnTo>
                  <a:lnTo>
                    <a:pt x="11356486" y="5664939"/>
                  </a:lnTo>
                  <a:lnTo>
                    <a:pt x="11249757" y="5587903"/>
                  </a:lnTo>
                  <a:close/>
                </a:path>
                <a:path w="11896725" h="10324465">
                  <a:moveTo>
                    <a:pt x="10395787" y="7861873"/>
                  </a:moveTo>
                  <a:lnTo>
                    <a:pt x="10417077" y="7805183"/>
                  </a:lnTo>
                  <a:lnTo>
                    <a:pt x="10524343" y="7880791"/>
                  </a:lnTo>
                  <a:lnTo>
                    <a:pt x="10503532" y="7936207"/>
                  </a:lnTo>
                  <a:lnTo>
                    <a:pt x="10395787" y="7861873"/>
                  </a:lnTo>
                  <a:close/>
                </a:path>
                <a:path w="11896725" h="10324465">
                  <a:moveTo>
                    <a:pt x="11164194" y="5454500"/>
                  </a:moveTo>
                  <a:lnTo>
                    <a:pt x="11195637" y="5370773"/>
                  </a:lnTo>
                  <a:lnTo>
                    <a:pt x="11303548" y="5444667"/>
                  </a:lnTo>
                  <a:lnTo>
                    <a:pt x="11272510" y="5527315"/>
                  </a:lnTo>
                  <a:lnTo>
                    <a:pt x="11164194" y="5454500"/>
                  </a:lnTo>
                  <a:close/>
                </a:path>
                <a:path w="11896725" h="10324465">
                  <a:moveTo>
                    <a:pt x="10326550" y="7685002"/>
                  </a:moveTo>
                  <a:lnTo>
                    <a:pt x="10345293" y="7635092"/>
                  </a:lnTo>
                  <a:lnTo>
                    <a:pt x="10452313" y="7711355"/>
                  </a:lnTo>
                  <a:lnTo>
                    <a:pt x="10420185" y="7796906"/>
                  </a:lnTo>
                  <a:lnTo>
                    <a:pt x="10326550" y="7685002"/>
                  </a:lnTo>
                  <a:close/>
                </a:path>
                <a:path w="11896725" h="10324465">
                  <a:moveTo>
                    <a:pt x="11082130" y="5311785"/>
                  </a:moveTo>
                  <a:lnTo>
                    <a:pt x="11115392" y="5223213"/>
                  </a:lnTo>
                  <a:lnTo>
                    <a:pt x="11225575" y="5291055"/>
                  </a:lnTo>
                  <a:lnTo>
                    <a:pt x="11192651" y="5378727"/>
                  </a:lnTo>
                  <a:lnTo>
                    <a:pt x="11082130" y="5311785"/>
                  </a:lnTo>
                  <a:close/>
                </a:path>
                <a:path w="11896725" h="10324465">
                  <a:moveTo>
                    <a:pt x="10245609" y="7539293"/>
                  </a:moveTo>
                  <a:lnTo>
                    <a:pt x="10262430" y="7494501"/>
                  </a:lnTo>
                  <a:lnTo>
                    <a:pt x="10369242" y="7571320"/>
                  </a:lnTo>
                  <a:lnTo>
                    <a:pt x="10351837" y="7617666"/>
                  </a:lnTo>
                  <a:lnTo>
                    <a:pt x="10245609" y="7539293"/>
                  </a:lnTo>
                  <a:close/>
                </a:path>
                <a:path w="11896725" h="10324465">
                  <a:moveTo>
                    <a:pt x="10984920" y="5209398"/>
                  </a:moveTo>
                  <a:lnTo>
                    <a:pt x="11018619" y="5119663"/>
                  </a:lnTo>
                  <a:lnTo>
                    <a:pt x="11130821" y="5182128"/>
                  </a:lnTo>
                  <a:lnTo>
                    <a:pt x="11097164" y="5271752"/>
                  </a:lnTo>
                  <a:lnTo>
                    <a:pt x="10984920" y="5209398"/>
                  </a:lnTo>
                  <a:close/>
                </a:path>
                <a:path w="11896725" h="10324465">
                  <a:moveTo>
                    <a:pt x="10164839" y="7393131"/>
                  </a:moveTo>
                  <a:lnTo>
                    <a:pt x="10192625" y="7319140"/>
                  </a:lnTo>
                  <a:lnTo>
                    <a:pt x="10299127" y="7396784"/>
                  </a:lnTo>
                  <a:lnTo>
                    <a:pt x="10270999" y="7471685"/>
                  </a:lnTo>
                  <a:lnTo>
                    <a:pt x="10164839" y="7393131"/>
                  </a:lnTo>
                  <a:close/>
                </a:path>
                <a:path w="11896725" h="10324465">
                  <a:moveTo>
                    <a:pt x="10882425" y="5121085"/>
                  </a:moveTo>
                  <a:lnTo>
                    <a:pt x="10910988" y="5045027"/>
                  </a:lnTo>
                  <a:lnTo>
                    <a:pt x="11024608" y="5103716"/>
                  </a:lnTo>
                  <a:lnTo>
                    <a:pt x="10996450" y="5178696"/>
                  </a:lnTo>
                  <a:lnTo>
                    <a:pt x="10882425" y="5121085"/>
                  </a:lnTo>
                  <a:close/>
                </a:path>
                <a:path w="11896725" h="10324465">
                  <a:moveTo>
                    <a:pt x="10097218" y="7211953"/>
                  </a:moveTo>
                  <a:lnTo>
                    <a:pt x="10111415" y="7174150"/>
                  </a:lnTo>
                  <a:lnTo>
                    <a:pt x="10217660" y="7252478"/>
                  </a:lnTo>
                  <a:lnTo>
                    <a:pt x="10203234" y="7290891"/>
                  </a:lnTo>
                  <a:lnTo>
                    <a:pt x="10097218" y="7211953"/>
                  </a:lnTo>
                  <a:close/>
                </a:path>
                <a:path w="11896725" h="10324465">
                  <a:moveTo>
                    <a:pt x="10774468" y="5047315"/>
                  </a:moveTo>
                  <a:lnTo>
                    <a:pt x="10803472" y="4970083"/>
                  </a:lnTo>
                  <a:lnTo>
                    <a:pt x="10919327" y="5022821"/>
                  </a:lnTo>
                  <a:lnTo>
                    <a:pt x="10890333" y="5100026"/>
                  </a:lnTo>
                  <a:lnTo>
                    <a:pt x="10774468" y="5047315"/>
                  </a:lnTo>
                  <a:close/>
                </a:path>
                <a:path w="11896725" h="10324465">
                  <a:moveTo>
                    <a:pt x="10030324" y="7028840"/>
                  </a:moveTo>
                  <a:lnTo>
                    <a:pt x="10044036" y="6992328"/>
                  </a:lnTo>
                  <a:lnTo>
                    <a:pt x="10149907" y="7071651"/>
                  </a:lnTo>
                  <a:lnTo>
                    <a:pt x="10136136" y="7108322"/>
                  </a:lnTo>
                  <a:lnTo>
                    <a:pt x="10030324" y="7028840"/>
                  </a:lnTo>
                  <a:close/>
                </a:path>
                <a:path w="11896725" h="10324465">
                  <a:moveTo>
                    <a:pt x="10660874" y="4988558"/>
                  </a:moveTo>
                  <a:lnTo>
                    <a:pt x="10688993" y="4913681"/>
                  </a:lnTo>
                  <a:lnTo>
                    <a:pt x="10807212" y="4960123"/>
                  </a:lnTo>
                  <a:lnTo>
                    <a:pt x="10778638" y="5036213"/>
                  </a:lnTo>
                  <a:lnTo>
                    <a:pt x="10660874" y="4988558"/>
                  </a:lnTo>
                  <a:close/>
                </a:path>
                <a:path w="11896725" h="10324465">
                  <a:moveTo>
                    <a:pt x="9951054" y="6878683"/>
                  </a:moveTo>
                  <a:lnTo>
                    <a:pt x="9978245" y="6806280"/>
                  </a:lnTo>
                  <a:lnTo>
                    <a:pt x="10083705" y="6886696"/>
                  </a:lnTo>
                  <a:lnTo>
                    <a:pt x="10056673" y="6958680"/>
                  </a:lnTo>
                  <a:lnTo>
                    <a:pt x="9951054" y="6878683"/>
                  </a:lnTo>
                  <a:close/>
                </a:path>
                <a:path w="11896725" h="10324465">
                  <a:moveTo>
                    <a:pt x="10541466" y="4945282"/>
                  </a:moveTo>
                  <a:lnTo>
                    <a:pt x="10568983" y="4872009"/>
                  </a:lnTo>
                  <a:lnTo>
                    <a:pt x="10688850" y="4914063"/>
                  </a:lnTo>
                  <a:lnTo>
                    <a:pt x="10661187" y="4987724"/>
                  </a:lnTo>
                  <a:lnTo>
                    <a:pt x="10541466" y="4945282"/>
                  </a:lnTo>
                  <a:close/>
                </a:path>
                <a:path w="11896725" h="10324465">
                  <a:moveTo>
                    <a:pt x="9886017" y="6690627"/>
                  </a:moveTo>
                  <a:lnTo>
                    <a:pt x="9914186" y="6615617"/>
                  </a:lnTo>
                  <a:lnTo>
                    <a:pt x="10019200" y="6697223"/>
                  </a:lnTo>
                  <a:lnTo>
                    <a:pt x="9991324" y="6771451"/>
                  </a:lnTo>
                  <a:lnTo>
                    <a:pt x="9886017" y="6690627"/>
                  </a:lnTo>
                  <a:close/>
                </a:path>
                <a:path w="11896725" h="10324465">
                  <a:moveTo>
                    <a:pt x="11754212" y="1354711"/>
                  </a:moveTo>
                  <a:lnTo>
                    <a:pt x="11777294" y="1293248"/>
                  </a:lnTo>
                  <a:lnTo>
                    <a:pt x="11896427" y="1337259"/>
                  </a:lnTo>
                  <a:lnTo>
                    <a:pt x="11872666" y="1400530"/>
                  </a:lnTo>
                  <a:lnTo>
                    <a:pt x="11754212" y="1354711"/>
                  </a:lnTo>
                  <a:close/>
                </a:path>
                <a:path w="11896725" h="10324465">
                  <a:moveTo>
                    <a:pt x="10418514" y="4911441"/>
                  </a:moveTo>
                  <a:lnTo>
                    <a:pt x="10442692" y="4847059"/>
                  </a:lnTo>
                  <a:lnTo>
                    <a:pt x="10564482" y="4883992"/>
                  </a:lnTo>
                  <a:lnTo>
                    <a:pt x="10540114" y="4948880"/>
                  </a:lnTo>
                  <a:lnTo>
                    <a:pt x="10418514" y="4911441"/>
                  </a:lnTo>
                  <a:close/>
                </a:path>
                <a:path w="11896725" h="10324465">
                  <a:moveTo>
                    <a:pt x="9821590" y="6500944"/>
                  </a:moveTo>
                  <a:lnTo>
                    <a:pt x="9866496" y="6381370"/>
                  </a:lnTo>
                  <a:lnTo>
                    <a:pt x="9970899" y="6464600"/>
                  </a:lnTo>
                  <a:lnTo>
                    <a:pt x="9926858" y="6581874"/>
                  </a:lnTo>
                  <a:lnTo>
                    <a:pt x="9821590" y="6500944"/>
                  </a:lnTo>
                  <a:close/>
                </a:path>
                <a:path w="11896725" h="10324465">
                  <a:moveTo>
                    <a:pt x="11634539" y="1312141"/>
                  </a:moveTo>
                  <a:lnTo>
                    <a:pt x="11657061" y="1252169"/>
                  </a:lnTo>
                  <a:lnTo>
                    <a:pt x="11776767" y="1294651"/>
                  </a:lnTo>
                  <a:lnTo>
                    <a:pt x="11754043" y="1355162"/>
                  </a:lnTo>
                  <a:lnTo>
                    <a:pt x="11634539" y="1312141"/>
                  </a:lnTo>
                  <a:close/>
                </a:path>
                <a:path w="11896725" h="10324465">
                  <a:moveTo>
                    <a:pt x="10283830" y="4908841"/>
                  </a:moveTo>
                  <a:lnTo>
                    <a:pt x="10309046" y="4841696"/>
                  </a:lnTo>
                  <a:lnTo>
                    <a:pt x="10433829" y="4870661"/>
                  </a:lnTo>
                  <a:lnTo>
                    <a:pt x="10409218" y="4936194"/>
                  </a:lnTo>
                  <a:lnTo>
                    <a:pt x="10283830" y="4908841"/>
                  </a:lnTo>
                  <a:close/>
                </a:path>
                <a:path w="11896725" h="10324465">
                  <a:moveTo>
                    <a:pt x="9759290" y="6305600"/>
                  </a:moveTo>
                  <a:lnTo>
                    <a:pt x="9806870" y="6178903"/>
                  </a:lnTo>
                  <a:lnTo>
                    <a:pt x="9910744" y="6263542"/>
                  </a:lnTo>
                  <a:lnTo>
                    <a:pt x="9863730" y="6388733"/>
                  </a:lnTo>
                  <a:lnTo>
                    <a:pt x="9759290" y="6305600"/>
                  </a:lnTo>
                  <a:close/>
                </a:path>
                <a:path w="11896725" h="10324465">
                  <a:moveTo>
                    <a:pt x="11511684" y="1278042"/>
                  </a:moveTo>
                  <a:lnTo>
                    <a:pt x="11534013" y="1218584"/>
                  </a:lnTo>
                  <a:lnTo>
                    <a:pt x="11654576" y="1258786"/>
                  </a:lnTo>
                  <a:lnTo>
                    <a:pt x="11632254" y="1318226"/>
                  </a:lnTo>
                  <a:lnTo>
                    <a:pt x="11511684" y="1278042"/>
                  </a:lnTo>
                  <a:close/>
                </a:path>
                <a:path w="11896725" h="10324465">
                  <a:moveTo>
                    <a:pt x="10138625" y="4934259"/>
                  </a:moveTo>
                  <a:lnTo>
                    <a:pt x="10167104" y="4858422"/>
                  </a:lnTo>
                  <a:lnTo>
                    <a:pt x="10294539" y="4880327"/>
                  </a:lnTo>
                  <a:lnTo>
                    <a:pt x="10267379" y="4952647"/>
                  </a:lnTo>
                  <a:lnTo>
                    <a:pt x="10138625" y="4934259"/>
                  </a:lnTo>
                  <a:close/>
                </a:path>
                <a:path w="11896725" h="10324465">
                  <a:moveTo>
                    <a:pt x="9715478" y="6061023"/>
                  </a:moveTo>
                  <a:lnTo>
                    <a:pt x="9765182" y="5928672"/>
                  </a:lnTo>
                  <a:lnTo>
                    <a:pt x="9868344" y="6015208"/>
                  </a:lnTo>
                  <a:lnTo>
                    <a:pt x="9818995" y="6146616"/>
                  </a:lnTo>
                  <a:lnTo>
                    <a:pt x="9715478" y="6061023"/>
                  </a:lnTo>
                  <a:close/>
                </a:path>
                <a:path w="11896725" h="10324465">
                  <a:moveTo>
                    <a:pt x="11388361" y="1245190"/>
                  </a:moveTo>
                  <a:lnTo>
                    <a:pt x="11410929" y="1185097"/>
                  </a:lnTo>
                  <a:lnTo>
                    <a:pt x="11532059" y="1223787"/>
                  </a:lnTo>
                  <a:lnTo>
                    <a:pt x="11509649" y="1283461"/>
                  </a:lnTo>
                  <a:lnTo>
                    <a:pt x="11388361" y="1245190"/>
                  </a:lnTo>
                  <a:close/>
                </a:path>
                <a:path w="11896725" h="10324465">
                  <a:moveTo>
                    <a:pt x="9955925" y="5059517"/>
                  </a:moveTo>
                  <a:lnTo>
                    <a:pt x="10006344" y="4925260"/>
                  </a:lnTo>
                  <a:lnTo>
                    <a:pt x="10136783" y="4939163"/>
                  </a:lnTo>
                  <a:lnTo>
                    <a:pt x="10089356" y="5065453"/>
                  </a:lnTo>
                  <a:lnTo>
                    <a:pt x="9955925" y="5059517"/>
                  </a:lnTo>
                  <a:close/>
                </a:path>
                <a:path w="11896725" h="10324465">
                  <a:moveTo>
                    <a:pt x="9692248" y="5761642"/>
                  </a:moveTo>
                  <a:lnTo>
                    <a:pt x="9742977" y="5626560"/>
                  </a:lnTo>
                  <a:lnTo>
                    <a:pt x="9846120" y="5713147"/>
                  </a:lnTo>
                  <a:lnTo>
                    <a:pt x="9794816" y="5849761"/>
                  </a:lnTo>
                  <a:lnTo>
                    <a:pt x="9692248" y="5761642"/>
                  </a:lnTo>
                  <a:close/>
                </a:path>
                <a:path w="11896725" h="10324465">
                  <a:moveTo>
                    <a:pt x="11260107" y="1225469"/>
                  </a:moveTo>
                  <a:lnTo>
                    <a:pt x="11283627" y="1162839"/>
                  </a:lnTo>
                  <a:lnTo>
                    <a:pt x="11405605" y="1199274"/>
                  </a:lnTo>
                  <a:lnTo>
                    <a:pt x="11382485" y="1260839"/>
                  </a:lnTo>
                  <a:lnTo>
                    <a:pt x="11260107" y="1225469"/>
                  </a:lnTo>
                  <a:close/>
                </a:path>
                <a:path w="11896725" h="10324465">
                  <a:moveTo>
                    <a:pt x="9725440" y="5312018"/>
                  </a:moveTo>
                  <a:lnTo>
                    <a:pt x="9758533" y="5223898"/>
                  </a:lnTo>
                  <a:lnTo>
                    <a:pt x="9893517" y="5225697"/>
                  </a:lnTo>
                  <a:lnTo>
                    <a:pt x="9827408" y="5401736"/>
                  </a:lnTo>
                  <a:lnTo>
                    <a:pt x="9725440" y="5312018"/>
                  </a:lnTo>
                  <a:close/>
                </a:path>
                <a:path w="11896725" h="10324465">
                  <a:moveTo>
                    <a:pt x="11133144" y="1202310"/>
                  </a:moveTo>
                  <a:lnTo>
                    <a:pt x="11153796" y="1147319"/>
                  </a:lnTo>
                  <a:lnTo>
                    <a:pt x="11276615" y="1181513"/>
                  </a:lnTo>
                  <a:lnTo>
                    <a:pt x="11256256" y="1235724"/>
                  </a:lnTo>
                  <a:lnTo>
                    <a:pt x="11133144" y="1202310"/>
                  </a:lnTo>
                  <a:close/>
                </a:path>
                <a:path w="11896725" h="10324465">
                  <a:moveTo>
                    <a:pt x="10999218" y="1197694"/>
                  </a:moveTo>
                  <a:lnTo>
                    <a:pt x="11026213" y="1125810"/>
                  </a:lnTo>
                  <a:lnTo>
                    <a:pt x="11149590" y="1158518"/>
                  </a:lnTo>
                  <a:lnTo>
                    <a:pt x="11123595" y="1227738"/>
                  </a:lnTo>
                  <a:lnTo>
                    <a:pt x="10999218" y="1197694"/>
                  </a:lnTo>
                  <a:close/>
                </a:path>
                <a:path w="11896725" h="10324465">
                  <a:moveTo>
                    <a:pt x="7621331" y="10192412"/>
                  </a:moveTo>
                  <a:lnTo>
                    <a:pt x="7762501" y="9816501"/>
                  </a:lnTo>
                  <a:lnTo>
                    <a:pt x="7864215" y="9906893"/>
                  </a:lnTo>
                  <a:lnTo>
                    <a:pt x="7722792" y="10283479"/>
                  </a:lnTo>
                  <a:lnTo>
                    <a:pt x="7621331" y="10192412"/>
                  </a:lnTo>
                  <a:close/>
                </a:path>
                <a:path w="11896725" h="10324465">
                  <a:moveTo>
                    <a:pt x="10863601" y="1197579"/>
                  </a:moveTo>
                  <a:lnTo>
                    <a:pt x="10892201" y="1121420"/>
                  </a:lnTo>
                  <a:lnTo>
                    <a:pt x="11016411" y="1151912"/>
                  </a:lnTo>
                  <a:lnTo>
                    <a:pt x="10988140" y="1227191"/>
                  </a:lnTo>
                  <a:lnTo>
                    <a:pt x="10863601" y="1197579"/>
                  </a:lnTo>
                  <a:close/>
                </a:path>
                <a:path w="11896725" h="10324465">
                  <a:moveTo>
                    <a:pt x="7694451" y="9636468"/>
                  </a:moveTo>
                  <a:lnTo>
                    <a:pt x="7814413" y="9317031"/>
                  </a:lnTo>
                  <a:lnTo>
                    <a:pt x="7916308" y="9406941"/>
                  </a:lnTo>
                  <a:lnTo>
                    <a:pt x="7796010" y="9727273"/>
                  </a:lnTo>
                  <a:lnTo>
                    <a:pt x="7694451" y="9636468"/>
                  </a:lnTo>
                  <a:close/>
                </a:path>
                <a:path w="11896725" h="10324465">
                  <a:moveTo>
                    <a:pt x="10733062" y="1183940"/>
                  </a:moveTo>
                  <a:lnTo>
                    <a:pt x="10755704" y="1123649"/>
                  </a:lnTo>
                  <a:lnTo>
                    <a:pt x="10880740" y="1151939"/>
                  </a:lnTo>
                  <a:lnTo>
                    <a:pt x="10857845" y="1212904"/>
                  </a:lnTo>
                  <a:lnTo>
                    <a:pt x="10733062" y="1183940"/>
                  </a:lnTo>
                  <a:close/>
                </a:path>
                <a:path w="11896725" h="10324465">
                  <a:moveTo>
                    <a:pt x="7747964" y="9132734"/>
                  </a:moveTo>
                  <a:lnTo>
                    <a:pt x="7847621" y="8867363"/>
                  </a:lnTo>
                  <a:lnTo>
                    <a:pt x="7949694" y="8956801"/>
                  </a:lnTo>
                  <a:lnTo>
                    <a:pt x="7849699" y="9223070"/>
                  </a:lnTo>
                  <a:lnTo>
                    <a:pt x="7747964" y="9132734"/>
                  </a:lnTo>
                  <a:close/>
                </a:path>
                <a:path w="11896725" h="10324465">
                  <a:moveTo>
                    <a:pt x="10595416" y="1189229"/>
                  </a:moveTo>
                  <a:lnTo>
                    <a:pt x="10623702" y="1113907"/>
                  </a:lnTo>
                  <a:lnTo>
                    <a:pt x="10749286" y="1140738"/>
                  </a:lnTo>
                  <a:lnTo>
                    <a:pt x="10720767" y="1216680"/>
                  </a:lnTo>
                  <a:lnTo>
                    <a:pt x="10595416" y="1189229"/>
                  </a:lnTo>
                  <a:close/>
                </a:path>
                <a:path w="11896725" h="10324465">
                  <a:moveTo>
                    <a:pt x="7782526" y="8679461"/>
                  </a:moveTo>
                  <a:lnTo>
                    <a:pt x="7862533" y="8466416"/>
                  </a:lnTo>
                  <a:lnTo>
                    <a:pt x="7964775" y="8555402"/>
                  </a:lnTo>
                  <a:lnTo>
                    <a:pt x="7884459" y="8769269"/>
                  </a:lnTo>
                  <a:lnTo>
                    <a:pt x="7782526" y="8679461"/>
                  </a:lnTo>
                  <a:close/>
                </a:path>
                <a:path w="11896725" h="10324465">
                  <a:moveTo>
                    <a:pt x="10455101" y="1201622"/>
                  </a:moveTo>
                  <a:lnTo>
                    <a:pt x="10483099" y="1127069"/>
                  </a:lnTo>
                  <a:lnTo>
                    <a:pt x="10609501" y="1151724"/>
                  </a:lnTo>
                  <a:lnTo>
                    <a:pt x="10581116" y="1227306"/>
                  </a:lnTo>
                  <a:lnTo>
                    <a:pt x="10455101" y="1201622"/>
                  </a:lnTo>
                  <a:close/>
                </a:path>
                <a:path w="11896725" h="10324465">
                  <a:moveTo>
                    <a:pt x="7781637" y="8320588"/>
                  </a:moveTo>
                  <a:lnTo>
                    <a:pt x="7859568" y="8113073"/>
                  </a:lnTo>
                  <a:lnTo>
                    <a:pt x="7961967" y="8201640"/>
                  </a:lnTo>
                  <a:lnTo>
                    <a:pt x="7883752" y="8409915"/>
                  </a:lnTo>
                  <a:lnTo>
                    <a:pt x="7781637" y="8320588"/>
                  </a:lnTo>
                  <a:close/>
                </a:path>
                <a:path w="11896725" h="10324465">
                  <a:moveTo>
                    <a:pt x="10322145" y="1194423"/>
                  </a:moveTo>
                  <a:lnTo>
                    <a:pt x="10342164" y="1141114"/>
                  </a:lnTo>
                  <a:lnTo>
                    <a:pt x="10468206" y="1166727"/>
                  </a:lnTo>
                  <a:lnTo>
                    <a:pt x="10448031" y="1220450"/>
                  </a:lnTo>
                  <a:lnTo>
                    <a:pt x="10322145" y="1194423"/>
                  </a:lnTo>
                  <a:close/>
                </a:path>
                <a:path w="11896725" h="10324465">
                  <a:moveTo>
                    <a:pt x="7779389" y="7965336"/>
                  </a:moveTo>
                  <a:lnTo>
                    <a:pt x="7855465" y="7762758"/>
                  </a:lnTo>
                  <a:lnTo>
                    <a:pt x="7958031" y="7850882"/>
                  </a:lnTo>
                  <a:lnTo>
                    <a:pt x="7881707" y="8054119"/>
                  </a:lnTo>
                  <a:lnTo>
                    <a:pt x="7779389" y="7965336"/>
                  </a:lnTo>
                  <a:close/>
                </a:path>
                <a:path w="11896725" h="10324465">
                  <a:moveTo>
                    <a:pt x="10182983" y="1203747"/>
                  </a:moveTo>
                  <a:lnTo>
                    <a:pt x="10202691" y="1151268"/>
                  </a:lnTo>
                  <a:lnTo>
                    <a:pt x="10328327" y="1177962"/>
                  </a:lnTo>
                  <a:lnTo>
                    <a:pt x="10308488" y="1230788"/>
                  </a:lnTo>
                  <a:lnTo>
                    <a:pt x="10182983" y="1203747"/>
                  </a:lnTo>
                  <a:close/>
                </a:path>
                <a:path w="11896725" h="10324465">
                  <a:moveTo>
                    <a:pt x="7775618" y="7614138"/>
                  </a:moveTo>
                  <a:lnTo>
                    <a:pt x="7834014" y="7458639"/>
                  </a:lnTo>
                  <a:lnTo>
                    <a:pt x="7936729" y="7546367"/>
                  </a:lnTo>
                  <a:lnTo>
                    <a:pt x="7878164" y="7702315"/>
                  </a:lnTo>
                  <a:lnTo>
                    <a:pt x="7775618" y="7614138"/>
                  </a:lnTo>
                  <a:close/>
                </a:path>
                <a:path w="11896725" h="10324465">
                  <a:moveTo>
                    <a:pt x="10045416" y="1208825"/>
                  </a:moveTo>
                  <a:lnTo>
                    <a:pt x="10070529" y="1141953"/>
                  </a:lnTo>
                  <a:lnTo>
                    <a:pt x="10196029" y="1169007"/>
                  </a:lnTo>
                  <a:lnTo>
                    <a:pt x="10170314" y="1237481"/>
                  </a:lnTo>
                  <a:lnTo>
                    <a:pt x="10045416" y="1208825"/>
                  </a:lnTo>
                  <a:close/>
                </a:path>
                <a:path w="11896725" h="10324465">
                  <a:moveTo>
                    <a:pt x="7754066" y="7310287"/>
                  </a:moveTo>
                  <a:lnTo>
                    <a:pt x="7811646" y="7156962"/>
                  </a:lnTo>
                  <a:lnTo>
                    <a:pt x="7914516" y="7244276"/>
                  </a:lnTo>
                  <a:lnTo>
                    <a:pt x="7856825" y="7397896"/>
                  </a:lnTo>
                  <a:lnTo>
                    <a:pt x="7754066" y="7310287"/>
                  </a:lnTo>
                  <a:close/>
                </a:path>
                <a:path w="11896725" h="10324465">
                  <a:moveTo>
                    <a:pt x="9910120" y="1207855"/>
                  </a:moveTo>
                  <a:lnTo>
                    <a:pt x="9932222" y="1149000"/>
                  </a:lnTo>
                  <a:lnTo>
                    <a:pt x="10057259" y="1177290"/>
                  </a:lnTo>
                  <a:lnTo>
                    <a:pt x="10034186" y="1238728"/>
                  </a:lnTo>
                  <a:lnTo>
                    <a:pt x="9910120" y="1207855"/>
                  </a:lnTo>
                  <a:close/>
                </a:path>
                <a:path w="11896725" h="10324465">
                  <a:moveTo>
                    <a:pt x="7715598" y="7051482"/>
                  </a:moveTo>
                  <a:lnTo>
                    <a:pt x="7788769" y="6856639"/>
                  </a:lnTo>
                  <a:lnTo>
                    <a:pt x="7891429" y="6944513"/>
                  </a:lnTo>
                  <a:lnTo>
                    <a:pt x="7818222" y="7139452"/>
                  </a:lnTo>
                  <a:lnTo>
                    <a:pt x="7715598" y="7051482"/>
                  </a:lnTo>
                  <a:close/>
                </a:path>
                <a:path w="11896725" h="10324465">
                  <a:moveTo>
                    <a:pt x="9781888" y="1188075"/>
                  </a:moveTo>
                  <a:lnTo>
                    <a:pt x="9798175" y="1144705"/>
                  </a:lnTo>
                  <a:lnTo>
                    <a:pt x="9921573" y="1177357"/>
                  </a:lnTo>
                  <a:lnTo>
                    <a:pt x="9905274" y="1220759"/>
                  </a:lnTo>
                  <a:lnTo>
                    <a:pt x="9781888" y="1188075"/>
                  </a:lnTo>
                  <a:close/>
                </a:path>
                <a:path w="11896725" h="10324465">
                  <a:moveTo>
                    <a:pt x="7712775" y="6697759"/>
                  </a:moveTo>
                  <a:lnTo>
                    <a:pt x="7785931" y="6502957"/>
                  </a:lnTo>
                  <a:lnTo>
                    <a:pt x="7887993" y="6592424"/>
                  </a:lnTo>
                  <a:lnTo>
                    <a:pt x="7814861" y="6787161"/>
                  </a:lnTo>
                  <a:lnTo>
                    <a:pt x="7712775" y="6697759"/>
                  </a:lnTo>
                  <a:close/>
                </a:path>
                <a:path w="11896725" h="10324465">
                  <a:moveTo>
                    <a:pt x="9651882" y="1173018"/>
                  </a:moveTo>
                  <a:lnTo>
                    <a:pt x="9671910" y="1119688"/>
                  </a:lnTo>
                  <a:lnTo>
                    <a:pt x="9794216" y="1155248"/>
                  </a:lnTo>
                  <a:lnTo>
                    <a:pt x="9774060" y="1208920"/>
                  </a:lnTo>
                  <a:lnTo>
                    <a:pt x="9651882" y="1173018"/>
                  </a:lnTo>
                  <a:close/>
                </a:path>
                <a:path w="11896725" h="10324465">
                  <a:moveTo>
                    <a:pt x="7730799" y="6288526"/>
                  </a:moveTo>
                  <a:lnTo>
                    <a:pt x="7892743" y="5857296"/>
                  </a:lnTo>
                  <a:lnTo>
                    <a:pt x="7993850" y="5949305"/>
                  </a:lnTo>
                  <a:lnTo>
                    <a:pt x="7832350" y="6379353"/>
                  </a:lnTo>
                  <a:lnTo>
                    <a:pt x="7730799" y="6288526"/>
                  </a:lnTo>
                  <a:close/>
                </a:path>
                <a:path w="11896725" h="10324465">
                  <a:moveTo>
                    <a:pt x="9527804" y="1142177"/>
                  </a:moveTo>
                  <a:lnTo>
                    <a:pt x="9546054" y="1093580"/>
                  </a:lnTo>
                  <a:lnTo>
                    <a:pt x="9666722" y="1133502"/>
                  </a:lnTo>
                  <a:lnTo>
                    <a:pt x="9649051" y="1180558"/>
                  </a:lnTo>
                  <a:lnTo>
                    <a:pt x="9527804" y="1142177"/>
                  </a:lnTo>
                  <a:close/>
                </a:path>
                <a:path w="11896725" h="10324465">
                  <a:moveTo>
                    <a:pt x="8021669" y="5152750"/>
                  </a:moveTo>
                  <a:lnTo>
                    <a:pt x="8176435" y="4740636"/>
                  </a:lnTo>
                  <a:lnTo>
                    <a:pt x="8278468" y="4830179"/>
                  </a:lnTo>
                  <a:lnTo>
                    <a:pt x="8122797" y="5244704"/>
                  </a:lnTo>
                  <a:lnTo>
                    <a:pt x="8021669" y="5152750"/>
                  </a:lnTo>
                  <a:close/>
                </a:path>
                <a:path w="11896725" h="10324465">
                  <a:moveTo>
                    <a:pt x="9404969" y="1108025"/>
                  </a:moveTo>
                  <a:lnTo>
                    <a:pt x="9425250" y="1054020"/>
                  </a:lnTo>
                  <a:lnTo>
                    <a:pt x="9544826" y="1096851"/>
                  </a:lnTo>
                  <a:lnTo>
                    <a:pt x="9524631" y="1150626"/>
                  </a:lnTo>
                  <a:lnTo>
                    <a:pt x="9404969" y="1108025"/>
                  </a:lnTo>
                  <a:close/>
                </a:path>
                <a:path w="11896725" h="10324465">
                  <a:moveTo>
                    <a:pt x="8112349" y="4550045"/>
                  </a:moveTo>
                  <a:lnTo>
                    <a:pt x="8206802" y="4298535"/>
                  </a:lnTo>
                  <a:lnTo>
                    <a:pt x="8309325" y="4386772"/>
                  </a:lnTo>
                  <a:lnTo>
                    <a:pt x="8214073" y="4640414"/>
                  </a:lnTo>
                  <a:lnTo>
                    <a:pt x="8112349" y="4550045"/>
                  </a:lnTo>
                  <a:close/>
                </a:path>
                <a:path w="11896725" h="10324465">
                  <a:moveTo>
                    <a:pt x="9286299" y="1062785"/>
                  </a:moveTo>
                  <a:lnTo>
                    <a:pt x="9307587" y="1006099"/>
                  </a:lnTo>
                  <a:lnTo>
                    <a:pt x="9425523" y="1053293"/>
                  </a:lnTo>
                  <a:lnTo>
                    <a:pt x="9404779" y="1108533"/>
                  </a:lnTo>
                  <a:lnTo>
                    <a:pt x="9286299" y="1062785"/>
                  </a:lnTo>
                  <a:close/>
                </a:path>
                <a:path w="11896725" h="10324465">
                  <a:moveTo>
                    <a:pt x="8128437" y="4145967"/>
                  </a:moveTo>
                  <a:lnTo>
                    <a:pt x="8201038" y="3952644"/>
                  </a:lnTo>
                  <a:lnTo>
                    <a:pt x="8303922" y="4039921"/>
                  </a:lnTo>
                  <a:lnTo>
                    <a:pt x="8230705" y="4234884"/>
                  </a:lnTo>
                  <a:lnTo>
                    <a:pt x="8128437" y="4145967"/>
                  </a:lnTo>
                  <a:close/>
                </a:path>
                <a:path w="11896725" h="10324465">
                  <a:moveTo>
                    <a:pt x="9231700" y="846932"/>
                  </a:moveTo>
                  <a:lnTo>
                    <a:pt x="9496531" y="141733"/>
                  </a:lnTo>
                  <a:lnTo>
                    <a:pt x="9599544" y="228667"/>
                  </a:lnTo>
                  <a:lnTo>
                    <a:pt x="9368527" y="843824"/>
                  </a:lnTo>
                  <a:lnTo>
                    <a:pt x="9231700" y="846932"/>
                  </a:lnTo>
                  <a:close/>
                </a:path>
                <a:path w="11896725" h="10324465">
                  <a:moveTo>
                    <a:pt x="9172515" y="1004530"/>
                  </a:moveTo>
                  <a:lnTo>
                    <a:pt x="9192244" y="951998"/>
                  </a:lnTo>
                  <a:lnTo>
                    <a:pt x="9309088" y="1002100"/>
                  </a:lnTo>
                  <a:lnTo>
                    <a:pt x="9289035" y="1055500"/>
                  </a:lnTo>
                  <a:lnTo>
                    <a:pt x="9172515" y="1004530"/>
                  </a:lnTo>
                  <a:close/>
                </a:path>
                <a:path w="11896725" h="10324465">
                  <a:moveTo>
                    <a:pt x="8107621" y="3840158"/>
                  </a:moveTo>
                  <a:lnTo>
                    <a:pt x="8177159" y="3654991"/>
                  </a:lnTo>
                  <a:lnTo>
                    <a:pt x="8280337" y="3741484"/>
                  </a:lnTo>
                  <a:lnTo>
                    <a:pt x="8210375" y="3927780"/>
                  </a:lnTo>
                  <a:lnTo>
                    <a:pt x="8107621" y="3840158"/>
                  </a:lnTo>
                  <a:close/>
                </a:path>
                <a:path w="11896725" h="10324465">
                  <a:moveTo>
                    <a:pt x="9414613" y="30067"/>
                  </a:moveTo>
                  <a:lnTo>
                    <a:pt x="9538249" y="30647"/>
                  </a:lnTo>
                  <a:lnTo>
                    <a:pt x="9512008" y="100522"/>
                  </a:lnTo>
                  <a:lnTo>
                    <a:pt x="9414613" y="30067"/>
                  </a:lnTo>
                  <a:close/>
                </a:path>
                <a:path w="11896725" h="10324465">
                  <a:moveTo>
                    <a:pt x="9047974" y="974923"/>
                  </a:moveTo>
                  <a:lnTo>
                    <a:pt x="9078725" y="893038"/>
                  </a:lnTo>
                  <a:lnTo>
                    <a:pt x="9193394" y="948933"/>
                  </a:lnTo>
                  <a:lnTo>
                    <a:pt x="9162651" y="1030797"/>
                  </a:lnTo>
                  <a:lnTo>
                    <a:pt x="9047974" y="974923"/>
                  </a:lnTo>
                  <a:close/>
                </a:path>
                <a:path w="11896725" h="10324465">
                  <a:moveTo>
                    <a:pt x="8918303" y="1320214"/>
                  </a:moveTo>
                  <a:lnTo>
                    <a:pt x="8992846" y="1121720"/>
                  </a:lnTo>
                  <a:lnTo>
                    <a:pt x="9128615" y="1121429"/>
                  </a:lnTo>
                  <a:lnTo>
                    <a:pt x="9054146" y="1319727"/>
                  </a:lnTo>
                  <a:lnTo>
                    <a:pt x="8918303" y="1320214"/>
                  </a:lnTo>
                  <a:close/>
                </a:path>
                <a:path w="11896725" h="10324465">
                  <a:moveTo>
                    <a:pt x="8083653" y="3542741"/>
                  </a:moveTo>
                  <a:lnTo>
                    <a:pt x="8136129" y="3403006"/>
                  </a:lnTo>
                  <a:lnTo>
                    <a:pt x="8239542" y="3488875"/>
                  </a:lnTo>
                  <a:lnTo>
                    <a:pt x="8186960" y="3628891"/>
                  </a:lnTo>
                  <a:lnTo>
                    <a:pt x="8083653" y="3542741"/>
                  </a:lnTo>
                  <a:close/>
                </a:path>
                <a:path w="11896725" h="10324465">
                  <a:moveTo>
                    <a:pt x="8692854" y="26682"/>
                  </a:moveTo>
                  <a:lnTo>
                    <a:pt x="9410411" y="9817"/>
                  </a:lnTo>
                  <a:lnTo>
                    <a:pt x="9405329" y="23350"/>
                  </a:lnTo>
                  <a:lnTo>
                    <a:pt x="9414613" y="30067"/>
                  </a:lnTo>
                  <a:lnTo>
                    <a:pt x="8692854" y="26682"/>
                  </a:lnTo>
                  <a:close/>
                </a:path>
                <a:path w="11896725" h="10324465">
                  <a:moveTo>
                    <a:pt x="8941594" y="896956"/>
                  </a:moveTo>
                  <a:lnTo>
                    <a:pt x="8967705" y="827427"/>
                  </a:lnTo>
                  <a:lnTo>
                    <a:pt x="9082751" y="882318"/>
                  </a:lnTo>
                  <a:lnTo>
                    <a:pt x="9056336" y="952657"/>
                  </a:lnTo>
                  <a:lnTo>
                    <a:pt x="8941594" y="896956"/>
                  </a:lnTo>
                  <a:close/>
                </a:path>
                <a:path w="11896725" h="10324465">
                  <a:moveTo>
                    <a:pt x="8698298" y="1544809"/>
                  </a:moveTo>
                  <a:lnTo>
                    <a:pt x="8725388" y="1472675"/>
                  </a:lnTo>
                  <a:lnTo>
                    <a:pt x="8860552" y="1473995"/>
                  </a:lnTo>
                  <a:lnTo>
                    <a:pt x="8833979" y="1544755"/>
                  </a:lnTo>
                  <a:lnTo>
                    <a:pt x="8698298" y="1544809"/>
                  </a:lnTo>
                  <a:close/>
                </a:path>
                <a:path w="11896725" h="10324465">
                  <a:moveTo>
                    <a:pt x="8042831" y="3290204"/>
                  </a:moveTo>
                  <a:lnTo>
                    <a:pt x="8093971" y="3154027"/>
                  </a:lnTo>
                  <a:lnTo>
                    <a:pt x="8197503" y="3239579"/>
                  </a:lnTo>
                  <a:lnTo>
                    <a:pt x="8146157" y="3376302"/>
                  </a:lnTo>
                  <a:lnTo>
                    <a:pt x="8042831" y="3290204"/>
                  </a:lnTo>
                  <a:close/>
                </a:path>
                <a:path w="11896725" h="10324465">
                  <a:moveTo>
                    <a:pt x="8830950" y="830341"/>
                  </a:moveTo>
                  <a:lnTo>
                    <a:pt x="8859453" y="754443"/>
                  </a:lnTo>
                  <a:lnTo>
                    <a:pt x="8974930" y="808186"/>
                  </a:lnTo>
                  <a:lnTo>
                    <a:pt x="8945726" y="885951"/>
                  </a:lnTo>
                  <a:lnTo>
                    <a:pt x="8830950" y="830341"/>
                  </a:lnTo>
                  <a:close/>
                </a:path>
                <a:path w="11896725" h="10324465">
                  <a:moveTo>
                    <a:pt x="8462457" y="1811574"/>
                  </a:moveTo>
                  <a:lnTo>
                    <a:pt x="8493493" y="1728931"/>
                  </a:lnTo>
                  <a:lnTo>
                    <a:pt x="8628467" y="1730757"/>
                  </a:lnTo>
                  <a:lnTo>
                    <a:pt x="8598005" y="1811873"/>
                  </a:lnTo>
                  <a:lnTo>
                    <a:pt x="8462457" y="1811574"/>
                  </a:lnTo>
                  <a:close/>
                </a:path>
                <a:path w="11896725" h="10324465">
                  <a:moveTo>
                    <a:pt x="8017256" y="2997065"/>
                  </a:moveTo>
                  <a:lnTo>
                    <a:pt x="8053343" y="2900972"/>
                  </a:lnTo>
                  <a:lnTo>
                    <a:pt x="8140731" y="3029512"/>
                  </a:lnTo>
                  <a:lnTo>
                    <a:pt x="8105021" y="3124603"/>
                  </a:lnTo>
                  <a:lnTo>
                    <a:pt x="8017256" y="2997065"/>
                  </a:lnTo>
                  <a:close/>
                </a:path>
                <a:path w="11896725" h="10324465">
                  <a:moveTo>
                    <a:pt x="8724327" y="753020"/>
                  </a:moveTo>
                  <a:lnTo>
                    <a:pt x="8747085" y="692418"/>
                  </a:lnTo>
                  <a:lnTo>
                    <a:pt x="8862760" y="745636"/>
                  </a:lnTo>
                  <a:lnTo>
                    <a:pt x="8839141" y="808529"/>
                  </a:lnTo>
                  <a:lnTo>
                    <a:pt x="8724327" y="753020"/>
                  </a:lnTo>
                  <a:close/>
                </a:path>
                <a:path w="11896725" h="10324465">
                  <a:moveTo>
                    <a:pt x="8243880" y="2032366"/>
                  </a:moveTo>
                  <a:lnTo>
                    <a:pt x="8278080" y="1941297"/>
                  </a:lnTo>
                  <a:lnTo>
                    <a:pt x="8413088" y="1943035"/>
                  </a:lnTo>
                  <a:lnTo>
                    <a:pt x="8379364" y="2032836"/>
                  </a:lnTo>
                  <a:lnTo>
                    <a:pt x="8243880" y="2032366"/>
                  </a:lnTo>
                  <a:close/>
                </a:path>
                <a:path w="11896725" h="10324465">
                  <a:moveTo>
                    <a:pt x="7937224" y="2487698"/>
                  </a:moveTo>
                  <a:lnTo>
                    <a:pt x="7972445" y="2393910"/>
                  </a:lnTo>
                  <a:lnTo>
                    <a:pt x="8074608" y="2483107"/>
                  </a:lnTo>
                  <a:lnTo>
                    <a:pt x="8013008" y="2647139"/>
                  </a:lnTo>
                  <a:lnTo>
                    <a:pt x="8116306" y="2733313"/>
                  </a:lnTo>
                  <a:lnTo>
                    <a:pt x="8048466" y="2913959"/>
                  </a:lnTo>
                  <a:lnTo>
                    <a:pt x="7937224" y="2487698"/>
                  </a:lnTo>
                  <a:close/>
                </a:path>
                <a:path w="11896725" h="10324465">
                  <a:moveTo>
                    <a:pt x="8613567" y="686716"/>
                  </a:moveTo>
                  <a:lnTo>
                    <a:pt x="8640525" y="614931"/>
                  </a:lnTo>
                  <a:lnTo>
                    <a:pt x="8750231" y="684042"/>
                  </a:lnTo>
                  <a:lnTo>
                    <a:pt x="8728397" y="742183"/>
                  </a:lnTo>
                  <a:lnTo>
                    <a:pt x="8613567" y="686716"/>
                  </a:lnTo>
                  <a:close/>
                </a:path>
                <a:path w="11896725" h="10324465">
                  <a:moveTo>
                    <a:pt x="8025191" y="2253458"/>
                  </a:moveTo>
                  <a:lnTo>
                    <a:pt x="8061837" y="2155877"/>
                  </a:lnTo>
                  <a:lnTo>
                    <a:pt x="8229576" y="2070454"/>
                  </a:lnTo>
                  <a:lnTo>
                    <a:pt x="8160995" y="2253073"/>
                  </a:lnTo>
                  <a:lnTo>
                    <a:pt x="8025191" y="2253458"/>
                  </a:lnTo>
                  <a:close/>
                </a:path>
                <a:path w="11896725" h="10324465">
                  <a:moveTo>
                    <a:pt x="8076229" y="311356"/>
                  </a:moveTo>
                  <a:lnTo>
                    <a:pt x="8096355" y="257763"/>
                  </a:lnTo>
                  <a:lnTo>
                    <a:pt x="8211068" y="313543"/>
                  </a:lnTo>
                  <a:lnTo>
                    <a:pt x="8206846" y="324784"/>
                  </a:lnTo>
                  <a:lnTo>
                    <a:pt x="8321488" y="380752"/>
                  </a:lnTo>
                  <a:lnTo>
                    <a:pt x="8427571" y="459512"/>
                  </a:lnTo>
                  <a:lnTo>
                    <a:pt x="8419099" y="482071"/>
                  </a:lnTo>
                  <a:lnTo>
                    <a:pt x="8533811" y="537852"/>
                  </a:lnTo>
                  <a:lnTo>
                    <a:pt x="8529683" y="548844"/>
                  </a:lnTo>
                  <a:lnTo>
                    <a:pt x="8644512" y="604313"/>
                  </a:lnTo>
                  <a:lnTo>
                    <a:pt x="8621677" y="665120"/>
                  </a:lnTo>
                  <a:lnTo>
                    <a:pt x="8510888" y="598893"/>
                  </a:lnTo>
                  <a:lnTo>
                    <a:pt x="8297513" y="444594"/>
                  </a:lnTo>
                  <a:lnTo>
                    <a:pt x="8186838" y="378061"/>
                  </a:lnTo>
                  <a:lnTo>
                    <a:pt x="8076229" y="311356"/>
                  </a:lnTo>
                  <a:close/>
                </a:path>
                <a:path w="11896725" h="10324465">
                  <a:moveTo>
                    <a:pt x="7884370" y="2267199"/>
                  </a:moveTo>
                  <a:lnTo>
                    <a:pt x="7941360" y="2115446"/>
                  </a:lnTo>
                  <a:lnTo>
                    <a:pt x="8044315" y="2202533"/>
                  </a:lnTo>
                  <a:lnTo>
                    <a:pt x="7986206" y="2357267"/>
                  </a:lnTo>
                  <a:lnTo>
                    <a:pt x="7884370" y="2267199"/>
                  </a:lnTo>
                  <a:close/>
                </a:path>
                <a:path w="11896725" h="10324465">
                  <a:moveTo>
                    <a:pt x="7791689" y="2513994"/>
                  </a:moveTo>
                  <a:lnTo>
                    <a:pt x="7850257" y="2358037"/>
                  </a:lnTo>
                  <a:lnTo>
                    <a:pt x="7986206" y="2357267"/>
                  </a:lnTo>
                  <a:lnTo>
                    <a:pt x="7920497" y="2532240"/>
                  </a:lnTo>
                  <a:lnTo>
                    <a:pt x="7791689" y="2513994"/>
                  </a:lnTo>
                  <a:close/>
                </a:path>
                <a:path w="11896725" h="10324465">
                  <a:moveTo>
                    <a:pt x="7862562" y="1964032"/>
                  </a:moveTo>
                  <a:lnTo>
                    <a:pt x="7918585" y="1814852"/>
                  </a:lnTo>
                  <a:lnTo>
                    <a:pt x="8021399" y="1902315"/>
                  </a:lnTo>
                  <a:lnTo>
                    <a:pt x="7965150" y="2052095"/>
                  </a:lnTo>
                  <a:lnTo>
                    <a:pt x="7862562" y="1964032"/>
                  </a:lnTo>
                  <a:close/>
                </a:path>
                <a:path w="11896725" h="10324465">
                  <a:moveTo>
                    <a:pt x="7553879" y="2786001"/>
                  </a:moveTo>
                  <a:lnTo>
                    <a:pt x="7614081" y="2625691"/>
                  </a:lnTo>
                  <a:lnTo>
                    <a:pt x="7749884" y="2625312"/>
                  </a:lnTo>
                  <a:lnTo>
                    <a:pt x="7689760" y="2785413"/>
                  </a:lnTo>
                  <a:lnTo>
                    <a:pt x="7553879" y="2786001"/>
                  </a:lnTo>
                  <a:close/>
                </a:path>
                <a:path w="11896725" h="10324465">
                  <a:moveTo>
                    <a:pt x="7820683" y="269352"/>
                  </a:moveTo>
                  <a:lnTo>
                    <a:pt x="7913189" y="23025"/>
                  </a:lnTo>
                  <a:lnTo>
                    <a:pt x="8692854" y="26682"/>
                  </a:lnTo>
                  <a:lnTo>
                    <a:pt x="8041729" y="41984"/>
                  </a:lnTo>
                  <a:lnTo>
                    <a:pt x="7922415" y="359695"/>
                  </a:lnTo>
                  <a:lnTo>
                    <a:pt x="7820683" y="269352"/>
                  </a:lnTo>
                  <a:close/>
                </a:path>
                <a:path w="11896725" h="10324465">
                  <a:moveTo>
                    <a:pt x="7842038" y="1657444"/>
                  </a:moveTo>
                  <a:lnTo>
                    <a:pt x="7896655" y="1512008"/>
                  </a:lnTo>
                  <a:lnTo>
                    <a:pt x="7999329" y="1599846"/>
                  </a:lnTo>
                  <a:lnTo>
                    <a:pt x="7944471" y="1745923"/>
                  </a:lnTo>
                  <a:lnTo>
                    <a:pt x="7842038" y="1657444"/>
                  </a:lnTo>
                  <a:close/>
                </a:path>
                <a:path w="11896725" h="10324465">
                  <a:moveTo>
                    <a:pt x="7333057" y="3012771"/>
                  </a:moveTo>
                  <a:lnTo>
                    <a:pt x="7376820" y="2896239"/>
                  </a:lnTo>
                  <a:lnTo>
                    <a:pt x="7580262" y="2715748"/>
                  </a:lnTo>
                  <a:lnTo>
                    <a:pt x="7468938" y="3012183"/>
                  </a:lnTo>
                  <a:lnTo>
                    <a:pt x="7333057" y="3012771"/>
                  </a:lnTo>
                  <a:close/>
                </a:path>
                <a:path w="11896725" h="10324465">
                  <a:moveTo>
                    <a:pt x="7822448" y="1348370"/>
                  </a:moveTo>
                  <a:lnTo>
                    <a:pt x="7875570" y="1206914"/>
                  </a:lnTo>
                  <a:lnTo>
                    <a:pt x="7978103" y="1295127"/>
                  </a:lnTo>
                  <a:lnTo>
                    <a:pt x="7924725" y="1437263"/>
                  </a:lnTo>
                  <a:lnTo>
                    <a:pt x="7822448" y="1348370"/>
                  </a:lnTo>
                  <a:close/>
                </a:path>
                <a:path w="11896725" h="10324465">
                  <a:moveTo>
                    <a:pt x="7096288" y="3282007"/>
                  </a:moveTo>
                  <a:lnTo>
                    <a:pt x="7156468" y="3121758"/>
                  </a:lnTo>
                  <a:lnTo>
                    <a:pt x="7292270" y="3121379"/>
                  </a:lnTo>
                  <a:lnTo>
                    <a:pt x="7231614" y="3282897"/>
                  </a:lnTo>
                  <a:lnTo>
                    <a:pt x="7096288" y="3282007"/>
                  </a:lnTo>
                  <a:close/>
                </a:path>
                <a:path w="11896725" h="10324465">
                  <a:moveTo>
                    <a:pt x="7803791" y="1036809"/>
                  </a:moveTo>
                  <a:lnTo>
                    <a:pt x="7871854" y="855569"/>
                  </a:lnTo>
                  <a:lnTo>
                    <a:pt x="7974223" y="944219"/>
                  </a:lnTo>
                  <a:lnTo>
                    <a:pt x="7905913" y="1126116"/>
                  </a:lnTo>
                  <a:lnTo>
                    <a:pt x="7803791" y="1036809"/>
                  </a:lnTo>
                  <a:close/>
                </a:path>
                <a:path w="11896725" h="10324465">
                  <a:moveTo>
                    <a:pt x="6880306" y="3495888"/>
                  </a:moveTo>
                  <a:lnTo>
                    <a:pt x="6939028" y="3339521"/>
                  </a:lnTo>
                  <a:lnTo>
                    <a:pt x="7073985" y="3341395"/>
                  </a:lnTo>
                  <a:lnTo>
                    <a:pt x="7015195" y="3497941"/>
                  </a:lnTo>
                  <a:lnTo>
                    <a:pt x="6880306" y="3495888"/>
                  </a:lnTo>
                  <a:close/>
                </a:path>
                <a:path w="11896725" h="10324465">
                  <a:moveTo>
                    <a:pt x="7965698" y="244440"/>
                  </a:moveTo>
                  <a:lnTo>
                    <a:pt x="7989642" y="180683"/>
                  </a:lnTo>
                  <a:lnTo>
                    <a:pt x="8104547" y="235951"/>
                  </a:lnTo>
                  <a:lnTo>
                    <a:pt x="8080399" y="300252"/>
                  </a:lnTo>
                  <a:lnTo>
                    <a:pt x="7965698" y="244440"/>
                  </a:lnTo>
                  <a:close/>
                </a:path>
                <a:path w="11896725" h="10324465">
                  <a:moveTo>
                    <a:pt x="7803021" y="677620"/>
                  </a:moveTo>
                  <a:lnTo>
                    <a:pt x="7886001" y="456660"/>
                  </a:lnTo>
                  <a:lnTo>
                    <a:pt x="7988182" y="545810"/>
                  </a:lnTo>
                  <a:lnTo>
                    <a:pt x="7904962" y="767411"/>
                  </a:lnTo>
                  <a:lnTo>
                    <a:pt x="7803021" y="677620"/>
                  </a:lnTo>
                  <a:close/>
                </a:path>
                <a:path w="11896725" h="10324465">
                  <a:moveTo>
                    <a:pt x="6682595" y="3661120"/>
                  </a:moveTo>
                  <a:lnTo>
                    <a:pt x="6725442" y="3547025"/>
                  </a:lnTo>
                  <a:lnTo>
                    <a:pt x="6859913" y="3550193"/>
                  </a:lnTo>
                  <a:lnTo>
                    <a:pt x="6817092" y="3664215"/>
                  </a:lnTo>
                  <a:lnTo>
                    <a:pt x="6682595" y="3661120"/>
                  </a:lnTo>
                  <a:close/>
                </a:path>
                <a:path w="11896725" h="10324465">
                  <a:moveTo>
                    <a:pt x="6486916" y="3820937"/>
                  </a:moveTo>
                  <a:lnTo>
                    <a:pt x="6514846" y="3746565"/>
                  </a:lnTo>
                  <a:lnTo>
                    <a:pt x="6648810" y="3751084"/>
                  </a:lnTo>
                  <a:lnTo>
                    <a:pt x="6620997" y="3825142"/>
                  </a:lnTo>
                  <a:lnTo>
                    <a:pt x="6486916" y="3820937"/>
                  </a:lnTo>
                  <a:close/>
                </a:path>
                <a:path w="11896725" h="10324465">
                  <a:moveTo>
                    <a:pt x="7753402" y="87270"/>
                  </a:moveTo>
                  <a:lnTo>
                    <a:pt x="7779496" y="17785"/>
                  </a:lnTo>
                  <a:lnTo>
                    <a:pt x="7894317" y="73275"/>
                  </a:lnTo>
                  <a:lnTo>
                    <a:pt x="7867461" y="144790"/>
                  </a:lnTo>
                  <a:lnTo>
                    <a:pt x="7753402" y="87270"/>
                  </a:lnTo>
                  <a:close/>
                </a:path>
                <a:path w="11896725" h="10324465">
                  <a:moveTo>
                    <a:pt x="6293396" y="3975008"/>
                  </a:moveTo>
                  <a:lnTo>
                    <a:pt x="6336544" y="3860113"/>
                  </a:lnTo>
                  <a:lnTo>
                    <a:pt x="6470157" y="3865564"/>
                  </a:lnTo>
                  <a:lnTo>
                    <a:pt x="6427036" y="3980389"/>
                  </a:lnTo>
                  <a:lnTo>
                    <a:pt x="6293396" y="3975008"/>
                  </a:lnTo>
                  <a:close/>
                </a:path>
                <a:path w="11896725" h="10324465">
                  <a:moveTo>
                    <a:pt x="7657722" y="15358"/>
                  </a:moveTo>
                  <a:lnTo>
                    <a:pt x="7780511" y="15082"/>
                  </a:lnTo>
                  <a:lnTo>
                    <a:pt x="7762477" y="63105"/>
                  </a:lnTo>
                  <a:lnTo>
                    <a:pt x="7657722" y="15358"/>
                  </a:lnTo>
                  <a:close/>
                </a:path>
                <a:path w="11896725" h="10324465">
                  <a:moveTo>
                    <a:pt x="6116440" y="4084972"/>
                  </a:moveTo>
                  <a:lnTo>
                    <a:pt x="6145399" y="4007859"/>
                  </a:lnTo>
                  <a:lnTo>
                    <a:pt x="6278561" y="4014513"/>
                  </a:lnTo>
                  <a:lnTo>
                    <a:pt x="6249708" y="4091342"/>
                  </a:lnTo>
                  <a:lnTo>
                    <a:pt x="6116440" y="4084972"/>
                  </a:lnTo>
                  <a:close/>
                </a:path>
                <a:path w="11896725" h="10324465">
                  <a:moveTo>
                    <a:pt x="448676" y="31550"/>
                  </a:moveTo>
                  <a:lnTo>
                    <a:pt x="460524" y="0"/>
                  </a:lnTo>
                  <a:lnTo>
                    <a:pt x="7646644" y="10308"/>
                  </a:lnTo>
                  <a:lnTo>
                    <a:pt x="7657722" y="15358"/>
                  </a:lnTo>
                  <a:lnTo>
                    <a:pt x="448676" y="31550"/>
                  </a:lnTo>
                  <a:close/>
                </a:path>
                <a:path w="11896725" h="10324465">
                  <a:moveTo>
                    <a:pt x="5941010" y="4190873"/>
                  </a:moveTo>
                  <a:lnTo>
                    <a:pt x="5970359" y="4112720"/>
                  </a:lnTo>
                  <a:lnTo>
                    <a:pt x="6103148" y="4120365"/>
                  </a:lnTo>
                  <a:lnTo>
                    <a:pt x="6073890" y="4198275"/>
                  </a:lnTo>
                  <a:lnTo>
                    <a:pt x="5941010" y="4190873"/>
                  </a:lnTo>
                  <a:close/>
                </a:path>
                <a:path w="11896725" h="10324465">
                  <a:moveTo>
                    <a:pt x="5790964" y="4294195"/>
                  </a:moveTo>
                  <a:lnTo>
                    <a:pt x="5929239" y="4222216"/>
                  </a:lnTo>
                  <a:lnTo>
                    <a:pt x="5899646" y="4301016"/>
                  </a:lnTo>
                  <a:lnTo>
                    <a:pt x="5790964" y="4294195"/>
                  </a:lnTo>
                  <a:close/>
                </a:path>
                <a:path w="11896725" h="10324465">
                  <a:moveTo>
                    <a:pt x="5760615" y="4309993"/>
                  </a:moveTo>
                  <a:lnTo>
                    <a:pt x="5767110" y="4292698"/>
                  </a:lnTo>
                  <a:lnTo>
                    <a:pt x="5790964" y="4294195"/>
                  </a:lnTo>
                  <a:lnTo>
                    <a:pt x="5760615" y="4309993"/>
                  </a:lnTo>
                  <a:close/>
                </a:path>
                <a:path w="11896725" h="10324465">
                  <a:moveTo>
                    <a:pt x="4555280" y="4990915"/>
                  </a:moveTo>
                  <a:lnTo>
                    <a:pt x="4580246" y="4924434"/>
                  </a:lnTo>
                  <a:lnTo>
                    <a:pt x="5760615" y="4309993"/>
                  </a:lnTo>
                  <a:lnTo>
                    <a:pt x="5726331" y="4401284"/>
                  </a:lnTo>
                  <a:lnTo>
                    <a:pt x="5580358" y="4428747"/>
                  </a:lnTo>
                  <a:lnTo>
                    <a:pt x="5393998" y="4563750"/>
                  </a:lnTo>
                  <a:lnTo>
                    <a:pt x="5248166" y="4590837"/>
                  </a:lnTo>
                  <a:lnTo>
                    <a:pt x="5207751" y="4698455"/>
                  </a:lnTo>
                  <a:lnTo>
                    <a:pt x="5075376" y="4689706"/>
                  </a:lnTo>
                  <a:lnTo>
                    <a:pt x="5034867" y="4797575"/>
                  </a:lnTo>
                  <a:lnTo>
                    <a:pt x="4902443" y="4788958"/>
                  </a:lnTo>
                  <a:lnTo>
                    <a:pt x="4861732" y="4897365"/>
                  </a:lnTo>
                  <a:lnTo>
                    <a:pt x="4729222" y="4888975"/>
                  </a:lnTo>
                  <a:lnTo>
                    <a:pt x="4687511" y="5000046"/>
                  </a:lnTo>
                  <a:lnTo>
                    <a:pt x="4555280" y="4990915"/>
                  </a:lnTo>
                  <a:close/>
                </a:path>
                <a:path w="11896725" h="10324465">
                  <a:moveTo>
                    <a:pt x="4387470" y="5076522"/>
                  </a:moveTo>
                  <a:lnTo>
                    <a:pt x="4421115" y="4986931"/>
                  </a:lnTo>
                  <a:lnTo>
                    <a:pt x="4552892" y="4997272"/>
                  </a:lnTo>
                  <a:lnTo>
                    <a:pt x="4517944" y="5090334"/>
                  </a:lnTo>
                  <a:lnTo>
                    <a:pt x="4387470" y="5076522"/>
                  </a:lnTo>
                  <a:close/>
                </a:path>
                <a:path w="11896725" h="10324465">
                  <a:moveTo>
                    <a:pt x="4236310" y="5117795"/>
                  </a:moveTo>
                  <a:lnTo>
                    <a:pt x="4266616" y="5037097"/>
                  </a:lnTo>
                  <a:lnTo>
                    <a:pt x="4396880" y="5051464"/>
                  </a:lnTo>
                  <a:lnTo>
                    <a:pt x="4365555" y="5134879"/>
                  </a:lnTo>
                  <a:lnTo>
                    <a:pt x="4236310" y="5117795"/>
                  </a:lnTo>
                  <a:close/>
                </a:path>
                <a:path w="11896725" h="10324465">
                  <a:moveTo>
                    <a:pt x="4088683" y="5149662"/>
                  </a:moveTo>
                  <a:lnTo>
                    <a:pt x="4106958" y="5100999"/>
                  </a:lnTo>
                  <a:lnTo>
                    <a:pt x="4235354" y="5120341"/>
                  </a:lnTo>
                  <a:lnTo>
                    <a:pt x="4216775" y="5169813"/>
                  </a:lnTo>
                  <a:lnTo>
                    <a:pt x="4088683" y="5149662"/>
                  </a:lnTo>
                  <a:close/>
                </a:path>
                <a:path w="11896725" h="10324465">
                  <a:moveTo>
                    <a:pt x="3944358" y="5172735"/>
                  </a:moveTo>
                  <a:lnTo>
                    <a:pt x="3962155" y="5125344"/>
                  </a:lnTo>
                  <a:lnTo>
                    <a:pt x="4089261" y="5148122"/>
                  </a:lnTo>
                  <a:lnTo>
                    <a:pt x="4071375" y="5195749"/>
                  </a:lnTo>
                  <a:lnTo>
                    <a:pt x="3944358" y="5172735"/>
                  </a:lnTo>
                  <a:close/>
                </a:path>
                <a:path w="11896725" h="10324465">
                  <a:moveTo>
                    <a:pt x="3803104" y="5187628"/>
                  </a:moveTo>
                  <a:lnTo>
                    <a:pt x="3821034" y="5139884"/>
                  </a:lnTo>
                  <a:lnTo>
                    <a:pt x="3946945" y="5165846"/>
                  </a:lnTo>
                  <a:lnTo>
                    <a:pt x="3929124" y="5213301"/>
                  </a:lnTo>
                  <a:lnTo>
                    <a:pt x="3803104" y="5187628"/>
                  </a:lnTo>
                  <a:close/>
                </a:path>
                <a:path w="11896725" h="10324465">
                  <a:moveTo>
                    <a:pt x="3664693" y="5194955"/>
                  </a:moveTo>
                  <a:lnTo>
                    <a:pt x="3683311" y="5145379"/>
                  </a:lnTo>
                  <a:lnTo>
                    <a:pt x="3808120" y="5174271"/>
                  </a:lnTo>
                  <a:lnTo>
                    <a:pt x="3789790" y="5223082"/>
                  </a:lnTo>
                  <a:lnTo>
                    <a:pt x="3664693" y="5194955"/>
                  </a:lnTo>
                  <a:close/>
                </a:path>
                <a:path w="11896725" h="10324465">
                  <a:moveTo>
                    <a:pt x="3528892" y="5195329"/>
                  </a:moveTo>
                  <a:lnTo>
                    <a:pt x="3553611" y="5129507"/>
                  </a:lnTo>
                  <a:lnTo>
                    <a:pt x="3677739" y="5160214"/>
                  </a:lnTo>
                  <a:lnTo>
                    <a:pt x="3653145" y="5225705"/>
                  </a:lnTo>
                  <a:lnTo>
                    <a:pt x="3528892" y="5195329"/>
                  </a:lnTo>
                  <a:close/>
                </a:path>
                <a:path w="11896725" h="10324465">
                  <a:moveTo>
                    <a:pt x="3395472" y="5189364"/>
                  </a:moveTo>
                  <a:lnTo>
                    <a:pt x="3420917" y="5121609"/>
                  </a:lnTo>
                  <a:lnTo>
                    <a:pt x="3544103" y="5154826"/>
                  </a:lnTo>
                  <a:lnTo>
                    <a:pt x="3518957" y="5221785"/>
                  </a:lnTo>
                  <a:lnTo>
                    <a:pt x="3395472" y="5189364"/>
                  </a:lnTo>
                  <a:close/>
                </a:path>
                <a:path w="11896725" h="10324465">
                  <a:moveTo>
                    <a:pt x="3268103" y="5167285"/>
                  </a:moveTo>
                  <a:lnTo>
                    <a:pt x="3290861" y="5106686"/>
                  </a:lnTo>
                  <a:lnTo>
                    <a:pt x="3413199" y="5142161"/>
                  </a:lnTo>
                  <a:lnTo>
                    <a:pt x="3391119" y="5200956"/>
                  </a:lnTo>
                  <a:lnTo>
                    <a:pt x="3268103" y="5167285"/>
                  </a:lnTo>
                  <a:close/>
                </a:path>
                <a:path w="11896725" h="10324465">
                  <a:moveTo>
                    <a:pt x="3138139" y="5152118"/>
                  </a:moveTo>
                  <a:lnTo>
                    <a:pt x="3165851" y="5078326"/>
                  </a:lnTo>
                  <a:lnTo>
                    <a:pt x="3287677" y="5115165"/>
                  </a:lnTo>
                  <a:lnTo>
                    <a:pt x="3260515" y="5187493"/>
                  </a:lnTo>
                  <a:lnTo>
                    <a:pt x="3138139" y="5152118"/>
                  </a:lnTo>
                  <a:close/>
                </a:path>
                <a:path w="11896725" h="10324465">
                  <a:moveTo>
                    <a:pt x="3012229" y="5126153"/>
                  </a:moveTo>
                  <a:lnTo>
                    <a:pt x="3039559" y="5053379"/>
                  </a:lnTo>
                  <a:lnTo>
                    <a:pt x="3160695" y="5092054"/>
                  </a:lnTo>
                  <a:lnTo>
                    <a:pt x="3132572" y="5166941"/>
                  </a:lnTo>
                  <a:lnTo>
                    <a:pt x="3012229" y="5126153"/>
                  </a:lnTo>
                  <a:close/>
                </a:path>
                <a:path w="11896725" h="10324465">
                  <a:moveTo>
                    <a:pt x="2892986" y="5082439"/>
                  </a:moveTo>
                  <a:lnTo>
                    <a:pt x="2916796" y="5019037"/>
                  </a:lnTo>
                  <a:lnTo>
                    <a:pt x="3037525" y="5058797"/>
                  </a:lnTo>
                  <a:lnTo>
                    <a:pt x="3011624" y="5127765"/>
                  </a:lnTo>
                  <a:lnTo>
                    <a:pt x="2892986" y="5082439"/>
                  </a:lnTo>
                  <a:close/>
                </a:path>
                <a:path w="11896725" h="10324465">
                  <a:moveTo>
                    <a:pt x="2780163" y="5021627"/>
                  </a:moveTo>
                  <a:lnTo>
                    <a:pt x="2801928" y="4963672"/>
                  </a:lnTo>
                  <a:lnTo>
                    <a:pt x="2917374" y="5017496"/>
                  </a:lnTo>
                  <a:lnTo>
                    <a:pt x="2896133" y="5074058"/>
                  </a:lnTo>
                  <a:lnTo>
                    <a:pt x="2780163" y="5021627"/>
                  </a:lnTo>
                  <a:close/>
                </a:path>
                <a:path w="11896725" h="10324465">
                  <a:moveTo>
                    <a:pt x="4265669" y="704746"/>
                  </a:moveTo>
                  <a:lnTo>
                    <a:pt x="4317093" y="567814"/>
                  </a:lnTo>
                  <a:lnTo>
                    <a:pt x="4425395" y="640663"/>
                  </a:lnTo>
                  <a:lnTo>
                    <a:pt x="4369150" y="790434"/>
                  </a:lnTo>
                  <a:lnTo>
                    <a:pt x="4265669" y="704746"/>
                  </a:lnTo>
                  <a:close/>
                </a:path>
                <a:path w="11896725" h="10324465">
                  <a:moveTo>
                    <a:pt x="4077027" y="1207068"/>
                  </a:moveTo>
                  <a:lnTo>
                    <a:pt x="4217810" y="832187"/>
                  </a:lnTo>
                  <a:lnTo>
                    <a:pt x="4353088" y="833203"/>
                  </a:lnTo>
                  <a:lnTo>
                    <a:pt x="4213139" y="1205863"/>
                  </a:lnTo>
                  <a:lnTo>
                    <a:pt x="4077027" y="1207068"/>
                  </a:lnTo>
                  <a:close/>
                </a:path>
                <a:path w="11896725" h="10324465">
                  <a:moveTo>
                    <a:pt x="2669887" y="4954034"/>
                  </a:moveTo>
                  <a:lnTo>
                    <a:pt x="2701372" y="4870194"/>
                  </a:lnTo>
                  <a:lnTo>
                    <a:pt x="2814343" y="4930611"/>
                  </a:lnTo>
                  <a:lnTo>
                    <a:pt x="2784004" y="5011398"/>
                  </a:lnTo>
                  <a:lnTo>
                    <a:pt x="2669887" y="4954034"/>
                  </a:lnTo>
                  <a:close/>
                </a:path>
                <a:path w="11896725" h="10324465">
                  <a:moveTo>
                    <a:pt x="4202727" y="511110"/>
                  </a:moveTo>
                  <a:lnTo>
                    <a:pt x="4230281" y="437738"/>
                  </a:lnTo>
                  <a:lnTo>
                    <a:pt x="4342655" y="499745"/>
                  </a:lnTo>
                  <a:lnTo>
                    <a:pt x="4314326" y="575180"/>
                  </a:lnTo>
                  <a:lnTo>
                    <a:pt x="4202727" y="511110"/>
                  </a:lnTo>
                  <a:close/>
                </a:path>
                <a:path w="11896725" h="10324465">
                  <a:moveTo>
                    <a:pt x="3824929" y="1517120"/>
                  </a:moveTo>
                  <a:lnTo>
                    <a:pt x="3889922" y="1344056"/>
                  </a:lnTo>
                  <a:lnTo>
                    <a:pt x="4025418" y="1344492"/>
                  </a:lnTo>
                  <a:lnTo>
                    <a:pt x="3959949" y="1518825"/>
                  </a:lnTo>
                  <a:lnTo>
                    <a:pt x="3824929" y="1517120"/>
                  </a:lnTo>
                  <a:close/>
                </a:path>
                <a:path w="11896725" h="10324465">
                  <a:moveTo>
                    <a:pt x="2569899" y="4859046"/>
                  </a:moveTo>
                  <a:lnTo>
                    <a:pt x="2595031" y="4792122"/>
                  </a:lnTo>
                  <a:lnTo>
                    <a:pt x="2707531" y="4853795"/>
                  </a:lnTo>
                  <a:lnTo>
                    <a:pt x="2682298" y="4920985"/>
                  </a:lnTo>
                  <a:lnTo>
                    <a:pt x="2569899" y="4859046"/>
                  </a:lnTo>
                  <a:close/>
                </a:path>
                <a:path w="11896725" h="10324465">
                  <a:moveTo>
                    <a:pt x="4092565" y="443212"/>
                  </a:moveTo>
                  <a:lnTo>
                    <a:pt x="4125218" y="356264"/>
                  </a:lnTo>
                  <a:lnTo>
                    <a:pt x="4240435" y="410700"/>
                  </a:lnTo>
                  <a:lnTo>
                    <a:pt x="4207422" y="498608"/>
                  </a:lnTo>
                  <a:lnTo>
                    <a:pt x="4092565" y="443212"/>
                  </a:lnTo>
                  <a:close/>
                </a:path>
                <a:path w="11896725" h="10324465">
                  <a:moveTo>
                    <a:pt x="3449456" y="1794460"/>
                  </a:moveTo>
                  <a:lnTo>
                    <a:pt x="3469879" y="1740078"/>
                  </a:lnTo>
                  <a:lnTo>
                    <a:pt x="3633143" y="1666574"/>
                  </a:lnTo>
                  <a:lnTo>
                    <a:pt x="3826010" y="1514240"/>
                  </a:lnTo>
                  <a:lnTo>
                    <a:pt x="3762261" y="1683993"/>
                  </a:lnTo>
                  <a:lnTo>
                    <a:pt x="3628205" y="1679722"/>
                  </a:lnTo>
                  <a:lnTo>
                    <a:pt x="3583310" y="1799270"/>
                  </a:lnTo>
                  <a:lnTo>
                    <a:pt x="3449456" y="1794460"/>
                  </a:lnTo>
                  <a:close/>
                </a:path>
                <a:path w="11896725" h="10324465">
                  <a:moveTo>
                    <a:pt x="2471802" y="4759020"/>
                  </a:moveTo>
                  <a:lnTo>
                    <a:pt x="2496708" y="4692700"/>
                  </a:lnTo>
                  <a:lnTo>
                    <a:pt x="2608515" y="4756218"/>
                  </a:lnTo>
                  <a:lnTo>
                    <a:pt x="2583545" y="4822708"/>
                  </a:lnTo>
                  <a:lnTo>
                    <a:pt x="2471802" y="4759020"/>
                  </a:lnTo>
                  <a:close/>
                </a:path>
                <a:path w="11896725" h="10324465">
                  <a:moveTo>
                    <a:pt x="3983939" y="371224"/>
                  </a:moveTo>
                  <a:lnTo>
                    <a:pt x="4011054" y="299022"/>
                  </a:lnTo>
                  <a:lnTo>
                    <a:pt x="4127986" y="348893"/>
                  </a:lnTo>
                  <a:lnTo>
                    <a:pt x="4099659" y="424323"/>
                  </a:lnTo>
                  <a:lnTo>
                    <a:pt x="3983939" y="371224"/>
                  </a:lnTo>
                  <a:close/>
                </a:path>
                <a:path w="11896725" h="10324465">
                  <a:moveTo>
                    <a:pt x="2375648" y="4653822"/>
                  </a:moveTo>
                  <a:lnTo>
                    <a:pt x="2400427" y="4587841"/>
                  </a:lnTo>
                  <a:lnTo>
                    <a:pt x="2511559" y="4653155"/>
                  </a:lnTo>
                  <a:lnTo>
                    <a:pt x="2486748" y="4719223"/>
                  </a:lnTo>
                  <a:lnTo>
                    <a:pt x="2375648" y="4653822"/>
                  </a:lnTo>
                  <a:close/>
                </a:path>
                <a:path w="11896725" h="10324465">
                  <a:moveTo>
                    <a:pt x="3873761" y="303372"/>
                  </a:moveTo>
                  <a:lnTo>
                    <a:pt x="3895214" y="246246"/>
                  </a:lnTo>
                  <a:lnTo>
                    <a:pt x="4013568" y="292330"/>
                  </a:lnTo>
                  <a:lnTo>
                    <a:pt x="3989825" y="355551"/>
                  </a:lnTo>
                  <a:lnTo>
                    <a:pt x="3873761" y="303372"/>
                  </a:lnTo>
                  <a:close/>
                </a:path>
                <a:path w="11896725" h="10324465">
                  <a:moveTo>
                    <a:pt x="3255822" y="1948834"/>
                  </a:moveTo>
                  <a:lnTo>
                    <a:pt x="3291855" y="1852884"/>
                  </a:lnTo>
                  <a:lnTo>
                    <a:pt x="3440308" y="1818820"/>
                  </a:lnTo>
                  <a:lnTo>
                    <a:pt x="3389652" y="1953709"/>
                  </a:lnTo>
                  <a:lnTo>
                    <a:pt x="3255822" y="1948834"/>
                  </a:lnTo>
                  <a:close/>
                </a:path>
                <a:path w="11896725" h="10324465">
                  <a:moveTo>
                    <a:pt x="2272973" y="4565987"/>
                  </a:moveTo>
                  <a:lnTo>
                    <a:pt x="2306133" y="4477689"/>
                  </a:lnTo>
                  <a:lnTo>
                    <a:pt x="2416609" y="4544751"/>
                  </a:lnTo>
                  <a:lnTo>
                    <a:pt x="2383652" y="4632509"/>
                  </a:lnTo>
                  <a:lnTo>
                    <a:pt x="2272973" y="4565987"/>
                  </a:lnTo>
                  <a:close/>
                </a:path>
                <a:path w="11896725" h="10324465">
                  <a:moveTo>
                    <a:pt x="3752886" y="264000"/>
                  </a:moveTo>
                  <a:lnTo>
                    <a:pt x="3775927" y="202647"/>
                  </a:lnTo>
                  <a:lnTo>
                    <a:pt x="3895264" y="246112"/>
                  </a:lnTo>
                  <a:lnTo>
                    <a:pt x="3873067" y="305219"/>
                  </a:lnTo>
                  <a:lnTo>
                    <a:pt x="3752886" y="264000"/>
                  </a:lnTo>
                  <a:close/>
                </a:path>
                <a:path w="11896725" h="10324465">
                  <a:moveTo>
                    <a:pt x="3077262" y="2063068"/>
                  </a:moveTo>
                  <a:lnTo>
                    <a:pt x="3113883" y="1965553"/>
                  </a:lnTo>
                  <a:lnTo>
                    <a:pt x="3262308" y="1931563"/>
                  </a:lnTo>
                  <a:lnTo>
                    <a:pt x="3225971" y="2028323"/>
                  </a:lnTo>
                  <a:lnTo>
                    <a:pt x="3077262" y="2063068"/>
                  </a:lnTo>
                  <a:close/>
                </a:path>
                <a:path w="11896725" h="10324465">
                  <a:moveTo>
                    <a:pt x="2179966" y="4452409"/>
                  </a:moveTo>
                  <a:lnTo>
                    <a:pt x="2213773" y="4362388"/>
                  </a:lnTo>
                  <a:lnTo>
                    <a:pt x="2323610" y="4431151"/>
                  </a:lnTo>
                  <a:lnTo>
                    <a:pt x="2290025" y="4520583"/>
                  </a:lnTo>
                  <a:lnTo>
                    <a:pt x="2179966" y="4452409"/>
                  </a:lnTo>
                  <a:close/>
                </a:path>
                <a:path w="11896725" h="10324465">
                  <a:moveTo>
                    <a:pt x="3626611" y="239009"/>
                  </a:moveTo>
                  <a:lnTo>
                    <a:pt x="3652659" y="169648"/>
                  </a:lnTo>
                  <a:lnTo>
                    <a:pt x="3773524" y="209046"/>
                  </a:lnTo>
                  <a:lnTo>
                    <a:pt x="3748546" y="275558"/>
                  </a:lnTo>
                  <a:lnTo>
                    <a:pt x="3626611" y="239009"/>
                  </a:lnTo>
                  <a:close/>
                </a:path>
                <a:path w="11896725" h="10324465">
                  <a:moveTo>
                    <a:pt x="2898871" y="2176853"/>
                  </a:moveTo>
                  <a:lnTo>
                    <a:pt x="2935979" y="2078041"/>
                  </a:lnTo>
                  <a:lnTo>
                    <a:pt x="3069617" y="2083425"/>
                  </a:lnTo>
                  <a:lnTo>
                    <a:pt x="3047489" y="2142350"/>
                  </a:lnTo>
                  <a:lnTo>
                    <a:pt x="2898871" y="2176853"/>
                  </a:lnTo>
                  <a:close/>
                </a:path>
                <a:path w="11896725" h="10324465">
                  <a:moveTo>
                    <a:pt x="2088794" y="4333947"/>
                  </a:moveTo>
                  <a:lnTo>
                    <a:pt x="2123292" y="4242084"/>
                  </a:lnTo>
                  <a:lnTo>
                    <a:pt x="2232509" y="4312498"/>
                  </a:lnTo>
                  <a:lnTo>
                    <a:pt x="2198245" y="4403736"/>
                  </a:lnTo>
                  <a:lnTo>
                    <a:pt x="2088794" y="4333947"/>
                  </a:lnTo>
                  <a:close/>
                </a:path>
                <a:path w="11896725" h="10324465">
                  <a:moveTo>
                    <a:pt x="3499916" y="215137"/>
                  </a:moveTo>
                  <a:lnTo>
                    <a:pt x="3524683" y="149188"/>
                  </a:lnTo>
                  <a:lnTo>
                    <a:pt x="3647138" y="184349"/>
                  </a:lnTo>
                  <a:lnTo>
                    <a:pt x="3622995" y="248640"/>
                  </a:lnTo>
                  <a:lnTo>
                    <a:pt x="3499916" y="215137"/>
                  </a:lnTo>
                  <a:close/>
                </a:path>
                <a:path w="11896725" h="10324465">
                  <a:moveTo>
                    <a:pt x="2873464" y="2195000"/>
                  </a:moveTo>
                  <a:lnTo>
                    <a:pt x="2898871" y="2176853"/>
                  </a:lnTo>
                  <a:lnTo>
                    <a:pt x="2891776" y="2195747"/>
                  </a:lnTo>
                  <a:lnTo>
                    <a:pt x="2873464" y="2195000"/>
                  </a:lnTo>
                  <a:close/>
                </a:path>
                <a:path w="11896725" h="10324465">
                  <a:moveTo>
                    <a:pt x="1999414" y="4210709"/>
                  </a:moveTo>
                  <a:lnTo>
                    <a:pt x="2034636" y="4116919"/>
                  </a:lnTo>
                  <a:lnTo>
                    <a:pt x="2143251" y="4188938"/>
                  </a:lnTo>
                  <a:lnTo>
                    <a:pt x="2108272" y="4282079"/>
                  </a:lnTo>
                  <a:lnTo>
                    <a:pt x="1999414" y="4210709"/>
                  </a:lnTo>
                  <a:close/>
                </a:path>
                <a:path w="11896725" h="10324465">
                  <a:moveTo>
                    <a:pt x="2528097" y="2441681"/>
                  </a:moveTo>
                  <a:lnTo>
                    <a:pt x="2580444" y="2302290"/>
                  </a:lnTo>
                  <a:lnTo>
                    <a:pt x="2714032" y="2307808"/>
                  </a:lnTo>
                  <a:lnTo>
                    <a:pt x="2758161" y="2190301"/>
                  </a:lnTo>
                  <a:lnTo>
                    <a:pt x="2873464" y="2195000"/>
                  </a:lnTo>
                  <a:lnTo>
                    <a:pt x="2528097" y="2441681"/>
                  </a:lnTo>
                  <a:close/>
                </a:path>
                <a:path w="11896725" h="10324465">
                  <a:moveTo>
                    <a:pt x="3365099" y="212891"/>
                  </a:moveTo>
                  <a:lnTo>
                    <a:pt x="3397025" y="127879"/>
                  </a:lnTo>
                  <a:lnTo>
                    <a:pt x="3520576" y="160124"/>
                  </a:lnTo>
                  <a:lnTo>
                    <a:pt x="3489856" y="241925"/>
                  </a:lnTo>
                  <a:lnTo>
                    <a:pt x="3365099" y="212891"/>
                  </a:lnTo>
                  <a:close/>
                </a:path>
                <a:path w="11896725" h="10324465">
                  <a:moveTo>
                    <a:pt x="1911788" y="4082805"/>
                  </a:moveTo>
                  <a:lnTo>
                    <a:pt x="1947751" y="3987040"/>
                  </a:lnTo>
                  <a:lnTo>
                    <a:pt x="2055781" y="4060614"/>
                  </a:lnTo>
                  <a:lnTo>
                    <a:pt x="2020066" y="4155717"/>
                  </a:lnTo>
                  <a:lnTo>
                    <a:pt x="1911788" y="4082805"/>
                  </a:lnTo>
                  <a:close/>
                </a:path>
                <a:path w="11896725" h="10324465">
                  <a:moveTo>
                    <a:pt x="3225340" y="223807"/>
                  </a:moveTo>
                  <a:lnTo>
                    <a:pt x="3260779" y="129437"/>
                  </a:lnTo>
                  <a:lnTo>
                    <a:pt x="3386026" y="157166"/>
                  </a:lnTo>
                  <a:lnTo>
                    <a:pt x="3351729" y="248494"/>
                  </a:lnTo>
                  <a:lnTo>
                    <a:pt x="3225340" y="223807"/>
                  </a:lnTo>
                  <a:close/>
                </a:path>
                <a:path w="11896725" h="10324465">
                  <a:moveTo>
                    <a:pt x="2336139" y="2591593"/>
                  </a:moveTo>
                  <a:lnTo>
                    <a:pt x="2388191" y="2452986"/>
                  </a:lnTo>
                  <a:lnTo>
                    <a:pt x="2521739" y="2458610"/>
                  </a:lnTo>
                  <a:lnTo>
                    <a:pt x="2469560" y="2597554"/>
                  </a:lnTo>
                  <a:lnTo>
                    <a:pt x="2336139" y="2591593"/>
                  </a:lnTo>
                  <a:close/>
                </a:path>
                <a:path w="11896725" h="10324465">
                  <a:moveTo>
                    <a:pt x="1825873" y="3950340"/>
                  </a:moveTo>
                  <a:lnTo>
                    <a:pt x="1862583" y="3852589"/>
                  </a:lnTo>
                  <a:lnTo>
                    <a:pt x="1970047" y="3927671"/>
                  </a:lnTo>
                  <a:lnTo>
                    <a:pt x="1933585" y="4024761"/>
                  </a:lnTo>
                  <a:lnTo>
                    <a:pt x="1825873" y="3950340"/>
                  </a:lnTo>
                  <a:close/>
                </a:path>
                <a:path w="11896725" h="10324465">
                  <a:moveTo>
                    <a:pt x="3080773" y="247523"/>
                  </a:moveTo>
                  <a:lnTo>
                    <a:pt x="3119320" y="144880"/>
                  </a:lnTo>
                  <a:lnTo>
                    <a:pt x="3246326" y="167924"/>
                  </a:lnTo>
                  <a:lnTo>
                    <a:pt x="3208749" y="267984"/>
                  </a:lnTo>
                  <a:lnTo>
                    <a:pt x="3080773" y="247523"/>
                  </a:lnTo>
                  <a:close/>
                </a:path>
                <a:path w="11896725" h="10324465">
                  <a:moveTo>
                    <a:pt x="2159961" y="2699484"/>
                  </a:moveTo>
                  <a:lnTo>
                    <a:pt x="2210767" y="2564196"/>
                  </a:lnTo>
                  <a:lnTo>
                    <a:pt x="2344279" y="2569918"/>
                  </a:lnTo>
                  <a:lnTo>
                    <a:pt x="2292995" y="2706478"/>
                  </a:lnTo>
                  <a:lnTo>
                    <a:pt x="2159961" y="2699484"/>
                  </a:lnTo>
                  <a:close/>
                </a:path>
                <a:path w="11896725" h="10324465">
                  <a:moveTo>
                    <a:pt x="1753544" y="3781700"/>
                  </a:moveTo>
                  <a:lnTo>
                    <a:pt x="1779077" y="3713711"/>
                  </a:lnTo>
                  <a:lnTo>
                    <a:pt x="1885993" y="3790253"/>
                  </a:lnTo>
                  <a:lnTo>
                    <a:pt x="1860523" y="3858075"/>
                  </a:lnTo>
                  <a:lnTo>
                    <a:pt x="1753544" y="3781700"/>
                  </a:lnTo>
                  <a:close/>
                </a:path>
                <a:path w="11896725" h="10324465">
                  <a:moveTo>
                    <a:pt x="2931536" y="283675"/>
                  </a:moveTo>
                  <a:lnTo>
                    <a:pt x="2961900" y="202821"/>
                  </a:lnTo>
                  <a:lnTo>
                    <a:pt x="3091350" y="219359"/>
                  </a:lnTo>
                  <a:lnTo>
                    <a:pt x="3061054" y="300031"/>
                  </a:lnTo>
                  <a:lnTo>
                    <a:pt x="2931536" y="283675"/>
                  </a:lnTo>
                  <a:close/>
                </a:path>
                <a:path w="11896725" h="10324465">
                  <a:moveTo>
                    <a:pt x="1986442" y="2800296"/>
                  </a:moveTo>
                  <a:lnTo>
                    <a:pt x="2018934" y="2713775"/>
                  </a:lnTo>
                  <a:lnTo>
                    <a:pt x="2152393" y="2719635"/>
                  </a:lnTo>
                  <a:lnTo>
                    <a:pt x="2118645" y="2809502"/>
                  </a:lnTo>
                  <a:lnTo>
                    <a:pt x="1986442" y="2800296"/>
                  </a:lnTo>
                  <a:close/>
                </a:path>
                <a:path w="11896725" h="10324465">
                  <a:moveTo>
                    <a:pt x="1671467" y="3639019"/>
                  </a:moveTo>
                  <a:lnTo>
                    <a:pt x="1709859" y="3536787"/>
                  </a:lnTo>
                  <a:lnTo>
                    <a:pt x="1816072" y="3615200"/>
                  </a:lnTo>
                  <a:lnTo>
                    <a:pt x="1777910" y="3716817"/>
                  </a:lnTo>
                  <a:lnTo>
                    <a:pt x="1671467" y="3639019"/>
                  </a:lnTo>
                  <a:close/>
                </a:path>
                <a:path w="11896725" h="10324465">
                  <a:moveTo>
                    <a:pt x="2777765" y="331900"/>
                  </a:moveTo>
                  <a:lnTo>
                    <a:pt x="2807538" y="252620"/>
                  </a:lnTo>
                  <a:lnTo>
                    <a:pt x="2938894" y="264082"/>
                  </a:lnTo>
                  <a:lnTo>
                    <a:pt x="2908780" y="344272"/>
                  </a:lnTo>
                  <a:lnTo>
                    <a:pt x="2777765" y="331900"/>
                  </a:lnTo>
                  <a:close/>
                </a:path>
                <a:path w="11896725" h="10324465">
                  <a:moveTo>
                    <a:pt x="1817353" y="2889309"/>
                  </a:moveTo>
                  <a:lnTo>
                    <a:pt x="1860387" y="2774717"/>
                  </a:lnTo>
                  <a:lnTo>
                    <a:pt x="1992103" y="2785220"/>
                  </a:lnTo>
                  <a:lnTo>
                    <a:pt x="1948282" y="2901907"/>
                  </a:lnTo>
                  <a:lnTo>
                    <a:pt x="1817353" y="2889309"/>
                  </a:lnTo>
                  <a:close/>
                </a:path>
                <a:path w="11896725" h="10324465">
                  <a:moveTo>
                    <a:pt x="1456952" y="3126515"/>
                  </a:moveTo>
                  <a:lnTo>
                    <a:pt x="1507718" y="2991334"/>
                  </a:lnTo>
                  <a:lnTo>
                    <a:pt x="1709859" y="3536787"/>
                  </a:lnTo>
                  <a:lnTo>
                    <a:pt x="1603657" y="3458344"/>
                  </a:lnTo>
                  <a:lnTo>
                    <a:pt x="1629272" y="3390138"/>
                  </a:lnTo>
                  <a:lnTo>
                    <a:pt x="1523416" y="3310773"/>
                  </a:lnTo>
                  <a:lnTo>
                    <a:pt x="1564138" y="3202338"/>
                  </a:lnTo>
                  <a:lnTo>
                    <a:pt x="1456952" y="3126515"/>
                  </a:lnTo>
                  <a:close/>
                </a:path>
                <a:path w="11896725" h="10324465">
                  <a:moveTo>
                    <a:pt x="2606695" y="426193"/>
                  </a:moveTo>
                  <a:lnTo>
                    <a:pt x="2650869" y="308563"/>
                  </a:lnTo>
                  <a:lnTo>
                    <a:pt x="2782419" y="319509"/>
                  </a:lnTo>
                  <a:lnTo>
                    <a:pt x="2738490" y="436485"/>
                  </a:lnTo>
                  <a:lnTo>
                    <a:pt x="2606695" y="426193"/>
                  </a:lnTo>
                  <a:close/>
                </a:path>
                <a:path w="11896725" h="10324465">
                  <a:moveTo>
                    <a:pt x="1664788" y="2934325"/>
                  </a:moveTo>
                  <a:lnTo>
                    <a:pt x="1694147" y="2856146"/>
                  </a:lnTo>
                  <a:lnTo>
                    <a:pt x="1824285" y="2870852"/>
                  </a:lnTo>
                  <a:lnTo>
                    <a:pt x="1794471" y="2950241"/>
                  </a:lnTo>
                  <a:lnTo>
                    <a:pt x="1664788" y="2934325"/>
                  </a:lnTo>
                  <a:close/>
                </a:path>
                <a:path w="11896725" h="10324465">
                  <a:moveTo>
                    <a:pt x="2435576" y="520612"/>
                  </a:moveTo>
                  <a:lnTo>
                    <a:pt x="2480722" y="400396"/>
                  </a:lnTo>
                  <a:lnTo>
                    <a:pt x="2612521" y="410678"/>
                  </a:lnTo>
                  <a:lnTo>
                    <a:pt x="2567605" y="530283"/>
                  </a:lnTo>
                  <a:lnTo>
                    <a:pt x="2435576" y="520612"/>
                  </a:lnTo>
                  <a:close/>
                </a:path>
                <a:path w="11896725" h="10324465">
                  <a:moveTo>
                    <a:pt x="1516459" y="2968058"/>
                  </a:moveTo>
                  <a:lnTo>
                    <a:pt x="1543887" y="2895024"/>
                  </a:lnTo>
                  <a:lnTo>
                    <a:pt x="1672841" y="2912882"/>
                  </a:lnTo>
                  <a:lnTo>
                    <a:pt x="1644647" y="2987956"/>
                  </a:lnTo>
                  <a:lnTo>
                    <a:pt x="1516459" y="2968058"/>
                  </a:lnTo>
                  <a:close/>
                </a:path>
                <a:path w="11896725" h="10324465">
                  <a:moveTo>
                    <a:pt x="2277049" y="581503"/>
                  </a:moveTo>
                  <a:lnTo>
                    <a:pt x="2309604" y="494814"/>
                  </a:lnTo>
                  <a:lnTo>
                    <a:pt x="2441642" y="504461"/>
                  </a:lnTo>
                  <a:lnTo>
                    <a:pt x="2409184" y="590889"/>
                  </a:lnTo>
                  <a:lnTo>
                    <a:pt x="2277049" y="581503"/>
                  </a:lnTo>
                  <a:close/>
                </a:path>
                <a:path w="11896725" h="10324465">
                  <a:moveTo>
                    <a:pt x="1371788" y="2992054"/>
                  </a:moveTo>
                  <a:lnTo>
                    <a:pt x="1421192" y="2860499"/>
                  </a:lnTo>
                  <a:lnTo>
                    <a:pt x="1534023" y="2921290"/>
                  </a:lnTo>
                  <a:lnTo>
                    <a:pt x="1484291" y="3053718"/>
                  </a:lnTo>
                  <a:lnTo>
                    <a:pt x="1371788" y="2992054"/>
                  </a:lnTo>
                  <a:close/>
                </a:path>
                <a:path w="11896725" h="10324465">
                  <a:moveTo>
                    <a:pt x="2105022" y="678340"/>
                  </a:moveTo>
                  <a:lnTo>
                    <a:pt x="2150934" y="556085"/>
                  </a:lnTo>
                  <a:lnTo>
                    <a:pt x="2283142" y="565277"/>
                  </a:lnTo>
                  <a:lnTo>
                    <a:pt x="2237210" y="687588"/>
                  </a:lnTo>
                  <a:lnTo>
                    <a:pt x="2105022" y="678340"/>
                  </a:lnTo>
                  <a:close/>
                </a:path>
                <a:path w="11896725" h="10324465">
                  <a:moveTo>
                    <a:pt x="1316376" y="2778365"/>
                  </a:moveTo>
                  <a:lnTo>
                    <a:pt x="1352186" y="2683009"/>
                  </a:lnTo>
                  <a:lnTo>
                    <a:pt x="1457890" y="2762779"/>
                  </a:lnTo>
                  <a:lnTo>
                    <a:pt x="1420011" y="2863645"/>
                  </a:lnTo>
                  <a:lnTo>
                    <a:pt x="1316376" y="2778365"/>
                  </a:lnTo>
                  <a:close/>
                </a:path>
                <a:path w="11896725" h="10324465">
                  <a:moveTo>
                    <a:pt x="1261359" y="2924866"/>
                  </a:moveTo>
                  <a:lnTo>
                    <a:pt x="1284453" y="2863372"/>
                  </a:lnTo>
                  <a:lnTo>
                    <a:pt x="1402346" y="2910683"/>
                  </a:lnTo>
                  <a:lnTo>
                    <a:pt x="1376752" y="2978835"/>
                  </a:lnTo>
                  <a:lnTo>
                    <a:pt x="1261359" y="2924866"/>
                  </a:lnTo>
                  <a:close/>
                </a:path>
                <a:path w="11896725" h="10324465">
                  <a:moveTo>
                    <a:pt x="1933047" y="775039"/>
                  </a:moveTo>
                  <a:lnTo>
                    <a:pt x="1978231" y="654725"/>
                  </a:lnTo>
                  <a:lnTo>
                    <a:pt x="2110657" y="663337"/>
                  </a:lnTo>
                  <a:lnTo>
                    <a:pt x="2065183" y="784425"/>
                  </a:lnTo>
                  <a:lnTo>
                    <a:pt x="1933047" y="775039"/>
                  </a:lnTo>
                  <a:close/>
                </a:path>
                <a:path w="11896725" h="10324465">
                  <a:moveTo>
                    <a:pt x="1252700" y="2586686"/>
                  </a:moveTo>
                  <a:lnTo>
                    <a:pt x="1286518" y="2496634"/>
                  </a:lnTo>
                  <a:lnTo>
                    <a:pt x="1392011" y="2576963"/>
                  </a:lnTo>
                  <a:lnTo>
                    <a:pt x="1356994" y="2670209"/>
                  </a:lnTo>
                  <a:lnTo>
                    <a:pt x="1252700" y="2586686"/>
                  </a:lnTo>
                  <a:close/>
                </a:path>
                <a:path w="11896725" h="10324465">
                  <a:moveTo>
                    <a:pt x="1149722" y="2860899"/>
                  </a:moveTo>
                  <a:lnTo>
                    <a:pt x="1170769" y="2804854"/>
                  </a:lnTo>
                  <a:lnTo>
                    <a:pt x="1287715" y="2854686"/>
                  </a:lnTo>
                  <a:lnTo>
                    <a:pt x="1265876" y="2912840"/>
                  </a:lnTo>
                  <a:lnTo>
                    <a:pt x="1149722" y="2860899"/>
                  </a:lnTo>
                  <a:close/>
                </a:path>
                <a:path w="11896725" h="10324465">
                  <a:moveTo>
                    <a:pt x="1761540" y="870495"/>
                  </a:moveTo>
                  <a:lnTo>
                    <a:pt x="1804685" y="755605"/>
                  </a:lnTo>
                  <a:lnTo>
                    <a:pt x="1937318" y="763669"/>
                  </a:lnTo>
                  <a:lnTo>
                    <a:pt x="1893520" y="880295"/>
                  </a:lnTo>
                  <a:lnTo>
                    <a:pt x="1761540" y="870495"/>
                  </a:lnTo>
                  <a:close/>
                </a:path>
                <a:path w="11896725" h="10324465">
                  <a:moveTo>
                    <a:pt x="1191527" y="2388338"/>
                  </a:moveTo>
                  <a:lnTo>
                    <a:pt x="1222159" y="2306771"/>
                  </a:lnTo>
                  <a:lnTo>
                    <a:pt x="1327255" y="2388159"/>
                  </a:lnTo>
                  <a:lnTo>
                    <a:pt x="1296033" y="2471296"/>
                  </a:lnTo>
                  <a:lnTo>
                    <a:pt x="1191527" y="2388338"/>
                  </a:lnTo>
                  <a:close/>
                </a:path>
                <a:path w="11896725" h="10324465">
                  <a:moveTo>
                    <a:pt x="1040410" y="2790736"/>
                  </a:moveTo>
                  <a:lnTo>
                    <a:pt x="1058263" y="2743198"/>
                  </a:lnTo>
                  <a:lnTo>
                    <a:pt x="1173775" y="2796849"/>
                  </a:lnTo>
                  <a:lnTo>
                    <a:pt x="1155877" y="2844509"/>
                  </a:lnTo>
                  <a:lnTo>
                    <a:pt x="1040410" y="2790736"/>
                  </a:lnTo>
                  <a:close/>
                </a:path>
                <a:path w="11896725" h="10324465">
                  <a:moveTo>
                    <a:pt x="1591257" y="962690"/>
                  </a:moveTo>
                  <a:lnTo>
                    <a:pt x="1630345" y="858603"/>
                  </a:lnTo>
                  <a:lnTo>
                    <a:pt x="1763172" y="866149"/>
                  </a:lnTo>
                  <a:lnTo>
                    <a:pt x="1722635" y="974092"/>
                  </a:lnTo>
                  <a:lnTo>
                    <a:pt x="1591257" y="962690"/>
                  </a:lnTo>
                  <a:close/>
                </a:path>
                <a:path w="11896725" h="10324465">
                  <a:moveTo>
                    <a:pt x="1130663" y="2189169"/>
                  </a:moveTo>
                  <a:lnTo>
                    <a:pt x="1159858" y="2111430"/>
                  </a:lnTo>
                  <a:lnTo>
                    <a:pt x="1264369" y="2194374"/>
                  </a:lnTo>
                  <a:lnTo>
                    <a:pt x="1234919" y="2272794"/>
                  </a:lnTo>
                  <a:lnTo>
                    <a:pt x="1130663" y="2189169"/>
                  </a:lnTo>
                  <a:close/>
                </a:path>
                <a:path w="11896725" h="10324465">
                  <a:moveTo>
                    <a:pt x="929093" y="2725916"/>
                  </a:moveTo>
                  <a:lnTo>
                    <a:pt x="951718" y="2665669"/>
                  </a:lnTo>
                  <a:lnTo>
                    <a:pt x="1066130" y="2722248"/>
                  </a:lnTo>
                  <a:lnTo>
                    <a:pt x="1044076" y="2780976"/>
                  </a:lnTo>
                  <a:lnTo>
                    <a:pt x="929093" y="2725916"/>
                  </a:lnTo>
                  <a:close/>
                </a:path>
                <a:path w="11896725" h="10324465">
                  <a:moveTo>
                    <a:pt x="1417081" y="1065249"/>
                  </a:moveTo>
                  <a:lnTo>
                    <a:pt x="1455257" y="963593"/>
                  </a:lnTo>
                  <a:lnTo>
                    <a:pt x="1588266" y="970653"/>
                  </a:lnTo>
                  <a:lnTo>
                    <a:pt x="1550515" y="1071177"/>
                  </a:lnTo>
                  <a:lnTo>
                    <a:pt x="1417081" y="1065249"/>
                  </a:lnTo>
                  <a:close/>
                </a:path>
                <a:path w="11896725" h="10324465">
                  <a:moveTo>
                    <a:pt x="1071957" y="1984254"/>
                  </a:moveTo>
                  <a:lnTo>
                    <a:pt x="1120646" y="1854604"/>
                  </a:lnTo>
                  <a:lnTo>
                    <a:pt x="1223128" y="1942951"/>
                  </a:lnTo>
                  <a:lnTo>
                    <a:pt x="1175500" y="2069777"/>
                  </a:lnTo>
                  <a:lnTo>
                    <a:pt x="1071957" y="1984254"/>
                  </a:lnTo>
                  <a:close/>
                </a:path>
                <a:path w="11896725" h="10324465">
                  <a:moveTo>
                    <a:pt x="823445" y="2645999"/>
                  </a:moveTo>
                  <a:lnTo>
                    <a:pt x="848409" y="2579524"/>
                  </a:lnTo>
                  <a:lnTo>
                    <a:pt x="961754" y="2638946"/>
                  </a:lnTo>
                  <a:lnTo>
                    <a:pt x="937665" y="2703090"/>
                  </a:lnTo>
                  <a:lnTo>
                    <a:pt x="823445" y="2645999"/>
                  </a:lnTo>
                  <a:close/>
                </a:path>
                <a:path w="11896725" h="10324465">
                  <a:moveTo>
                    <a:pt x="1048423" y="1685681"/>
                  </a:moveTo>
                  <a:lnTo>
                    <a:pt x="1259713" y="1123055"/>
                  </a:lnTo>
                  <a:lnTo>
                    <a:pt x="1394314" y="1125875"/>
                  </a:lnTo>
                  <a:lnTo>
                    <a:pt x="1151167" y="1773333"/>
                  </a:lnTo>
                  <a:lnTo>
                    <a:pt x="1048423" y="1685681"/>
                  </a:lnTo>
                  <a:close/>
                </a:path>
                <a:path w="11896725" h="10324465">
                  <a:moveTo>
                    <a:pt x="720173" y="2559753"/>
                  </a:moveTo>
                  <a:lnTo>
                    <a:pt x="741655" y="2502552"/>
                  </a:lnTo>
                  <a:lnTo>
                    <a:pt x="854306" y="2563822"/>
                  </a:lnTo>
                  <a:lnTo>
                    <a:pt x="833586" y="2618993"/>
                  </a:lnTo>
                  <a:lnTo>
                    <a:pt x="720173" y="2559753"/>
                  </a:lnTo>
                  <a:close/>
                </a:path>
                <a:path w="11896725" h="10324465">
                  <a:moveTo>
                    <a:pt x="619414" y="2466818"/>
                  </a:moveTo>
                  <a:lnTo>
                    <a:pt x="643522" y="2402623"/>
                  </a:lnTo>
                  <a:lnTo>
                    <a:pt x="755159" y="2466592"/>
                  </a:lnTo>
                  <a:lnTo>
                    <a:pt x="731975" y="2528328"/>
                  </a:lnTo>
                  <a:lnTo>
                    <a:pt x="619414" y="2466818"/>
                  </a:lnTo>
                  <a:close/>
                </a:path>
                <a:path w="11896725" h="10324465">
                  <a:moveTo>
                    <a:pt x="514072" y="2386087"/>
                  </a:moveTo>
                  <a:lnTo>
                    <a:pt x="548366" y="2294768"/>
                  </a:lnTo>
                  <a:lnTo>
                    <a:pt x="659021" y="2361351"/>
                  </a:lnTo>
                  <a:lnTo>
                    <a:pt x="626040" y="2449175"/>
                  </a:lnTo>
                  <a:lnTo>
                    <a:pt x="514072" y="2386087"/>
                  </a:lnTo>
                  <a:close/>
                </a:path>
                <a:path w="11896725" h="10324465">
                  <a:moveTo>
                    <a:pt x="425967" y="2259454"/>
                  </a:moveTo>
                  <a:lnTo>
                    <a:pt x="456089" y="2179246"/>
                  </a:lnTo>
                  <a:lnTo>
                    <a:pt x="565796" y="2248355"/>
                  </a:lnTo>
                  <a:lnTo>
                    <a:pt x="536689" y="2325860"/>
                  </a:lnTo>
                  <a:lnTo>
                    <a:pt x="425967" y="2259454"/>
                  </a:lnTo>
                  <a:close/>
                </a:path>
                <a:path w="11896725" h="10324465">
                  <a:moveTo>
                    <a:pt x="333549" y="2144309"/>
                  </a:moveTo>
                  <a:lnTo>
                    <a:pt x="366594" y="2056315"/>
                  </a:lnTo>
                  <a:lnTo>
                    <a:pt x="475384" y="2127865"/>
                  </a:lnTo>
                  <a:lnTo>
                    <a:pt x="443285" y="2213341"/>
                  </a:lnTo>
                  <a:lnTo>
                    <a:pt x="333549" y="2144309"/>
                  </a:lnTo>
                  <a:close/>
                </a:path>
                <a:path w="11896725" h="10324465">
                  <a:moveTo>
                    <a:pt x="244180" y="2021043"/>
                  </a:moveTo>
                  <a:lnTo>
                    <a:pt x="279785" y="1926233"/>
                  </a:lnTo>
                  <a:lnTo>
                    <a:pt x="387691" y="2000138"/>
                  </a:lnTo>
                  <a:lnTo>
                    <a:pt x="352884" y="2092822"/>
                  </a:lnTo>
                  <a:lnTo>
                    <a:pt x="244180" y="2021043"/>
                  </a:lnTo>
                  <a:close/>
                </a:path>
                <a:path w="11896725" h="10324465">
                  <a:moveTo>
                    <a:pt x="169628" y="1858322"/>
                  </a:moveTo>
                  <a:lnTo>
                    <a:pt x="207541" y="1757366"/>
                  </a:lnTo>
                  <a:lnTo>
                    <a:pt x="314457" y="1833908"/>
                  </a:lnTo>
                  <a:lnTo>
                    <a:pt x="276888" y="1933948"/>
                  </a:lnTo>
                  <a:lnTo>
                    <a:pt x="169628" y="1858322"/>
                  </a:lnTo>
                  <a:close/>
                </a:path>
                <a:path w="11896725" h="10324465">
                  <a:moveTo>
                    <a:pt x="101055" y="1679681"/>
                  </a:moveTo>
                  <a:lnTo>
                    <a:pt x="139230" y="1578028"/>
                  </a:lnTo>
                  <a:lnTo>
                    <a:pt x="245091" y="1657377"/>
                  </a:lnTo>
                  <a:lnTo>
                    <a:pt x="206790" y="1759367"/>
                  </a:lnTo>
                  <a:lnTo>
                    <a:pt x="101055" y="1679681"/>
                  </a:lnTo>
                  <a:close/>
                </a:path>
                <a:path w="11896725" h="10324465">
                  <a:moveTo>
                    <a:pt x="38780" y="1484270"/>
                  </a:moveTo>
                  <a:lnTo>
                    <a:pt x="74833" y="1388266"/>
                  </a:lnTo>
                  <a:lnTo>
                    <a:pt x="179761" y="1470100"/>
                  </a:lnTo>
                  <a:lnTo>
                    <a:pt x="142910" y="1568228"/>
                  </a:lnTo>
                  <a:lnTo>
                    <a:pt x="38780" y="1484270"/>
                  </a:lnTo>
                  <a:close/>
                </a:path>
                <a:path w="11896725" h="10324465">
                  <a:moveTo>
                    <a:pt x="0" y="1226296"/>
                  </a:moveTo>
                  <a:lnTo>
                    <a:pt x="59268" y="1068475"/>
                  </a:lnTo>
                  <a:lnTo>
                    <a:pt x="162855" y="1153880"/>
                  </a:lnTo>
                  <a:lnTo>
                    <a:pt x="102013" y="1315892"/>
                  </a:lnTo>
                  <a:lnTo>
                    <a:pt x="0" y="1226296"/>
                  </a:lnTo>
                  <a:close/>
                </a:path>
                <a:path w="11896725" h="10324465">
                  <a:moveTo>
                    <a:pt x="2676" y="857929"/>
                  </a:moveTo>
                  <a:lnTo>
                    <a:pt x="279258" y="121441"/>
                  </a:lnTo>
                  <a:lnTo>
                    <a:pt x="414407" y="122801"/>
                  </a:lnTo>
                  <a:lnTo>
                    <a:pt x="105861" y="944406"/>
                  </a:lnTo>
                  <a:lnTo>
                    <a:pt x="2676" y="857929"/>
                  </a:lnTo>
                  <a:close/>
                </a:path>
              </a:pathLst>
            </a:custGeom>
            <a:solidFill>
              <a:srgbClr val="FFFFFF">
                <a:alpha val="529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 rot="21120000">
            <a:off x="2588715" y="3456380"/>
            <a:ext cx="13352374" cy="3333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80"/>
              </a:lnSpc>
            </a:pPr>
            <a:r>
              <a:rPr sz="26250" spc="-3415" dirty="0">
                <a:solidFill>
                  <a:srgbClr val="D5FF7E"/>
                </a:solidFill>
                <a:latin typeface="Microsoft Sans Serif"/>
                <a:cs typeface="Microsoft Sans Serif"/>
              </a:rPr>
              <a:t>T</a:t>
            </a:r>
            <a:r>
              <a:rPr sz="26250" spc="-14250" dirty="0">
                <a:solidFill>
                  <a:srgbClr val="D5FF7E"/>
                </a:solidFill>
                <a:latin typeface="Microsoft Sans Serif"/>
                <a:cs typeface="Microsoft Sans Serif"/>
              </a:rPr>
              <a:t>h</a:t>
            </a:r>
            <a:r>
              <a:rPr sz="39375" spc="-5730" baseline="-2010" dirty="0">
                <a:solidFill>
                  <a:srgbClr val="16896D"/>
                </a:solidFill>
                <a:latin typeface="Microsoft Sans Serif"/>
                <a:cs typeface="Microsoft Sans Serif"/>
              </a:rPr>
              <a:t>h</a:t>
            </a:r>
            <a:r>
              <a:rPr sz="26250" spc="-14250" dirty="0">
                <a:solidFill>
                  <a:srgbClr val="D5FF7E"/>
                </a:solidFill>
                <a:latin typeface="Microsoft Sans Serif"/>
                <a:cs typeface="Microsoft Sans Serif"/>
              </a:rPr>
              <a:t>a</a:t>
            </a:r>
            <a:r>
              <a:rPr sz="39375" spc="-6082" baseline="-1904" dirty="0">
                <a:solidFill>
                  <a:srgbClr val="16896D"/>
                </a:solidFill>
                <a:latin typeface="Microsoft Sans Serif"/>
                <a:cs typeface="Microsoft Sans Serif"/>
              </a:rPr>
              <a:t>a</a:t>
            </a:r>
            <a:r>
              <a:rPr sz="26250" spc="-14250" dirty="0">
                <a:solidFill>
                  <a:srgbClr val="D5FF7E"/>
                </a:solidFill>
                <a:latin typeface="Microsoft Sans Serif"/>
                <a:cs typeface="Microsoft Sans Serif"/>
              </a:rPr>
              <a:t>n</a:t>
            </a:r>
            <a:r>
              <a:rPr sz="39375" spc="-6082" baseline="-1798" dirty="0">
                <a:solidFill>
                  <a:srgbClr val="16896D"/>
                </a:solidFill>
                <a:latin typeface="Microsoft Sans Serif"/>
                <a:cs typeface="Microsoft Sans Serif"/>
              </a:rPr>
              <a:t>n</a:t>
            </a:r>
            <a:r>
              <a:rPr sz="26250" spc="-12770" dirty="0">
                <a:solidFill>
                  <a:srgbClr val="D5FF7E"/>
                </a:solidFill>
                <a:latin typeface="Microsoft Sans Serif"/>
                <a:cs typeface="Microsoft Sans Serif"/>
              </a:rPr>
              <a:t>k</a:t>
            </a:r>
            <a:r>
              <a:rPr sz="39375" spc="-2887" baseline="-1587" dirty="0">
                <a:solidFill>
                  <a:srgbClr val="16896D"/>
                </a:solidFill>
                <a:latin typeface="Microsoft Sans Serif"/>
                <a:cs typeface="Microsoft Sans Serif"/>
              </a:rPr>
              <a:t>k</a:t>
            </a:r>
            <a:r>
              <a:rPr sz="39375" spc="780" baseline="-1587" dirty="0">
                <a:solidFill>
                  <a:srgbClr val="16896D"/>
                </a:solidFill>
                <a:latin typeface="Microsoft Sans Serif"/>
                <a:cs typeface="Microsoft Sans Serif"/>
              </a:rPr>
              <a:t> </a:t>
            </a:r>
            <a:r>
              <a:rPr sz="26250" spc="-17155" dirty="0">
                <a:solidFill>
                  <a:srgbClr val="D5FF7E"/>
                </a:solidFill>
                <a:latin typeface="Microsoft Sans Serif"/>
                <a:cs typeface="Microsoft Sans Serif"/>
              </a:rPr>
              <a:t>Y</a:t>
            </a:r>
            <a:r>
              <a:rPr sz="39375" spc="-6982" baseline="-1375" dirty="0">
                <a:solidFill>
                  <a:srgbClr val="16896D"/>
                </a:solidFill>
                <a:latin typeface="Microsoft Sans Serif"/>
                <a:cs typeface="Microsoft Sans Serif"/>
              </a:rPr>
              <a:t>Y</a:t>
            </a:r>
            <a:r>
              <a:rPr sz="26250" spc="-14244" dirty="0">
                <a:solidFill>
                  <a:srgbClr val="D5FF7E"/>
                </a:solidFill>
                <a:latin typeface="Microsoft Sans Serif"/>
                <a:cs typeface="Microsoft Sans Serif"/>
              </a:rPr>
              <a:t>o</a:t>
            </a:r>
            <a:r>
              <a:rPr sz="39375" spc="-6172" baseline="-1164" dirty="0">
                <a:solidFill>
                  <a:srgbClr val="16896D"/>
                </a:solidFill>
                <a:latin typeface="Microsoft Sans Serif"/>
                <a:cs typeface="Microsoft Sans Serif"/>
              </a:rPr>
              <a:t>o</a:t>
            </a:r>
            <a:r>
              <a:rPr sz="26250" spc="-14250" dirty="0">
                <a:solidFill>
                  <a:srgbClr val="D5FF7E"/>
                </a:solidFill>
                <a:latin typeface="Microsoft Sans Serif"/>
                <a:cs typeface="Microsoft Sans Serif"/>
              </a:rPr>
              <a:t>u</a:t>
            </a:r>
            <a:r>
              <a:rPr sz="39375" spc="-4620" baseline="-1058" dirty="0">
                <a:solidFill>
                  <a:srgbClr val="16896D"/>
                </a:solidFill>
                <a:latin typeface="Microsoft Sans Serif"/>
                <a:cs typeface="Microsoft Sans Serif"/>
              </a:rPr>
              <a:t>u</a:t>
            </a:r>
            <a:endParaRPr sz="39375" baseline="-1058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6994" y="6502114"/>
            <a:ext cx="3619499" cy="1390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82" y="89470"/>
            <a:ext cx="2310820" cy="27979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765</Words>
  <Application>Microsoft Office PowerPoint</Application>
  <PresentationFormat>Custom</PresentationFormat>
  <Paragraphs>157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EDLINK</vt:lpstr>
      <vt:lpstr>1. AKSES EDLINK</vt:lpstr>
      <vt:lpstr>2. LOGIN EDLINK</vt:lpstr>
      <vt:lpstr>3. TAMPILAN BERANDA EDLINK</vt:lpstr>
      <vt:lpstr>3. PASTIKAN SAMBUNGKAN AKUN EDLINK</vt:lpstr>
      <vt:lpstr>4. KELAS AKADEMIK</vt:lpstr>
      <vt:lpstr>5. APA SAJA YANG DAPAT DIBAGIKAN PADA</vt:lpstr>
      <vt:lpstr>6. FILE APA SAJA YANG DAPAT ANDA</vt:lpstr>
      <vt:lpstr>7. BAGAIMANA CARA MEMBAGIKAN</vt:lpstr>
      <vt:lpstr>7.1 BAGAIMANA CARA MEMBAGIKAN</vt:lpstr>
      <vt:lpstr>7.2 BAGAIMANA CARA MENAMBAHKAN</vt:lpstr>
      <vt:lpstr>8. BAGAIMANA CARA MENAMBAHKAN</vt:lpstr>
      <vt:lpstr>9. BAGAIMANA CARA MENAMBAHKAN</vt:lpstr>
      <vt:lpstr>APA SAJA YANG DAPAT DIBAGIKAN  DOSEN KEPADA MAHASISWA?</vt:lpstr>
      <vt:lpstr>1. MATERI</vt:lpstr>
      <vt:lpstr>2. TUGAS</vt:lpstr>
      <vt:lpstr>2.1 TUGAS</vt:lpstr>
      <vt:lpstr>2. QUIZ</vt:lpstr>
      <vt:lpstr>2.1 QUIZ</vt:lpstr>
      <vt:lpstr>3. VIDEO CONFERENCE</vt:lpstr>
      <vt:lpstr>3.1 VIDEO CONFERENCE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PC-ADMIN-ADIT</dc:creator>
  <cp:lastModifiedBy>PC-ADMIN-ADIT</cp:lastModifiedBy>
  <cp:revision>5</cp:revision>
  <dcterms:created xsi:type="dcterms:W3CDTF">2023-07-17T03:32:16Z</dcterms:created>
  <dcterms:modified xsi:type="dcterms:W3CDTF">2023-07-17T04:25:19Z</dcterms:modified>
</cp:coreProperties>
</file>