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45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73369" y="1989780"/>
            <a:ext cx="6541261" cy="5055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rgbClr val="27272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8F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0603" y="3214242"/>
            <a:ext cx="8450961" cy="444385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5584920" y="5557900"/>
            <a:ext cx="342900" cy="915035"/>
          </a:xfrm>
          <a:custGeom>
            <a:avLst/>
            <a:gdLst/>
            <a:ahLst/>
            <a:cxnLst/>
            <a:rect l="l" t="t" r="r" b="b"/>
            <a:pathLst>
              <a:path w="342900" h="915035">
                <a:moveTo>
                  <a:pt x="32891" y="572557"/>
                </a:moveTo>
                <a:lnTo>
                  <a:pt x="18573" y="577469"/>
                </a:lnTo>
                <a:lnTo>
                  <a:pt x="7286" y="587498"/>
                </a:lnTo>
                <a:lnTo>
                  <a:pt x="952" y="600646"/>
                </a:lnTo>
                <a:lnTo>
                  <a:pt x="0" y="615223"/>
                </a:lnTo>
                <a:lnTo>
                  <a:pt x="4857" y="629538"/>
                </a:lnTo>
                <a:lnTo>
                  <a:pt x="171227" y="914526"/>
                </a:lnTo>
                <a:lnTo>
                  <a:pt x="215307" y="838962"/>
                </a:lnTo>
                <a:lnTo>
                  <a:pt x="133127" y="838962"/>
                </a:lnTo>
                <a:lnTo>
                  <a:pt x="133127" y="698082"/>
                </a:lnTo>
                <a:lnTo>
                  <a:pt x="70770" y="591185"/>
                </a:lnTo>
                <a:lnTo>
                  <a:pt x="60668" y="579880"/>
                </a:lnTo>
                <a:lnTo>
                  <a:pt x="47482" y="573516"/>
                </a:lnTo>
                <a:lnTo>
                  <a:pt x="32891" y="572557"/>
                </a:lnTo>
                <a:close/>
              </a:path>
              <a:path w="342900" h="915035">
                <a:moveTo>
                  <a:pt x="133127" y="698082"/>
                </a:moveTo>
                <a:lnTo>
                  <a:pt x="133127" y="838962"/>
                </a:lnTo>
                <a:lnTo>
                  <a:pt x="209327" y="838962"/>
                </a:lnTo>
                <a:lnTo>
                  <a:pt x="209327" y="819785"/>
                </a:lnTo>
                <a:lnTo>
                  <a:pt x="138207" y="819785"/>
                </a:lnTo>
                <a:lnTo>
                  <a:pt x="171164" y="763288"/>
                </a:lnTo>
                <a:lnTo>
                  <a:pt x="133127" y="698082"/>
                </a:lnTo>
                <a:close/>
              </a:path>
              <a:path w="342900" h="915035">
                <a:moveTo>
                  <a:pt x="309437" y="572557"/>
                </a:moveTo>
                <a:lnTo>
                  <a:pt x="294846" y="573516"/>
                </a:lnTo>
                <a:lnTo>
                  <a:pt x="281660" y="579880"/>
                </a:lnTo>
                <a:lnTo>
                  <a:pt x="271557" y="591185"/>
                </a:lnTo>
                <a:lnTo>
                  <a:pt x="209327" y="697864"/>
                </a:lnTo>
                <a:lnTo>
                  <a:pt x="209327" y="838962"/>
                </a:lnTo>
                <a:lnTo>
                  <a:pt x="215307" y="838962"/>
                </a:lnTo>
                <a:lnTo>
                  <a:pt x="337470" y="629538"/>
                </a:lnTo>
                <a:lnTo>
                  <a:pt x="342328" y="615223"/>
                </a:lnTo>
                <a:lnTo>
                  <a:pt x="341376" y="600646"/>
                </a:lnTo>
                <a:lnTo>
                  <a:pt x="335041" y="587498"/>
                </a:lnTo>
                <a:lnTo>
                  <a:pt x="323754" y="577469"/>
                </a:lnTo>
                <a:lnTo>
                  <a:pt x="309437" y="572557"/>
                </a:lnTo>
                <a:close/>
              </a:path>
              <a:path w="342900" h="915035">
                <a:moveTo>
                  <a:pt x="171164" y="763288"/>
                </a:moveTo>
                <a:lnTo>
                  <a:pt x="138207" y="819785"/>
                </a:lnTo>
                <a:lnTo>
                  <a:pt x="204120" y="819785"/>
                </a:lnTo>
                <a:lnTo>
                  <a:pt x="171164" y="763288"/>
                </a:lnTo>
                <a:close/>
              </a:path>
              <a:path w="342900" h="915035">
                <a:moveTo>
                  <a:pt x="209327" y="697864"/>
                </a:moveTo>
                <a:lnTo>
                  <a:pt x="171164" y="763288"/>
                </a:lnTo>
                <a:lnTo>
                  <a:pt x="204120" y="819785"/>
                </a:lnTo>
                <a:lnTo>
                  <a:pt x="209327" y="819785"/>
                </a:lnTo>
                <a:lnTo>
                  <a:pt x="209327" y="697864"/>
                </a:lnTo>
                <a:close/>
              </a:path>
              <a:path w="342900" h="915035">
                <a:moveTo>
                  <a:pt x="209327" y="0"/>
                </a:moveTo>
                <a:lnTo>
                  <a:pt x="133127" y="0"/>
                </a:lnTo>
                <a:lnTo>
                  <a:pt x="133127" y="698082"/>
                </a:lnTo>
                <a:lnTo>
                  <a:pt x="171164" y="763288"/>
                </a:lnTo>
                <a:lnTo>
                  <a:pt x="209327" y="697864"/>
                </a:lnTo>
                <a:lnTo>
                  <a:pt x="209327" y="0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8F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04541" y="350265"/>
            <a:ext cx="12678917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5410200" y="2843798"/>
            <a:ext cx="8839200" cy="34032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2610" marR="5080" indent="1270" algn="ctr">
              <a:lnSpc>
                <a:spcPct val="152800"/>
              </a:lnSpc>
              <a:spcBef>
                <a:spcPts val="100"/>
              </a:spcBef>
            </a:pPr>
            <a:r>
              <a:rPr spc="-835" dirty="0"/>
              <a:t>PROSES </a:t>
            </a:r>
            <a:r>
              <a:rPr spc="-830" dirty="0"/>
              <a:t> </a:t>
            </a:r>
            <a:r>
              <a:rPr spc="-875" dirty="0"/>
              <a:t>PROPOSAL</a:t>
            </a:r>
            <a:r>
              <a:rPr spc="-670" dirty="0"/>
              <a:t> </a:t>
            </a:r>
            <a:r>
              <a:rPr spc="-600" dirty="0"/>
              <a:t>TA</a:t>
            </a:r>
            <a:r>
              <a:rPr spc="-670" dirty="0"/>
              <a:t> </a:t>
            </a:r>
            <a:r>
              <a:rPr spc="-420" dirty="0"/>
              <a:t>/  </a:t>
            </a:r>
            <a:r>
              <a:rPr spc="-825" dirty="0"/>
              <a:t>TUGAS</a:t>
            </a:r>
            <a:r>
              <a:rPr spc="-670" dirty="0"/>
              <a:t> </a:t>
            </a:r>
            <a:r>
              <a:rPr spc="-1055" dirty="0"/>
              <a:t>AKHIR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88402" y="7585075"/>
            <a:ext cx="32854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5" dirty="0">
                <a:latin typeface="Georgia"/>
                <a:cs typeface="Georgia"/>
              </a:rPr>
              <a:t>-</a:t>
            </a:r>
            <a:r>
              <a:rPr sz="3200" spc="80" dirty="0">
                <a:latin typeface="Georgia"/>
                <a:cs typeface="Georgia"/>
              </a:rPr>
              <a:t> </a:t>
            </a:r>
            <a:r>
              <a:rPr sz="3200" spc="185" dirty="0">
                <a:latin typeface="Georgia"/>
                <a:cs typeface="Georgia"/>
              </a:rPr>
              <a:t>MAHASISWA</a:t>
            </a:r>
            <a:r>
              <a:rPr sz="3200" spc="110" dirty="0">
                <a:latin typeface="Georgia"/>
                <a:cs typeface="Georgia"/>
              </a:rPr>
              <a:t> </a:t>
            </a:r>
            <a:r>
              <a:rPr sz="3200" spc="-105" dirty="0">
                <a:latin typeface="Georgia"/>
                <a:cs typeface="Georgia"/>
              </a:rPr>
              <a:t>-</a:t>
            </a:r>
            <a:endParaRPr sz="3200">
              <a:latin typeface="Georgia"/>
              <a:cs typeface="Georg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8027" y="1381848"/>
            <a:ext cx="4255135" cy="8216265"/>
            <a:chOff x="528027" y="1381848"/>
            <a:chExt cx="4255135" cy="82162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447" y="4545418"/>
              <a:ext cx="1995297" cy="49570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8027" y="9159608"/>
              <a:ext cx="4055745" cy="438150"/>
            </a:xfrm>
            <a:custGeom>
              <a:avLst/>
              <a:gdLst/>
              <a:ahLst/>
              <a:cxnLst/>
              <a:rect l="l" t="t" r="r" b="b"/>
              <a:pathLst>
                <a:path w="4055745" h="438150">
                  <a:moveTo>
                    <a:pt x="2027593" y="0"/>
                  </a:moveTo>
                  <a:lnTo>
                    <a:pt x="1947876" y="202"/>
                  </a:lnTo>
                  <a:lnTo>
                    <a:pt x="1868946" y="730"/>
                  </a:lnTo>
                  <a:lnTo>
                    <a:pt x="1790860" y="1577"/>
                  </a:lnTo>
                  <a:lnTo>
                    <a:pt x="1713673" y="2737"/>
                  </a:lnTo>
                  <a:lnTo>
                    <a:pt x="1637441" y="4204"/>
                  </a:lnTo>
                  <a:lnTo>
                    <a:pt x="1562220" y="5973"/>
                  </a:lnTo>
                  <a:lnTo>
                    <a:pt x="1488066" y="8036"/>
                  </a:lnTo>
                  <a:lnTo>
                    <a:pt x="1415035" y="10388"/>
                  </a:lnTo>
                  <a:lnTo>
                    <a:pt x="1343184" y="13023"/>
                  </a:lnTo>
                  <a:lnTo>
                    <a:pt x="1272567" y="15934"/>
                  </a:lnTo>
                  <a:lnTo>
                    <a:pt x="1203242" y="19117"/>
                  </a:lnTo>
                  <a:lnTo>
                    <a:pt x="1135264" y="22564"/>
                  </a:lnTo>
                  <a:lnTo>
                    <a:pt x="1068689" y="26269"/>
                  </a:lnTo>
                  <a:lnTo>
                    <a:pt x="1003572" y="30228"/>
                  </a:lnTo>
                  <a:lnTo>
                    <a:pt x="939971" y="34433"/>
                  </a:lnTo>
                  <a:lnTo>
                    <a:pt x="877941" y="38878"/>
                  </a:lnTo>
                  <a:lnTo>
                    <a:pt x="817538" y="43558"/>
                  </a:lnTo>
                  <a:lnTo>
                    <a:pt x="758818" y="48466"/>
                  </a:lnTo>
                  <a:lnTo>
                    <a:pt x="701836" y="53597"/>
                  </a:lnTo>
                  <a:lnTo>
                    <a:pt x="646650" y="58944"/>
                  </a:lnTo>
                  <a:lnTo>
                    <a:pt x="593315" y="64501"/>
                  </a:lnTo>
                  <a:lnTo>
                    <a:pt x="541887" y="70263"/>
                  </a:lnTo>
                  <a:lnTo>
                    <a:pt x="492421" y="76222"/>
                  </a:lnTo>
                  <a:lnTo>
                    <a:pt x="444975" y="82374"/>
                  </a:lnTo>
                  <a:lnTo>
                    <a:pt x="399603" y="88712"/>
                  </a:lnTo>
                  <a:lnTo>
                    <a:pt x="356362" y="95230"/>
                  </a:lnTo>
                  <a:lnTo>
                    <a:pt x="315309" y="101921"/>
                  </a:lnTo>
                  <a:lnTo>
                    <a:pt x="276498" y="108781"/>
                  </a:lnTo>
                  <a:lnTo>
                    <a:pt x="205829" y="122980"/>
                  </a:lnTo>
                  <a:lnTo>
                    <a:pt x="144803" y="137778"/>
                  </a:lnTo>
                  <a:lnTo>
                    <a:pt x="93868" y="153127"/>
                  </a:lnTo>
                  <a:lnTo>
                    <a:pt x="53472" y="168978"/>
                  </a:lnTo>
                  <a:lnTo>
                    <a:pt x="13620" y="193591"/>
                  </a:lnTo>
                  <a:lnTo>
                    <a:pt x="0" y="219062"/>
                  </a:lnTo>
                  <a:lnTo>
                    <a:pt x="1532" y="227636"/>
                  </a:lnTo>
                  <a:lnTo>
                    <a:pt x="37367" y="261043"/>
                  </a:lnTo>
                  <a:lnTo>
                    <a:pt x="72325" y="277125"/>
                  </a:lnTo>
                  <a:lnTo>
                    <a:pt x="118046" y="292730"/>
                  </a:lnTo>
                  <a:lnTo>
                    <a:pt x="174082" y="307809"/>
                  </a:lnTo>
                  <a:lnTo>
                    <a:pt x="239986" y="322313"/>
                  </a:lnTo>
                  <a:lnTo>
                    <a:pt x="315309" y="336193"/>
                  </a:lnTo>
                  <a:lnTo>
                    <a:pt x="356362" y="342885"/>
                  </a:lnTo>
                  <a:lnTo>
                    <a:pt x="399603" y="349403"/>
                  </a:lnTo>
                  <a:lnTo>
                    <a:pt x="444975" y="355740"/>
                  </a:lnTo>
                  <a:lnTo>
                    <a:pt x="492421" y="361892"/>
                  </a:lnTo>
                  <a:lnTo>
                    <a:pt x="541887" y="367851"/>
                  </a:lnTo>
                  <a:lnTo>
                    <a:pt x="593315" y="373613"/>
                  </a:lnTo>
                  <a:lnTo>
                    <a:pt x="646650" y="379170"/>
                  </a:lnTo>
                  <a:lnTo>
                    <a:pt x="701836" y="384517"/>
                  </a:lnTo>
                  <a:lnTo>
                    <a:pt x="758818" y="389648"/>
                  </a:lnTo>
                  <a:lnTo>
                    <a:pt x="817538" y="394556"/>
                  </a:lnTo>
                  <a:lnTo>
                    <a:pt x="877941" y="399236"/>
                  </a:lnTo>
                  <a:lnTo>
                    <a:pt x="939971" y="403682"/>
                  </a:lnTo>
                  <a:lnTo>
                    <a:pt x="1003572" y="407887"/>
                  </a:lnTo>
                  <a:lnTo>
                    <a:pt x="1068689" y="411846"/>
                  </a:lnTo>
                  <a:lnTo>
                    <a:pt x="1135264" y="415552"/>
                  </a:lnTo>
                  <a:lnTo>
                    <a:pt x="1203242" y="419000"/>
                  </a:lnTo>
                  <a:lnTo>
                    <a:pt x="1272567" y="422182"/>
                  </a:lnTo>
                  <a:lnTo>
                    <a:pt x="1343184" y="425095"/>
                  </a:lnTo>
                  <a:lnTo>
                    <a:pt x="1415035" y="427730"/>
                  </a:lnTo>
                  <a:lnTo>
                    <a:pt x="1488066" y="430083"/>
                  </a:lnTo>
                  <a:lnTo>
                    <a:pt x="1562220" y="432146"/>
                  </a:lnTo>
                  <a:lnTo>
                    <a:pt x="1637441" y="433915"/>
                  </a:lnTo>
                  <a:lnTo>
                    <a:pt x="1713673" y="435383"/>
                  </a:lnTo>
                  <a:lnTo>
                    <a:pt x="1790860" y="436544"/>
                  </a:lnTo>
                  <a:lnTo>
                    <a:pt x="1868946" y="437392"/>
                  </a:lnTo>
                  <a:lnTo>
                    <a:pt x="1947876" y="437921"/>
                  </a:lnTo>
                  <a:lnTo>
                    <a:pt x="2027593" y="438124"/>
                  </a:lnTo>
                  <a:lnTo>
                    <a:pt x="2107309" y="437921"/>
                  </a:lnTo>
                  <a:lnTo>
                    <a:pt x="2186239" y="437392"/>
                  </a:lnTo>
                  <a:lnTo>
                    <a:pt x="2264325" y="436544"/>
                  </a:lnTo>
                  <a:lnTo>
                    <a:pt x="2341511" y="435383"/>
                  </a:lnTo>
                  <a:lnTo>
                    <a:pt x="2417743" y="433915"/>
                  </a:lnTo>
                  <a:lnTo>
                    <a:pt x="2492963" y="432146"/>
                  </a:lnTo>
                  <a:lnTo>
                    <a:pt x="2567116" y="430083"/>
                  </a:lnTo>
                  <a:lnTo>
                    <a:pt x="2640146" y="427730"/>
                  </a:lnTo>
                  <a:lnTo>
                    <a:pt x="2711997" y="425095"/>
                  </a:lnTo>
                  <a:lnTo>
                    <a:pt x="2782612" y="422182"/>
                  </a:lnTo>
                  <a:lnTo>
                    <a:pt x="2851937" y="419000"/>
                  </a:lnTo>
                  <a:lnTo>
                    <a:pt x="2919914" y="415552"/>
                  </a:lnTo>
                  <a:lnTo>
                    <a:pt x="2986488" y="411846"/>
                  </a:lnTo>
                  <a:lnTo>
                    <a:pt x="3051603" y="407887"/>
                  </a:lnTo>
                  <a:lnTo>
                    <a:pt x="3115203" y="403682"/>
                  </a:lnTo>
                  <a:lnTo>
                    <a:pt x="3177232" y="399236"/>
                  </a:lnTo>
                  <a:lnTo>
                    <a:pt x="3237634" y="394556"/>
                  </a:lnTo>
                  <a:lnTo>
                    <a:pt x="3296353" y="389648"/>
                  </a:lnTo>
                  <a:lnTo>
                    <a:pt x="3353332" y="384517"/>
                  </a:lnTo>
                  <a:lnTo>
                    <a:pt x="3408517" y="379170"/>
                  </a:lnTo>
                  <a:lnTo>
                    <a:pt x="3461851" y="373613"/>
                  </a:lnTo>
                  <a:lnTo>
                    <a:pt x="3513278" y="367851"/>
                  </a:lnTo>
                  <a:lnTo>
                    <a:pt x="3562742" y="361892"/>
                  </a:lnTo>
                  <a:lnTo>
                    <a:pt x="3610187" y="355740"/>
                  </a:lnTo>
                  <a:lnTo>
                    <a:pt x="3655558" y="349403"/>
                  </a:lnTo>
                  <a:lnTo>
                    <a:pt x="3698797" y="342885"/>
                  </a:lnTo>
                  <a:lnTo>
                    <a:pt x="3739850" y="336193"/>
                  </a:lnTo>
                  <a:lnTo>
                    <a:pt x="3778659" y="329334"/>
                  </a:lnTo>
                  <a:lnTo>
                    <a:pt x="3849326" y="315136"/>
                  </a:lnTo>
                  <a:lnTo>
                    <a:pt x="3910350" y="300338"/>
                  </a:lnTo>
                  <a:lnTo>
                    <a:pt x="3961283" y="284991"/>
                  </a:lnTo>
                  <a:lnTo>
                    <a:pt x="4001677" y="269141"/>
                  </a:lnTo>
                  <a:lnTo>
                    <a:pt x="4041528" y="244530"/>
                  </a:lnTo>
                  <a:lnTo>
                    <a:pt x="4055148" y="219062"/>
                  </a:lnTo>
                  <a:lnTo>
                    <a:pt x="4053616" y="210486"/>
                  </a:lnTo>
                  <a:lnTo>
                    <a:pt x="4017782" y="177077"/>
                  </a:lnTo>
                  <a:lnTo>
                    <a:pt x="3982825" y="160993"/>
                  </a:lnTo>
                  <a:lnTo>
                    <a:pt x="3937106" y="145387"/>
                  </a:lnTo>
                  <a:lnTo>
                    <a:pt x="3881071" y="130307"/>
                  </a:lnTo>
                  <a:lnTo>
                    <a:pt x="3815170" y="115803"/>
                  </a:lnTo>
                  <a:lnTo>
                    <a:pt x="3739850" y="101921"/>
                  </a:lnTo>
                  <a:lnTo>
                    <a:pt x="3698797" y="95230"/>
                  </a:lnTo>
                  <a:lnTo>
                    <a:pt x="3655558" y="88712"/>
                  </a:lnTo>
                  <a:lnTo>
                    <a:pt x="3610187" y="82374"/>
                  </a:lnTo>
                  <a:lnTo>
                    <a:pt x="3562742" y="76222"/>
                  </a:lnTo>
                  <a:lnTo>
                    <a:pt x="3513278" y="70263"/>
                  </a:lnTo>
                  <a:lnTo>
                    <a:pt x="3461851" y="64501"/>
                  </a:lnTo>
                  <a:lnTo>
                    <a:pt x="3408517" y="58944"/>
                  </a:lnTo>
                  <a:lnTo>
                    <a:pt x="3353332" y="53597"/>
                  </a:lnTo>
                  <a:lnTo>
                    <a:pt x="3296353" y="48466"/>
                  </a:lnTo>
                  <a:lnTo>
                    <a:pt x="3237634" y="43558"/>
                  </a:lnTo>
                  <a:lnTo>
                    <a:pt x="3177232" y="38878"/>
                  </a:lnTo>
                  <a:lnTo>
                    <a:pt x="3115203" y="34433"/>
                  </a:lnTo>
                  <a:lnTo>
                    <a:pt x="3051603" y="30228"/>
                  </a:lnTo>
                  <a:lnTo>
                    <a:pt x="2986488" y="26269"/>
                  </a:lnTo>
                  <a:lnTo>
                    <a:pt x="2919914" y="22564"/>
                  </a:lnTo>
                  <a:lnTo>
                    <a:pt x="2851937" y="19117"/>
                  </a:lnTo>
                  <a:lnTo>
                    <a:pt x="2782612" y="15934"/>
                  </a:lnTo>
                  <a:lnTo>
                    <a:pt x="2711997" y="13023"/>
                  </a:lnTo>
                  <a:lnTo>
                    <a:pt x="2640146" y="10388"/>
                  </a:lnTo>
                  <a:lnTo>
                    <a:pt x="2567116" y="8036"/>
                  </a:lnTo>
                  <a:lnTo>
                    <a:pt x="2492963" y="5973"/>
                  </a:lnTo>
                  <a:lnTo>
                    <a:pt x="2417743" y="4204"/>
                  </a:lnTo>
                  <a:lnTo>
                    <a:pt x="2341511" y="2737"/>
                  </a:lnTo>
                  <a:lnTo>
                    <a:pt x="2264325" y="1577"/>
                  </a:lnTo>
                  <a:lnTo>
                    <a:pt x="2186239" y="730"/>
                  </a:lnTo>
                  <a:lnTo>
                    <a:pt x="2107309" y="202"/>
                  </a:lnTo>
                  <a:lnTo>
                    <a:pt x="2027593" y="0"/>
                  </a:lnTo>
                  <a:close/>
                </a:path>
              </a:pathLst>
            </a:custGeom>
            <a:solidFill>
              <a:srgbClr val="DDBB78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7006" y="1381848"/>
              <a:ext cx="3075686" cy="8120633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3653388" y="1028661"/>
            <a:ext cx="4244466" cy="8569097"/>
            <a:chOff x="13653388" y="1028661"/>
            <a:chExt cx="4244466" cy="8569097"/>
          </a:xfrm>
        </p:grpSpPr>
        <p:sp>
          <p:nvSpPr>
            <p:cNvPr id="9" name="object 9"/>
            <p:cNvSpPr/>
            <p:nvPr/>
          </p:nvSpPr>
          <p:spPr>
            <a:xfrm>
              <a:off x="13833601" y="9159608"/>
              <a:ext cx="4055110" cy="438150"/>
            </a:xfrm>
            <a:custGeom>
              <a:avLst/>
              <a:gdLst/>
              <a:ahLst/>
              <a:cxnLst/>
              <a:rect l="l" t="t" r="r" b="b"/>
              <a:pathLst>
                <a:path w="4055109" h="438150">
                  <a:moveTo>
                    <a:pt x="2027555" y="0"/>
                  </a:moveTo>
                  <a:lnTo>
                    <a:pt x="1947838" y="202"/>
                  </a:lnTo>
                  <a:lnTo>
                    <a:pt x="1868909" y="730"/>
                  </a:lnTo>
                  <a:lnTo>
                    <a:pt x="1790822" y="1577"/>
                  </a:lnTo>
                  <a:lnTo>
                    <a:pt x="1713636" y="2737"/>
                  </a:lnTo>
                  <a:lnTo>
                    <a:pt x="1637404" y="4204"/>
                  </a:lnTo>
                  <a:lnTo>
                    <a:pt x="1562184" y="5973"/>
                  </a:lnTo>
                  <a:lnTo>
                    <a:pt x="1488031" y="8036"/>
                  </a:lnTo>
                  <a:lnTo>
                    <a:pt x="1415001" y="10388"/>
                  </a:lnTo>
                  <a:lnTo>
                    <a:pt x="1343150" y="13023"/>
                  </a:lnTo>
                  <a:lnTo>
                    <a:pt x="1272535" y="15934"/>
                  </a:lnTo>
                  <a:lnTo>
                    <a:pt x="1203210" y="19117"/>
                  </a:lnTo>
                  <a:lnTo>
                    <a:pt x="1135233" y="22564"/>
                  </a:lnTo>
                  <a:lnTo>
                    <a:pt x="1068659" y="26269"/>
                  </a:lnTo>
                  <a:lnTo>
                    <a:pt x="1003544" y="30228"/>
                  </a:lnTo>
                  <a:lnTo>
                    <a:pt x="939944" y="34433"/>
                  </a:lnTo>
                  <a:lnTo>
                    <a:pt x="877915" y="38878"/>
                  </a:lnTo>
                  <a:lnTo>
                    <a:pt x="817513" y="43558"/>
                  </a:lnTo>
                  <a:lnTo>
                    <a:pt x="758795" y="48466"/>
                  </a:lnTo>
                  <a:lnTo>
                    <a:pt x="701815" y="53597"/>
                  </a:lnTo>
                  <a:lnTo>
                    <a:pt x="646630" y="58944"/>
                  </a:lnTo>
                  <a:lnTo>
                    <a:pt x="593296" y="64501"/>
                  </a:lnTo>
                  <a:lnTo>
                    <a:pt x="541869" y="70263"/>
                  </a:lnTo>
                  <a:lnTo>
                    <a:pt x="492405" y="76222"/>
                  </a:lnTo>
                  <a:lnTo>
                    <a:pt x="444960" y="82374"/>
                  </a:lnTo>
                  <a:lnTo>
                    <a:pt x="399589" y="88712"/>
                  </a:lnTo>
                  <a:lnTo>
                    <a:pt x="356350" y="95230"/>
                  </a:lnTo>
                  <a:lnTo>
                    <a:pt x="315298" y="101921"/>
                  </a:lnTo>
                  <a:lnTo>
                    <a:pt x="276488" y="108781"/>
                  </a:lnTo>
                  <a:lnTo>
                    <a:pt x="205821" y="122980"/>
                  </a:lnTo>
                  <a:lnTo>
                    <a:pt x="144797" y="137778"/>
                  </a:lnTo>
                  <a:lnTo>
                    <a:pt x="93864" y="153127"/>
                  </a:lnTo>
                  <a:lnTo>
                    <a:pt x="53470" y="168978"/>
                  </a:lnTo>
                  <a:lnTo>
                    <a:pt x="13619" y="193591"/>
                  </a:lnTo>
                  <a:lnTo>
                    <a:pt x="0" y="219062"/>
                  </a:lnTo>
                  <a:lnTo>
                    <a:pt x="1531" y="227636"/>
                  </a:lnTo>
                  <a:lnTo>
                    <a:pt x="37365" y="261043"/>
                  </a:lnTo>
                  <a:lnTo>
                    <a:pt x="72322" y="277125"/>
                  </a:lnTo>
                  <a:lnTo>
                    <a:pt x="118041" y="292730"/>
                  </a:lnTo>
                  <a:lnTo>
                    <a:pt x="174076" y="307809"/>
                  </a:lnTo>
                  <a:lnTo>
                    <a:pt x="239977" y="322313"/>
                  </a:lnTo>
                  <a:lnTo>
                    <a:pt x="315298" y="336193"/>
                  </a:lnTo>
                  <a:lnTo>
                    <a:pt x="356350" y="342885"/>
                  </a:lnTo>
                  <a:lnTo>
                    <a:pt x="399589" y="349403"/>
                  </a:lnTo>
                  <a:lnTo>
                    <a:pt x="444960" y="355740"/>
                  </a:lnTo>
                  <a:lnTo>
                    <a:pt x="492405" y="361892"/>
                  </a:lnTo>
                  <a:lnTo>
                    <a:pt x="541869" y="367851"/>
                  </a:lnTo>
                  <a:lnTo>
                    <a:pt x="593296" y="373613"/>
                  </a:lnTo>
                  <a:lnTo>
                    <a:pt x="646630" y="379170"/>
                  </a:lnTo>
                  <a:lnTo>
                    <a:pt x="701815" y="384517"/>
                  </a:lnTo>
                  <a:lnTo>
                    <a:pt x="758795" y="389648"/>
                  </a:lnTo>
                  <a:lnTo>
                    <a:pt x="817513" y="394556"/>
                  </a:lnTo>
                  <a:lnTo>
                    <a:pt x="877915" y="399236"/>
                  </a:lnTo>
                  <a:lnTo>
                    <a:pt x="939944" y="403682"/>
                  </a:lnTo>
                  <a:lnTo>
                    <a:pt x="1003544" y="407887"/>
                  </a:lnTo>
                  <a:lnTo>
                    <a:pt x="1068659" y="411846"/>
                  </a:lnTo>
                  <a:lnTo>
                    <a:pt x="1135233" y="415552"/>
                  </a:lnTo>
                  <a:lnTo>
                    <a:pt x="1203210" y="419000"/>
                  </a:lnTo>
                  <a:lnTo>
                    <a:pt x="1272535" y="422182"/>
                  </a:lnTo>
                  <a:lnTo>
                    <a:pt x="1343150" y="425095"/>
                  </a:lnTo>
                  <a:lnTo>
                    <a:pt x="1415001" y="427730"/>
                  </a:lnTo>
                  <a:lnTo>
                    <a:pt x="1488031" y="430083"/>
                  </a:lnTo>
                  <a:lnTo>
                    <a:pt x="1562184" y="432146"/>
                  </a:lnTo>
                  <a:lnTo>
                    <a:pt x="1637404" y="433915"/>
                  </a:lnTo>
                  <a:lnTo>
                    <a:pt x="1713636" y="435383"/>
                  </a:lnTo>
                  <a:lnTo>
                    <a:pt x="1790822" y="436544"/>
                  </a:lnTo>
                  <a:lnTo>
                    <a:pt x="1868909" y="437392"/>
                  </a:lnTo>
                  <a:lnTo>
                    <a:pt x="1947838" y="437921"/>
                  </a:lnTo>
                  <a:lnTo>
                    <a:pt x="2027555" y="438124"/>
                  </a:lnTo>
                  <a:lnTo>
                    <a:pt x="2107271" y="437921"/>
                  </a:lnTo>
                  <a:lnTo>
                    <a:pt x="2186200" y="437392"/>
                  </a:lnTo>
                  <a:lnTo>
                    <a:pt x="2264287" y="436544"/>
                  </a:lnTo>
                  <a:lnTo>
                    <a:pt x="2341473" y="435383"/>
                  </a:lnTo>
                  <a:lnTo>
                    <a:pt x="2417705" y="433915"/>
                  </a:lnTo>
                  <a:lnTo>
                    <a:pt x="2492925" y="432146"/>
                  </a:lnTo>
                  <a:lnTo>
                    <a:pt x="2567078" y="430083"/>
                  </a:lnTo>
                  <a:lnTo>
                    <a:pt x="2640108" y="427730"/>
                  </a:lnTo>
                  <a:lnTo>
                    <a:pt x="2711959" y="425095"/>
                  </a:lnTo>
                  <a:lnTo>
                    <a:pt x="2782574" y="422182"/>
                  </a:lnTo>
                  <a:lnTo>
                    <a:pt x="2851899" y="419000"/>
                  </a:lnTo>
                  <a:lnTo>
                    <a:pt x="2919876" y="415552"/>
                  </a:lnTo>
                  <a:lnTo>
                    <a:pt x="2986450" y="411846"/>
                  </a:lnTo>
                  <a:lnTo>
                    <a:pt x="3051565" y="407887"/>
                  </a:lnTo>
                  <a:lnTo>
                    <a:pt x="3115165" y="403682"/>
                  </a:lnTo>
                  <a:lnTo>
                    <a:pt x="3177194" y="399236"/>
                  </a:lnTo>
                  <a:lnTo>
                    <a:pt x="3237596" y="394556"/>
                  </a:lnTo>
                  <a:lnTo>
                    <a:pt x="3296314" y="389648"/>
                  </a:lnTo>
                  <a:lnTo>
                    <a:pt x="3353294" y="384517"/>
                  </a:lnTo>
                  <a:lnTo>
                    <a:pt x="3408479" y="379170"/>
                  </a:lnTo>
                  <a:lnTo>
                    <a:pt x="3461813" y="373613"/>
                  </a:lnTo>
                  <a:lnTo>
                    <a:pt x="3513240" y="367851"/>
                  </a:lnTo>
                  <a:lnTo>
                    <a:pt x="3562704" y="361892"/>
                  </a:lnTo>
                  <a:lnTo>
                    <a:pt x="3610149" y="355740"/>
                  </a:lnTo>
                  <a:lnTo>
                    <a:pt x="3655520" y="349403"/>
                  </a:lnTo>
                  <a:lnTo>
                    <a:pt x="3698759" y="342885"/>
                  </a:lnTo>
                  <a:lnTo>
                    <a:pt x="3739811" y="336193"/>
                  </a:lnTo>
                  <a:lnTo>
                    <a:pt x="3778621" y="329334"/>
                  </a:lnTo>
                  <a:lnTo>
                    <a:pt x="3849288" y="315136"/>
                  </a:lnTo>
                  <a:lnTo>
                    <a:pt x="3910312" y="300338"/>
                  </a:lnTo>
                  <a:lnTo>
                    <a:pt x="3961245" y="284991"/>
                  </a:lnTo>
                  <a:lnTo>
                    <a:pt x="4001639" y="269141"/>
                  </a:lnTo>
                  <a:lnTo>
                    <a:pt x="4041490" y="244530"/>
                  </a:lnTo>
                  <a:lnTo>
                    <a:pt x="4055109" y="219062"/>
                  </a:lnTo>
                  <a:lnTo>
                    <a:pt x="4053578" y="210486"/>
                  </a:lnTo>
                  <a:lnTo>
                    <a:pt x="4017744" y="177077"/>
                  </a:lnTo>
                  <a:lnTo>
                    <a:pt x="3982787" y="160993"/>
                  </a:lnTo>
                  <a:lnTo>
                    <a:pt x="3937068" y="145387"/>
                  </a:lnTo>
                  <a:lnTo>
                    <a:pt x="3881033" y="130307"/>
                  </a:lnTo>
                  <a:lnTo>
                    <a:pt x="3815132" y="115803"/>
                  </a:lnTo>
                  <a:lnTo>
                    <a:pt x="3739811" y="101921"/>
                  </a:lnTo>
                  <a:lnTo>
                    <a:pt x="3698759" y="95230"/>
                  </a:lnTo>
                  <a:lnTo>
                    <a:pt x="3655520" y="88712"/>
                  </a:lnTo>
                  <a:lnTo>
                    <a:pt x="3610149" y="82374"/>
                  </a:lnTo>
                  <a:lnTo>
                    <a:pt x="3562704" y="76222"/>
                  </a:lnTo>
                  <a:lnTo>
                    <a:pt x="3513240" y="70263"/>
                  </a:lnTo>
                  <a:lnTo>
                    <a:pt x="3461813" y="64501"/>
                  </a:lnTo>
                  <a:lnTo>
                    <a:pt x="3408479" y="58944"/>
                  </a:lnTo>
                  <a:lnTo>
                    <a:pt x="3353294" y="53597"/>
                  </a:lnTo>
                  <a:lnTo>
                    <a:pt x="3296314" y="48466"/>
                  </a:lnTo>
                  <a:lnTo>
                    <a:pt x="3237596" y="43558"/>
                  </a:lnTo>
                  <a:lnTo>
                    <a:pt x="3177194" y="38878"/>
                  </a:lnTo>
                  <a:lnTo>
                    <a:pt x="3115165" y="34433"/>
                  </a:lnTo>
                  <a:lnTo>
                    <a:pt x="3051565" y="30228"/>
                  </a:lnTo>
                  <a:lnTo>
                    <a:pt x="2986450" y="26269"/>
                  </a:lnTo>
                  <a:lnTo>
                    <a:pt x="2919876" y="22564"/>
                  </a:lnTo>
                  <a:lnTo>
                    <a:pt x="2851899" y="19117"/>
                  </a:lnTo>
                  <a:lnTo>
                    <a:pt x="2782574" y="15934"/>
                  </a:lnTo>
                  <a:lnTo>
                    <a:pt x="2711959" y="13023"/>
                  </a:lnTo>
                  <a:lnTo>
                    <a:pt x="2640108" y="10388"/>
                  </a:lnTo>
                  <a:lnTo>
                    <a:pt x="2567078" y="8036"/>
                  </a:lnTo>
                  <a:lnTo>
                    <a:pt x="2492925" y="5973"/>
                  </a:lnTo>
                  <a:lnTo>
                    <a:pt x="2417705" y="4204"/>
                  </a:lnTo>
                  <a:lnTo>
                    <a:pt x="2341473" y="2737"/>
                  </a:lnTo>
                  <a:lnTo>
                    <a:pt x="2264287" y="1577"/>
                  </a:lnTo>
                  <a:lnTo>
                    <a:pt x="2186200" y="730"/>
                  </a:lnTo>
                  <a:lnTo>
                    <a:pt x="2107271" y="202"/>
                  </a:lnTo>
                  <a:lnTo>
                    <a:pt x="2027555" y="0"/>
                  </a:lnTo>
                  <a:close/>
                </a:path>
              </a:pathLst>
            </a:custGeom>
            <a:solidFill>
              <a:srgbClr val="DDBB78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75610" y="1028661"/>
              <a:ext cx="2722244" cy="847382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53388" y="5831192"/>
              <a:ext cx="2883280" cy="3518916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532" y="419100"/>
            <a:ext cx="2217230" cy="26845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4100" y="495300"/>
            <a:ext cx="1107996" cy="7405319"/>
          </a:xfrm>
          <a:prstGeom prst="rect">
            <a:avLst/>
          </a:prstGeom>
        </p:spPr>
        <p:txBody>
          <a:bodyPr vert="vert270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7200" b="1" spc="-60" dirty="0">
                <a:latin typeface="Tahoma"/>
                <a:cs typeface="Tahoma"/>
              </a:rPr>
              <a:t>Alur</a:t>
            </a:r>
            <a:r>
              <a:rPr sz="7200" b="1" spc="459" dirty="0">
                <a:latin typeface="Tahoma"/>
                <a:cs typeface="Tahoma"/>
              </a:rPr>
              <a:t> </a:t>
            </a:r>
            <a:r>
              <a:rPr sz="7200" b="1" spc="-114" dirty="0">
                <a:latin typeface="Tahoma"/>
                <a:cs typeface="Tahoma"/>
              </a:rPr>
              <a:t>Proses</a:t>
            </a:r>
            <a:endParaRPr sz="72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03750" y="4756226"/>
            <a:ext cx="1903730" cy="126936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50">
              <a:latin typeface="Times New Roman"/>
              <a:cs typeface="Times New Roman"/>
            </a:endParaRPr>
          </a:p>
          <a:p>
            <a:pPr marL="503555" marR="406400" indent="-90170">
              <a:lnSpc>
                <a:spcPct val="100000"/>
              </a:lnSpc>
            </a:pPr>
            <a:r>
              <a:rPr sz="2000" spc="-40" dirty="0">
                <a:latin typeface="Calibri"/>
                <a:cs typeface="Calibri"/>
              </a:rPr>
              <a:t>P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0" dirty="0">
                <a:latin typeface="Calibri"/>
                <a:cs typeface="Calibri"/>
              </a:rPr>
              <a:t>g</a:t>
            </a:r>
            <a:r>
              <a:rPr sz="2000" dirty="0">
                <a:latin typeface="Calibri"/>
                <a:cs typeface="Calibri"/>
              </a:rPr>
              <a:t>ajuan  </a:t>
            </a:r>
            <a:r>
              <a:rPr sz="2000" spc="-10" dirty="0">
                <a:latin typeface="Calibri"/>
                <a:cs typeface="Calibri"/>
              </a:rPr>
              <a:t>Proposal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4757" y="4225671"/>
            <a:ext cx="1538350" cy="172999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414142" y="5752338"/>
            <a:ext cx="1218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MA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ASI</a:t>
            </a:r>
            <a:r>
              <a:rPr sz="1800" spc="-15" dirty="0">
                <a:latin typeface="Calibri"/>
                <a:cs typeface="Calibri"/>
              </a:rPr>
              <a:t>S</a:t>
            </a:r>
            <a:r>
              <a:rPr sz="1800" spc="-9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29177" y="5223255"/>
            <a:ext cx="563880" cy="76200"/>
          </a:xfrm>
          <a:custGeom>
            <a:avLst/>
            <a:gdLst/>
            <a:ahLst/>
            <a:cxnLst/>
            <a:rect l="l" t="t" r="r" b="b"/>
            <a:pathLst>
              <a:path w="563879" h="76200">
                <a:moveTo>
                  <a:pt x="487552" y="0"/>
                </a:moveTo>
                <a:lnTo>
                  <a:pt x="487552" y="76200"/>
                </a:lnTo>
                <a:lnTo>
                  <a:pt x="551052" y="44450"/>
                </a:lnTo>
                <a:lnTo>
                  <a:pt x="500252" y="44450"/>
                </a:lnTo>
                <a:lnTo>
                  <a:pt x="500252" y="31750"/>
                </a:lnTo>
                <a:lnTo>
                  <a:pt x="551052" y="31750"/>
                </a:lnTo>
                <a:lnTo>
                  <a:pt x="487552" y="0"/>
                </a:lnTo>
                <a:close/>
              </a:path>
              <a:path w="563879" h="76200">
                <a:moveTo>
                  <a:pt x="48755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87552" y="44450"/>
                </a:lnTo>
                <a:lnTo>
                  <a:pt x="487552" y="31750"/>
                </a:lnTo>
                <a:close/>
              </a:path>
              <a:path w="563879" h="76200">
                <a:moveTo>
                  <a:pt x="551052" y="31750"/>
                </a:moveTo>
                <a:lnTo>
                  <a:pt x="500252" y="31750"/>
                </a:lnTo>
                <a:lnTo>
                  <a:pt x="500252" y="44450"/>
                </a:lnTo>
                <a:lnTo>
                  <a:pt x="551052" y="44450"/>
                </a:lnTo>
                <a:lnTo>
                  <a:pt x="563752" y="38100"/>
                </a:lnTo>
                <a:lnTo>
                  <a:pt x="55105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01559" y="4692980"/>
            <a:ext cx="1903730" cy="126936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153035" marR="153670" indent="8890" algn="ctr">
              <a:lnSpc>
                <a:spcPct val="100000"/>
              </a:lnSpc>
              <a:spcBef>
                <a:spcPts val="70"/>
              </a:spcBef>
            </a:pPr>
            <a:r>
              <a:rPr sz="2000" spc="-10" dirty="0">
                <a:latin typeface="Calibri"/>
                <a:cs typeface="Calibri"/>
              </a:rPr>
              <a:t>Konfirmasi </a:t>
            </a:r>
            <a:r>
              <a:rPr sz="2000" spc="-5" dirty="0">
                <a:latin typeface="Calibri"/>
                <a:cs typeface="Calibri"/>
              </a:rPr>
              <a:t> dosen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pembimbing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60" dirty="0">
                <a:latin typeface="Calibri"/>
                <a:cs typeface="Calibri"/>
              </a:rPr>
              <a:t>ke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admin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prodi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16057" y="4626940"/>
            <a:ext cx="1903730" cy="126936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403860">
              <a:lnSpc>
                <a:spcPct val="100000"/>
              </a:lnSpc>
              <a:spcBef>
                <a:spcPts val="1370"/>
              </a:spcBef>
            </a:pPr>
            <a:r>
              <a:rPr sz="2000" spc="-5" dirty="0">
                <a:latin typeface="Calibri"/>
                <a:cs typeface="Calibri"/>
              </a:rPr>
              <a:t>Bimbingan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80327" y="5289296"/>
            <a:ext cx="521970" cy="76200"/>
          </a:xfrm>
          <a:custGeom>
            <a:avLst/>
            <a:gdLst/>
            <a:ahLst/>
            <a:cxnLst/>
            <a:rect l="l" t="t" r="r" b="b"/>
            <a:pathLst>
              <a:path w="521970" h="76200">
                <a:moveTo>
                  <a:pt x="445262" y="0"/>
                </a:moveTo>
                <a:lnTo>
                  <a:pt x="445262" y="76200"/>
                </a:lnTo>
                <a:lnTo>
                  <a:pt x="508762" y="44450"/>
                </a:lnTo>
                <a:lnTo>
                  <a:pt x="457962" y="44450"/>
                </a:lnTo>
                <a:lnTo>
                  <a:pt x="457962" y="31750"/>
                </a:lnTo>
                <a:lnTo>
                  <a:pt x="508762" y="31750"/>
                </a:lnTo>
                <a:lnTo>
                  <a:pt x="445262" y="0"/>
                </a:lnTo>
                <a:close/>
              </a:path>
              <a:path w="521970" h="76200">
                <a:moveTo>
                  <a:pt x="44526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45262" y="44450"/>
                </a:lnTo>
                <a:lnTo>
                  <a:pt x="445262" y="31750"/>
                </a:lnTo>
                <a:close/>
              </a:path>
              <a:path w="521970" h="76200">
                <a:moveTo>
                  <a:pt x="508762" y="31750"/>
                </a:moveTo>
                <a:lnTo>
                  <a:pt x="457962" y="31750"/>
                </a:lnTo>
                <a:lnTo>
                  <a:pt x="457962" y="44450"/>
                </a:lnTo>
                <a:lnTo>
                  <a:pt x="508762" y="44450"/>
                </a:lnTo>
                <a:lnTo>
                  <a:pt x="521462" y="38100"/>
                </a:lnTo>
                <a:lnTo>
                  <a:pt x="50876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98000" y="5352415"/>
            <a:ext cx="521334" cy="76200"/>
          </a:xfrm>
          <a:custGeom>
            <a:avLst/>
            <a:gdLst/>
            <a:ahLst/>
            <a:cxnLst/>
            <a:rect l="l" t="t" r="r" b="b"/>
            <a:pathLst>
              <a:path w="521334" h="76200">
                <a:moveTo>
                  <a:pt x="445134" y="0"/>
                </a:moveTo>
                <a:lnTo>
                  <a:pt x="445134" y="76200"/>
                </a:lnTo>
                <a:lnTo>
                  <a:pt x="508634" y="44450"/>
                </a:lnTo>
                <a:lnTo>
                  <a:pt x="457834" y="44450"/>
                </a:lnTo>
                <a:lnTo>
                  <a:pt x="457834" y="31750"/>
                </a:lnTo>
                <a:lnTo>
                  <a:pt x="508634" y="31750"/>
                </a:lnTo>
                <a:lnTo>
                  <a:pt x="445134" y="0"/>
                </a:lnTo>
                <a:close/>
              </a:path>
              <a:path w="521334" h="76200">
                <a:moveTo>
                  <a:pt x="445134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45134" y="44450"/>
                </a:lnTo>
                <a:lnTo>
                  <a:pt x="445134" y="31750"/>
                </a:lnTo>
                <a:close/>
              </a:path>
              <a:path w="521334" h="76200">
                <a:moveTo>
                  <a:pt x="508634" y="31750"/>
                </a:moveTo>
                <a:lnTo>
                  <a:pt x="457834" y="31750"/>
                </a:lnTo>
                <a:lnTo>
                  <a:pt x="457834" y="44450"/>
                </a:lnTo>
                <a:lnTo>
                  <a:pt x="508634" y="44450"/>
                </a:lnTo>
                <a:lnTo>
                  <a:pt x="521334" y="38100"/>
                </a:lnTo>
                <a:lnTo>
                  <a:pt x="50863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148946" y="5352415"/>
            <a:ext cx="521970" cy="76200"/>
          </a:xfrm>
          <a:custGeom>
            <a:avLst/>
            <a:gdLst/>
            <a:ahLst/>
            <a:cxnLst/>
            <a:rect l="l" t="t" r="r" b="b"/>
            <a:pathLst>
              <a:path w="521970" h="76200">
                <a:moveTo>
                  <a:pt x="445261" y="0"/>
                </a:moveTo>
                <a:lnTo>
                  <a:pt x="445261" y="76200"/>
                </a:lnTo>
                <a:lnTo>
                  <a:pt x="508761" y="44450"/>
                </a:lnTo>
                <a:lnTo>
                  <a:pt x="457961" y="44450"/>
                </a:lnTo>
                <a:lnTo>
                  <a:pt x="457961" y="31750"/>
                </a:lnTo>
                <a:lnTo>
                  <a:pt x="508761" y="31750"/>
                </a:lnTo>
                <a:lnTo>
                  <a:pt x="445261" y="0"/>
                </a:lnTo>
                <a:close/>
              </a:path>
              <a:path w="521970" h="76200">
                <a:moveTo>
                  <a:pt x="445261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45261" y="44450"/>
                </a:lnTo>
                <a:lnTo>
                  <a:pt x="445261" y="31750"/>
                </a:lnTo>
                <a:close/>
              </a:path>
              <a:path w="521970" h="76200">
                <a:moveTo>
                  <a:pt x="508761" y="31750"/>
                </a:moveTo>
                <a:lnTo>
                  <a:pt x="457961" y="31750"/>
                </a:lnTo>
                <a:lnTo>
                  <a:pt x="457961" y="44450"/>
                </a:lnTo>
                <a:lnTo>
                  <a:pt x="508761" y="44450"/>
                </a:lnTo>
                <a:lnTo>
                  <a:pt x="521461" y="38100"/>
                </a:lnTo>
                <a:lnTo>
                  <a:pt x="508761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5438628" y="4541215"/>
            <a:ext cx="1903730" cy="126936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133985">
              <a:lnSpc>
                <a:spcPct val="100000"/>
              </a:lnSpc>
              <a:spcBef>
                <a:spcPts val="1370"/>
              </a:spcBef>
            </a:pPr>
            <a:r>
              <a:rPr sz="2000" spc="-5" dirty="0">
                <a:latin typeface="Calibri"/>
                <a:cs typeface="Calibri"/>
              </a:rPr>
              <a:t>Sidang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Proposal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777343" y="4626940"/>
            <a:ext cx="1903730" cy="126936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50">
              <a:latin typeface="Times New Roman"/>
              <a:cs typeface="Times New Roman"/>
            </a:endParaRPr>
          </a:p>
          <a:p>
            <a:pPr marL="359410" marR="130810" indent="-22288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Men</a:t>
            </a:r>
            <a:r>
              <a:rPr sz="2000" spc="5" dirty="0">
                <a:latin typeface="Calibri"/>
                <a:cs typeface="Calibri"/>
              </a:rPr>
              <a:t>g</a:t>
            </a:r>
            <a:r>
              <a:rPr sz="2000" spc="-5" dirty="0">
                <a:latin typeface="Calibri"/>
                <a:cs typeface="Calibri"/>
              </a:rPr>
              <a:t>ump</a:t>
            </a:r>
            <a:r>
              <a:rPr sz="2000" dirty="0">
                <a:latin typeface="Calibri"/>
                <a:cs typeface="Calibri"/>
              </a:rPr>
              <a:t>ul</a:t>
            </a:r>
            <a:r>
              <a:rPr sz="2000" spc="-40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an  </a:t>
            </a:r>
            <a:r>
              <a:rPr sz="2000" spc="-25" dirty="0">
                <a:latin typeface="Calibri"/>
                <a:cs typeface="Calibri"/>
              </a:rPr>
              <a:t>syarat</a:t>
            </a:r>
            <a:r>
              <a:rPr sz="2000" spc="-5" dirty="0">
                <a:latin typeface="Calibri"/>
                <a:cs typeface="Calibri"/>
              </a:rPr>
              <a:t> ujian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788768" y="5289296"/>
            <a:ext cx="521334" cy="76200"/>
          </a:xfrm>
          <a:custGeom>
            <a:avLst/>
            <a:gdLst/>
            <a:ahLst/>
            <a:cxnLst/>
            <a:rect l="l" t="t" r="r" b="b"/>
            <a:pathLst>
              <a:path w="521334" h="76200">
                <a:moveTo>
                  <a:pt x="445134" y="0"/>
                </a:moveTo>
                <a:lnTo>
                  <a:pt x="445134" y="76200"/>
                </a:lnTo>
                <a:lnTo>
                  <a:pt x="508634" y="44450"/>
                </a:lnTo>
                <a:lnTo>
                  <a:pt x="457834" y="44450"/>
                </a:lnTo>
                <a:lnTo>
                  <a:pt x="457834" y="31750"/>
                </a:lnTo>
                <a:lnTo>
                  <a:pt x="508634" y="31750"/>
                </a:lnTo>
                <a:lnTo>
                  <a:pt x="445134" y="0"/>
                </a:lnTo>
                <a:close/>
              </a:path>
              <a:path w="521334" h="76200">
                <a:moveTo>
                  <a:pt x="445134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45134" y="44450"/>
                </a:lnTo>
                <a:lnTo>
                  <a:pt x="445134" y="31750"/>
                </a:lnTo>
                <a:close/>
              </a:path>
              <a:path w="521334" h="76200">
                <a:moveTo>
                  <a:pt x="508634" y="31750"/>
                </a:moveTo>
                <a:lnTo>
                  <a:pt x="457834" y="31750"/>
                </a:lnTo>
                <a:lnTo>
                  <a:pt x="457834" y="44450"/>
                </a:lnTo>
                <a:lnTo>
                  <a:pt x="508634" y="44450"/>
                </a:lnTo>
                <a:lnTo>
                  <a:pt x="521334" y="38100"/>
                </a:lnTo>
                <a:lnTo>
                  <a:pt x="50863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4551" y="101635"/>
            <a:ext cx="1184481" cy="14341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69717" y="312165"/>
            <a:ext cx="117157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65" dirty="0"/>
              <a:t>Bagaimana</a:t>
            </a:r>
            <a:r>
              <a:rPr spc="-325" dirty="0"/>
              <a:t> </a:t>
            </a:r>
            <a:r>
              <a:rPr spc="-380" dirty="0"/>
              <a:t>Cara</a:t>
            </a:r>
            <a:r>
              <a:rPr spc="-355" dirty="0"/>
              <a:t> </a:t>
            </a:r>
            <a:r>
              <a:rPr spc="-480" dirty="0"/>
              <a:t>Mengajukan</a:t>
            </a:r>
            <a:r>
              <a:rPr spc="-335" dirty="0"/>
              <a:t> </a:t>
            </a:r>
            <a:r>
              <a:rPr spc="-350" dirty="0"/>
              <a:t>Proposal</a:t>
            </a:r>
            <a:r>
              <a:rPr spc="-335" dirty="0"/>
              <a:t> </a:t>
            </a:r>
            <a:r>
              <a:rPr spc="-395" dirty="0"/>
              <a:t>TA/Tugas</a:t>
            </a:r>
            <a:r>
              <a:rPr spc="-350" dirty="0"/>
              <a:t> </a:t>
            </a:r>
            <a:r>
              <a:rPr spc="-345" dirty="0"/>
              <a:t>Akhir?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10653" y="3238500"/>
            <a:ext cx="843280" cy="885825"/>
            <a:chOff x="810653" y="3238500"/>
            <a:chExt cx="843280" cy="885825"/>
          </a:xfrm>
        </p:grpSpPr>
        <p:sp>
          <p:nvSpPr>
            <p:cNvPr id="4" name="object 4"/>
            <p:cNvSpPr/>
            <p:nvPr/>
          </p:nvSpPr>
          <p:spPr>
            <a:xfrm>
              <a:off x="896874" y="4051173"/>
              <a:ext cx="670560" cy="73025"/>
            </a:xfrm>
            <a:custGeom>
              <a:avLst/>
              <a:gdLst/>
              <a:ahLst/>
              <a:cxnLst/>
              <a:rect l="l" t="t" r="r" b="b"/>
              <a:pathLst>
                <a:path w="670560" h="73025">
                  <a:moveTo>
                    <a:pt x="335229" y="0"/>
                  </a:moveTo>
                  <a:lnTo>
                    <a:pt x="258288" y="998"/>
                  </a:lnTo>
                  <a:lnTo>
                    <a:pt x="187698" y="3746"/>
                  </a:lnTo>
                  <a:lnTo>
                    <a:pt x="125459" y="8030"/>
                  </a:lnTo>
                  <a:lnTo>
                    <a:pt x="73570" y="13641"/>
                  </a:lnTo>
                  <a:lnTo>
                    <a:pt x="34031" y="20368"/>
                  </a:lnTo>
                  <a:lnTo>
                    <a:pt x="0" y="36322"/>
                  </a:lnTo>
                  <a:lnTo>
                    <a:pt x="8841" y="44605"/>
                  </a:lnTo>
                  <a:lnTo>
                    <a:pt x="73570" y="58948"/>
                  </a:lnTo>
                  <a:lnTo>
                    <a:pt x="125459" y="64573"/>
                  </a:lnTo>
                  <a:lnTo>
                    <a:pt x="187698" y="68875"/>
                  </a:lnTo>
                  <a:lnTo>
                    <a:pt x="258288" y="71638"/>
                  </a:lnTo>
                  <a:lnTo>
                    <a:pt x="335229" y="72643"/>
                  </a:lnTo>
                  <a:lnTo>
                    <a:pt x="412156" y="71638"/>
                  </a:lnTo>
                  <a:lnTo>
                    <a:pt x="482737" y="68875"/>
                  </a:lnTo>
                  <a:lnTo>
                    <a:pt x="544972" y="64573"/>
                  </a:lnTo>
                  <a:lnTo>
                    <a:pt x="596860" y="58948"/>
                  </a:lnTo>
                  <a:lnTo>
                    <a:pt x="636400" y="52220"/>
                  </a:lnTo>
                  <a:lnTo>
                    <a:pt x="670432" y="36322"/>
                  </a:lnTo>
                  <a:lnTo>
                    <a:pt x="661591" y="27998"/>
                  </a:lnTo>
                  <a:lnTo>
                    <a:pt x="596860" y="13641"/>
                  </a:lnTo>
                  <a:lnTo>
                    <a:pt x="544972" y="8030"/>
                  </a:lnTo>
                  <a:lnTo>
                    <a:pt x="482737" y="3746"/>
                  </a:lnTo>
                  <a:lnTo>
                    <a:pt x="412156" y="998"/>
                  </a:lnTo>
                  <a:lnTo>
                    <a:pt x="335229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0653" y="3238500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5">
                  <a:moveTo>
                    <a:pt x="421449" y="0"/>
                  </a:moveTo>
                  <a:lnTo>
                    <a:pt x="372244" y="3053"/>
                  </a:lnTo>
                  <a:lnTo>
                    <a:pt x="324721" y="11567"/>
                  </a:lnTo>
                  <a:lnTo>
                    <a:pt x="279193" y="25224"/>
                  </a:lnTo>
                  <a:lnTo>
                    <a:pt x="235976" y="43708"/>
                  </a:lnTo>
                  <a:lnTo>
                    <a:pt x="195383" y="66702"/>
                  </a:lnTo>
                  <a:lnTo>
                    <a:pt x="157729" y="93889"/>
                  </a:lnTo>
                  <a:lnTo>
                    <a:pt x="123328" y="124952"/>
                  </a:lnTo>
                  <a:lnTo>
                    <a:pt x="92494" y="159574"/>
                  </a:lnTo>
                  <a:lnTo>
                    <a:pt x="65541" y="197438"/>
                  </a:lnTo>
                  <a:lnTo>
                    <a:pt x="42784" y="238228"/>
                  </a:lnTo>
                  <a:lnTo>
                    <a:pt x="24537" y="281627"/>
                  </a:lnTo>
                  <a:lnTo>
                    <a:pt x="11115" y="327317"/>
                  </a:lnTo>
                  <a:lnTo>
                    <a:pt x="2831" y="374983"/>
                  </a:lnTo>
                  <a:lnTo>
                    <a:pt x="0" y="424306"/>
                  </a:lnTo>
                  <a:lnTo>
                    <a:pt x="2831" y="473628"/>
                  </a:lnTo>
                  <a:lnTo>
                    <a:pt x="11115" y="521289"/>
                  </a:lnTo>
                  <a:lnTo>
                    <a:pt x="24537" y="566972"/>
                  </a:lnTo>
                  <a:lnTo>
                    <a:pt x="42784" y="610363"/>
                  </a:lnTo>
                  <a:lnTo>
                    <a:pt x="65541" y="651144"/>
                  </a:lnTo>
                  <a:lnTo>
                    <a:pt x="92494" y="688999"/>
                  </a:lnTo>
                  <a:lnTo>
                    <a:pt x="123328" y="723614"/>
                  </a:lnTo>
                  <a:lnTo>
                    <a:pt x="157729" y="754671"/>
                  </a:lnTo>
                  <a:lnTo>
                    <a:pt x="195383" y="781855"/>
                  </a:lnTo>
                  <a:lnTo>
                    <a:pt x="235976" y="804849"/>
                  </a:lnTo>
                  <a:lnTo>
                    <a:pt x="279193" y="823338"/>
                  </a:lnTo>
                  <a:lnTo>
                    <a:pt x="324721" y="837006"/>
                  </a:lnTo>
                  <a:lnTo>
                    <a:pt x="372244" y="845537"/>
                  </a:lnTo>
                  <a:lnTo>
                    <a:pt x="421449" y="848613"/>
                  </a:lnTo>
                  <a:lnTo>
                    <a:pt x="470661" y="845537"/>
                  </a:lnTo>
                  <a:lnTo>
                    <a:pt x="518188" y="837006"/>
                  </a:lnTo>
                  <a:lnTo>
                    <a:pt x="563718" y="823338"/>
                  </a:lnTo>
                  <a:lnTo>
                    <a:pt x="606936" y="804849"/>
                  </a:lnTo>
                  <a:lnTo>
                    <a:pt x="647528" y="781855"/>
                  </a:lnTo>
                  <a:lnTo>
                    <a:pt x="685180" y="754671"/>
                  </a:lnTo>
                  <a:lnTo>
                    <a:pt x="719578" y="723614"/>
                  </a:lnTo>
                  <a:lnTo>
                    <a:pt x="750409" y="688999"/>
                  </a:lnTo>
                  <a:lnTo>
                    <a:pt x="777357" y="651144"/>
                  </a:lnTo>
                  <a:lnTo>
                    <a:pt x="800110" y="610363"/>
                  </a:lnTo>
                  <a:lnTo>
                    <a:pt x="818354" y="566972"/>
                  </a:lnTo>
                  <a:lnTo>
                    <a:pt x="831773" y="521289"/>
                  </a:lnTo>
                  <a:lnTo>
                    <a:pt x="840055" y="473628"/>
                  </a:lnTo>
                  <a:lnTo>
                    <a:pt x="842886" y="424306"/>
                  </a:lnTo>
                  <a:lnTo>
                    <a:pt x="840055" y="374983"/>
                  </a:lnTo>
                  <a:lnTo>
                    <a:pt x="831773" y="327317"/>
                  </a:lnTo>
                  <a:lnTo>
                    <a:pt x="818354" y="281627"/>
                  </a:lnTo>
                  <a:lnTo>
                    <a:pt x="800110" y="238228"/>
                  </a:lnTo>
                  <a:lnTo>
                    <a:pt x="777357" y="197438"/>
                  </a:lnTo>
                  <a:lnTo>
                    <a:pt x="750409" y="159574"/>
                  </a:lnTo>
                  <a:lnTo>
                    <a:pt x="719578" y="124952"/>
                  </a:lnTo>
                  <a:lnTo>
                    <a:pt x="685180" y="93889"/>
                  </a:lnTo>
                  <a:lnTo>
                    <a:pt x="647528" y="66702"/>
                  </a:lnTo>
                  <a:lnTo>
                    <a:pt x="606936" y="43708"/>
                  </a:lnTo>
                  <a:lnTo>
                    <a:pt x="563718" y="25224"/>
                  </a:lnTo>
                  <a:lnTo>
                    <a:pt x="518188" y="11567"/>
                  </a:lnTo>
                  <a:lnTo>
                    <a:pt x="470661" y="3053"/>
                  </a:lnTo>
                  <a:lnTo>
                    <a:pt x="421449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63827" y="3458083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4350" y="3566286"/>
            <a:ext cx="6505575" cy="1427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45" dirty="0">
                <a:latin typeface="Georgia"/>
                <a:cs typeface="Georgia"/>
              </a:rPr>
              <a:t>P</a:t>
            </a:r>
            <a:r>
              <a:rPr sz="2800" b="1" spc="-145" dirty="0">
                <a:latin typeface="Georgia"/>
                <a:cs typeface="Georgia"/>
              </a:rPr>
              <a:t>e</a:t>
            </a:r>
            <a:r>
              <a:rPr sz="2800" b="1" spc="-125" dirty="0">
                <a:latin typeface="Georgia"/>
                <a:cs typeface="Georgia"/>
              </a:rPr>
              <a:t>ng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70" dirty="0">
                <a:latin typeface="Georgia"/>
                <a:cs typeface="Georgia"/>
              </a:rPr>
              <a:t>j</a:t>
            </a:r>
            <a:r>
              <a:rPr sz="2800" b="1" spc="-140" dirty="0">
                <a:latin typeface="Georgia"/>
                <a:cs typeface="Georgia"/>
              </a:rPr>
              <a:t>u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r>
              <a:rPr sz="2800" b="1" spc="20" dirty="0">
                <a:latin typeface="Georgia"/>
                <a:cs typeface="Georgia"/>
              </a:rPr>
              <a:t> </a:t>
            </a:r>
            <a:r>
              <a:rPr sz="2800" b="1" spc="-245" dirty="0">
                <a:latin typeface="Georgia"/>
                <a:cs typeface="Georgia"/>
              </a:rPr>
              <a:t>P</a:t>
            </a:r>
            <a:r>
              <a:rPr sz="2800" b="1" spc="-165" dirty="0">
                <a:latin typeface="Georgia"/>
                <a:cs typeface="Georgia"/>
              </a:rPr>
              <a:t>r</a:t>
            </a:r>
            <a:r>
              <a:rPr sz="2800" b="1" spc="-235" dirty="0">
                <a:latin typeface="Georgia"/>
                <a:cs typeface="Georgia"/>
              </a:rPr>
              <a:t>o</a:t>
            </a:r>
            <a:r>
              <a:rPr sz="2800" b="1" spc="-229" dirty="0">
                <a:latin typeface="Georgia"/>
                <a:cs typeface="Georgia"/>
              </a:rPr>
              <a:t>p</a:t>
            </a:r>
            <a:r>
              <a:rPr sz="2800" b="1" spc="-235" dirty="0">
                <a:latin typeface="Georgia"/>
                <a:cs typeface="Georgia"/>
              </a:rPr>
              <a:t>o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55" dirty="0">
                <a:latin typeface="Georgia"/>
                <a:cs typeface="Georgia"/>
              </a:rPr>
              <a:t>l</a:t>
            </a:r>
            <a:r>
              <a:rPr sz="2800" b="1" spc="10" dirty="0">
                <a:latin typeface="Georgia"/>
                <a:cs typeface="Georgia"/>
              </a:rPr>
              <a:t> </a:t>
            </a:r>
            <a:r>
              <a:rPr sz="2800" b="1" spc="-85" dirty="0">
                <a:latin typeface="Georgia"/>
                <a:cs typeface="Georgia"/>
              </a:rPr>
              <a:t>T</a:t>
            </a:r>
            <a:r>
              <a:rPr sz="2800" b="1" spc="35" dirty="0">
                <a:latin typeface="Georgia"/>
                <a:cs typeface="Georgia"/>
              </a:rPr>
              <a:t>A</a:t>
            </a:r>
            <a:endParaRPr sz="2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sz="2100" spc="80" dirty="0">
                <a:latin typeface="Georgia"/>
                <a:cs typeface="Georgia"/>
              </a:rPr>
              <a:t>Masuk</a:t>
            </a:r>
            <a:r>
              <a:rPr sz="2100" spc="75" dirty="0">
                <a:latin typeface="Georgia"/>
                <a:cs typeface="Georgia"/>
              </a:rPr>
              <a:t> </a:t>
            </a:r>
            <a:r>
              <a:rPr sz="2100" spc="80" dirty="0">
                <a:latin typeface="Georgia"/>
                <a:cs typeface="Georgia"/>
              </a:rPr>
              <a:t>menu</a:t>
            </a:r>
            <a:r>
              <a:rPr sz="2100" spc="85" dirty="0">
                <a:latin typeface="Georgia"/>
                <a:cs typeface="Georgia"/>
              </a:rPr>
              <a:t> </a:t>
            </a:r>
            <a:r>
              <a:rPr sz="2100" spc="80" dirty="0">
                <a:latin typeface="Georgia"/>
                <a:cs typeface="Georgia"/>
              </a:rPr>
              <a:t>Perkuliahan</a:t>
            </a:r>
            <a:r>
              <a:rPr sz="2100" spc="120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10" dirty="0">
                <a:latin typeface="Microsoft Sans Serif"/>
                <a:cs typeface="Microsoft Sans Serif"/>
              </a:rPr>
              <a:t> </a:t>
            </a:r>
            <a:r>
              <a:rPr sz="2100" spc="35" dirty="0">
                <a:latin typeface="Georgia"/>
                <a:cs typeface="Georgia"/>
              </a:rPr>
              <a:t>Proposal</a:t>
            </a:r>
            <a:r>
              <a:rPr sz="2100" spc="110" dirty="0">
                <a:latin typeface="Georgia"/>
                <a:cs typeface="Georgia"/>
              </a:rPr>
              <a:t> </a:t>
            </a:r>
            <a:r>
              <a:rPr sz="2100" spc="55" dirty="0">
                <a:latin typeface="Georgia"/>
                <a:cs typeface="Georgia"/>
              </a:rPr>
              <a:t>Tugas</a:t>
            </a:r>
            <a:r>
              <a:rPr sz="2100" spc="100" dirty="0">
                <a:latin typeface="Georgia"/>
                <a:cs typeface="Georgia"/>
              </a:rPr>
              <a:t> </a:t>
            </a:r>
            <a:r>
              <a:rPr sz="2100" spc="125" dirty="0">
                <a:latin typeface="Georgia"/>
                <a:cs typeface="Georgia"/>
              </a:rPr>
              <a:t>Akhir</a:t>
            </a:r>
            <a:r>
              <a:rPr sz="2100" spc="80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endParaRPr sz="2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2100" spc="80" dirty="0">
                <a:latin typeface="Georgia"/>
                <a:cs typeface="Georgia"/>
              </a:rPr>
              <a:t>Daftar</a:t>
            </a:r>
            <a:r>
              <a:rPr sz="2100" spc="60" dirty="0">
                <a:latin typeface="Georgia"/>
                <a:cs typeface="Georgia"/>
              </a:rPr>
              <a:t> </a:t>
            </a:r>
            <a:r>
              <a:rPr sz="2100" spc="25" dirty="0">
                <a:latin typeface="Georgia"/>
                <a:cs typeface="Georgia"/>
              </a:rPr>
              <a:t>Proposal.</a:t>
            </a:r>
            <a:r>
              <a:rPr sz="2100" spc="80" dirty="0">
                <a:latin typeface="Georgia"/>
                <a:cs typeface="Georgia"/>
              </a:rPr>
              <a:t> </a:t>
            </a:r>
            <a:r>
              <a:rPr sz="2100" spc="85" dirty="0">
                <a:latin typeface="Georgia"/>
                <a:cs typeface="Georgia"/>
              </a:rPr>
              <a:t>Tekan</a:t>
            </a:r>
            <a:r>
              <a:rPr sz="2100" spc="75" dirty="0">
                <a:latin typeface="Georgia"/>
                <a:cs typeface="Georgia"/>
              </a:rPr>
              <a:t> </a:t>
            </a:r>
            <a:r>
              <a:rPr sz="2100" spc="110" dirty="0">
                <a:latin typeface="Georgia"/>
                <a:cs typeface="Georgia"/>
              </a:rPr>
              <a:t>TAMBAH</a:t>
            </a:r>
            <a:endParaRPr sz="2100">
              <a:latin typeface="Georgia"/>
              <a:cs typeface="Georgi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303" y="173774"/>
            <a:ext cx="901280" cy="90128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58036" y="1380489"/>
            <a:ext cx="15174594" cy="954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0" dirty="0">
                <a:latin typeface="Georgia"/>
                <a:cs typeface="Georgia"/>
              </a:rPr>
              <a:t>Mahasiswa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dapat</a:t>
            </a:r>
            <a:r>
              <a:rPr sz="2000" spc="110" dirty="0">
                <a:latin typeface="Georgia"/>
                <a:cs typeface="Georgia"/>
              </a:rPr>
              <a:t> mengajukan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Proposal</a:t>
            </a:r>
            <a:r>
              <a:rPr sz="2000" spc="100" dirty="0">
                <a:latin typeface="Georgia"/>
                <a:cs typeface="Georgia"/>
              </a:rPr>
              <a:t> </a:t>
            </a:r>
            <a:r>
              <a:rPr sz="2000" spc="155" dirty="0">
                <a:latin typeface="Georgia"/>
                <a:cs typeface="Georgia"/>
              </a:rPr>
              <a:t>TA</a:t>
            </a:r>
            <a:r>
              <a:rPr sz="2000" spc="140" dirty="0">
                <a:latin typeface="Georgia"/>
                <a:cs typeface="Georgia"/>
              </a:rPr>
              <a:t> </a:t>
            </a:r>
            <a:r>
              <a:rPr sz="2000" spc="-100" dirty="0">
                <a:latin typeface="Georgia"/>
                <a:cs typeface="Georgia"/>
              </a:rPr>
              <a:t>/</a:t>
            </a:r>
            <a:r>
              <a:rPr sz="2000" spc="160" dirty="0">
                <a:latin typeface="Georgia"/>
                <a:cs typeface="Georgia"/>
              </a:rPr>
              <a:t> </a:t>
            </a:r>
            <a:r>
              <a:rPr sz="2000" spc="85" dirty="0">
                <a:latin typeface="Georgia"/>
                <a:cs typeface="Georgia"/>
              </a:rPr>
              <a:t>Tugas</a:t>
            </a:r>
            <a:r>
              <a:rPr sz="2000" spc="145" dirty="0">
                <a:latin typeface="Georgia"/>
                <a:cs typeface="Georgia"/>
              </a:rPr>
              <a:t> </a:t>
            </a:r>
            <a:r>
              <a:rPr sz="2000" spc="150" dirty="0">
                <a:latin typeface="Georgia"/>
                <a:cs typeface="Georgia"/>
              </a:rPr>
              <a:t>Akhir</a:t>
            </a:r>
            <a:r>
              <a:rPr sz="2000" spc="140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apabila</a:t>
            </a:r>
            <a:r>
              <a:rPr sz="2000" spc="114" dirty="0">
                <a:latin typeface="Georgia"/>
                <a:cs typeface="Georgia"/>
              </a:rPr>
              <a:t> </a:t>
            </a:r>
            <a:r>
              <a:rPr sz="2000" b="1" spc="-114" dirty="0">
                <a:latin typeface="Georgia"/>
                <a:cs typeface="Georgia"/>
              </a:rPr>
              <a:t>SUDAH</a:t>
            </a:r>
            <a:r>
              <a:rPr sz="2000" b="1" spc="50" dirty="0">
                <a:latin typeface="Georgia"/>
                <a:cs typeface="Georgia"/>
              </a:rPr>
              <a:t> </a:t>
            </a:r>
            <a:r>
              <a:rPr sz="2000" spc="100" dirty="0">
                <a:latin typeface="Georgia"/>
                <a:cs typeface="Georgia"/>
              </a:rPr>
              <a:t>mengambil</a:t>
            </a:r>
            <a:r>
              <a:rPr sz="2000" spc="114" dirty="0">
                <a:latin typeface="Georgia"/>
                <a:cs typeface="Georgia"/>
              </a:rPr>
              <a:t> </a:t>
            </a:r>
            <a:r>
              <a:rPr sz="2000" spc="100" dirty="0">
                <a:latin typeface="Georgia"/>
                <a:cs typeface="Georgia"/>
              </a:rPr>
              <a:t>Mata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110" dirty="0">
                <a:latin typeface="Georgia"/>
                <a:cs typeface="Georgia"/>
              </a:rPr>
              <a:t>Kuliah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-15" dirty="0">
                <a:latin typeface="Georgia"/>
                <a:cs typeface="Georgia"/>
              </a:rPr>
              <a:t>SKRIPSI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-100" dirty="0">
                <a:latin typeface="Georgia"/>
                <a:cs typeface="Georgia"/>
              </a:rPr>
              <a:t>/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85" dirty="0">
                <a:latin typeface="Georgia"/>
                <a:cs typeface="Georgia"/>
              </a:rPr>
              <a:t>Tugas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125" dirty="0">
                <a:latin typeface="Georgia"/>
                <a:cs typeface="Georgia"/>
              </a:rPr>
              <a:t>Akhir.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</a:pPr>
            <a:r>
              <a:rPr sz="2000" spc="95" dirty="0">
                <a:latin typeface="Georgia"/>
                <a:cs typeface="Georgia"/>
              </a:rPr>
              <a:t>Pengajuan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Proposal</a:t>
            </a:r>
            <a:r>
              <a:rPr sz="2000" spc="105" dirty="0">
                <a:latin typeface="Georgia"/>
                <a:cs typeface="Georgia"/>
              </a:rPr>
              <a:t> </a:t>
            </a:r>
            <a:r>
              <a:rPr sz="2000" spc="155" dirty="0">
                <a:latin typeface="Georgia"/>
                <a:cs typeface="Georgia"/>
              </a:rPr>
              <a:t>TA</a:t>
            </a:r>
            <a:r>
              <a:rPr sz="2000" spc="165" dirty="0">
                <a:latin typeface="Georgia"/>
                <a:cs typeface="Georgia"/>
              </a:rPr>
              <a:t> </a:t>
            </a:r>
            <a:r>
              <a:rPr sz="2000" spc="85" dirty="0">
                <a:latin typeface="Georgia"/>
                <a:cs typeface="Georgia"/>
              </a:rPr>
              <a:t>dan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85" dirty="0">
                <a:latin typeface="Georgia"/>
                <a:cs typeface="Georgia"/>
              </a:rPr>
              <a:t>Tugas</a:t>
            </a:r>
            <a:r>
              <a:rPr sz="2000" spc="145" dirty="0">
                <a:latin typeface="Georgia"/>
                <a:cs typeface="Georgia"/>
              </a:rPr>
              <a:t> </a:t>
            </a:r>
            <a:r>
              <a:rPr sz="2000" spc="150" dirty="0">
                <a:latin typeface="Georgia"/>
                <a:cs typeface="Georgia"/>
              </a:rPr>
              <a:t>Akhir</a:t>
            </a:r>
            <a:r>
              <a:rPr sz="2000" spc="145" dirty="0">
                <a:latin typeface="Georgia"/>
                <a:cs typeface="Georgia"/>
              </a:rPr>
              <a:t> </a:t>
            </a:r>
            <a:r>
              <a:rPr sz="2000" spc="100" dirty="0">
                <a:latin typeface="Georgia"/>
                <a:cs typeface="Georgia"/>
              </a:rPr>
              <a:t>prosesnya</a:t>
            </a:r>
            <a:r>
              <a:rPr sz="2000" spc="155" dirty="0">
                <a:latin typeface="Georgia"/>
                <a:cs typeface="Georgia"/>
              </a:rPr>
              <a:t> </a:t>
            </a:r>
            <a:r>
              <a:rPr sz="2000" spc="55" dirty="0">
                <a:latin typeface="Georgia"/>
                <a:cs typeface="Georgia"/>
              </a:rPr>
              <a:t>sama.</a:t>
            </a:r>
            <a:r>
              <a:rPr sz="2000" spc="114" dirty="0">
                <a:latin typeface="Georgia"/>
                <a:cs typeface="Georgia"/>
              </a:rPr>
              <a:t> </a:t>
            </a:r>
            <a:r>
              <a:rPr sz="2000" spc="110" dirty="0">
                <a:latin typeface="Georgia"/>
                <a:cs typeface="Georgia"/>
              </a:rPr>
              <a:t>Apabila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90" dirty="0">
                <a:latin typeface="Georgia"/>
                <a:cs typeface="Georgia"/>
              </a:rPr>
              <a:t>sudah</a:t>
            </a:r>
            <a:r>
              <a:rPr sz="2000" spc="135" dirty="0">
                <a:latin typeface="Georgia"/>
                <a:cs typeface="Georgia"/>
              </a:rPr>
              <a:t> </a:t>
            </a:r>
            <a:r>
              <a:rPr sz="2000" spc="110" dirty="0">
                <a:latin typeface="Georgia"/>
                <a:cs typeface="Georgia"/>
              </a:rPr>
              <a:t>mengajukan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65" dirty="0">
                <a:latin typeface="Georgia"/>
                <a:cs typeface="Georgia"/>
              </a:rPr>
              <a:t>pada</a:t>
            </a:r>
            <a:r>
              <a:rPr sz="2000" spc="120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proposal</a:t>
            </a:r>
            <a:r>
              <a:rPr sz="2000" spc="105" dirty="0">
                <a:latin typeface="Georgia"/>
                <a:cs typeface="Georgia"/>
              </a:rPr>
              <a:t> </a:t>
            </a:r>
            <a:r>
              <a:rPr sz="2000" spc="95" dirty="0">
                <a:latin typeface="Georgia"/>
                <a:cs typeface="Georgia"/>
              </a:rPr>
              <a:t>TA,</a:t>
            </a:r>
            <a:r>
              <a:rPr sz="2000" spc="155" dirty="0">
                <a:latin typeface="Georgia"/>
                <a:cs typeface="Georgia"/>
              </a:rPr>
              <a:t> </a:t>
            </a:r>
            <a:r>
              <a:rPr sz="2000" b="1" spc="-90" dirty="0">
                <a:latin typeface="Georgia"/>
                <a:cs typeface="Georgia"/>
              </a:rPr>
              <a:t>TIDAK</a:t>
            </a:r>
            <a:r>
              <a:rPr sz="2000" b="1" spc="65" dirty="0">
                <a:latin typeface="Georgia"/>
                <a:cs typeface="Georgia"/>
              </a:rPr>
              <a:t> </a:t>
            </a:r>
            <a:r>
              <a:rPr sz="2000" spc="90" dirty="0">
                <a:latin typeface="Georgia"/>
                <a:cs typeface="Georgia"/>
              </a:rPr>
              <a:t>perlu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8036" y="2625598"/>
            <a:ext cx="52901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0" dirty="0">
                <a:latin typeface="Georgia"/>
                <a:cs typeface="Georgia"/>
              </a:rPr>
              <a:t>melakukan</a:t>
            </a:r>
            <a:r>
              <a:rPr sz="2000" spc="90" dirty="0">
                <a:latin typeface="Georgia"/>
                <a:cs typeface="Georgia"/>
              </a:rPr>
              <a:t> </a:t>
            </a:r>
            <a:r>
              <a:rPr sz="2000" spc="100" dirty="0">
                <a:latin typeface="Georgia"/>
                <a:cs typeface="Georgia"/>
              </a:rPr>
              <a:t>pengajuan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lagi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30" dirty="0">
                <a:latin typeface="Georgia"/>
                <a:cs typeface="Georgia"/>
              </a:rPr>
              <a:t>di</a:t>
            </a:r>
            <a:r>
              <a:rPr sz="2000" spc="120" dirty="0">
                <a:latin typeface="Georgia"/>
                <a:cs typeface="Georgia"/>
              </a:rPr>
              <a:t> </a:t>
            </a:r>
            <a:r>
              <a:rPr sz="2000" spc="85" dirty="0">
                <a:latin typeface="Georgia"/>
                <a:cs typeface="Georgia"/>
              </a:rPr>
              <a:t>Tugas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125" dirty="0">
                <a:latin typeface="Georgia"/>
                <a:cs typeface="Georgia"/>
              </a:rPr>
              <a:t>Akhir.</a:t>
            </a:r>
            <a:endParaRPr sz="2000">
              <a:latin typeface="Georgia"/>
              <a:cs typeface="Georgi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96874" y="3576573"/>
            <a:ext cx="17020540" cy="5148580"/>
            <a:chOff x="896874" y="3576573"/>
            <a:chExt cx="17020540" cy="514858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6874" y="5078475"/>
              <a:ext cx="8709660" cy="36464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61193" y="3576573"/>
              <a:ext cx="7855711" cy="370052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196196" y="4686172"/>
              <a:ext cx="1243330" cy="1020444"/>
            </a:xfrm>
            <a:custGeom>
              <a:avLst/>
              <a:gdLst/>
              <a:ahLst/>
              <a:cxnLst/>
              <a:rect l="l" t="t" r="r" b="b"/>
              <a:pathLst>
                <a:path w="1243329" h="1020445">
                  <a:moveTo>
                    <a:pt x="1125944" y="95376"/>
                  </a:moveTo>
                  <a:lnTo>
                    <a:pt x="1051341" y="106970"/>
                  </a:lnTo>
                  <a:lnTo>
                    <a:pt x="0" y="961136"/>
                  </a:lnTo>
                  <a:lnTo>
                    <a:pt x="48005" y="1020317"/>
                  </a:lnTo>
                  <a:lnTo>
                    <a:pt x="1099293" y="166082"/>
                  </a:lnTo>
                  <a:lnTo>
                    <a:pt x="1125944" y="95376"/>
                  </a:lnTo>
                  <a:close/>
                </a:path>
                <a:path w="1243329" h="1020445">
                  <a:moveTo>
                    <a:pt x="1236486" y="18161"/>
                  </a:moveTo>
                  <a:lnTo>
                    <a:pt x="1160652" y="18161"/>
                  </a:lnTo>
                  <a:lnTo>
                    <a:pt x="1208658" y="77215"/>
                  </a:lnTo>
                  <a:lnTo>
                    <a:pt x="1099293" y="166082"/>
                  </a:lnTo>
                  <a:lnTo>
                    <a:pt x="1055624" y="281939"/>
                  </a:lnTo>
                  <a:lnTo>
                    <a:pt x="1053220" y="296868"/>
                  </a:lnTo>
                  <a:lnTo>
                    <a:pt x="1056592" y="311070"/>
                  </a:lnTo>
                  <a:lnTo>
                    <a:pt x="1065035" y="322962"/>
                  </a:lnTo>
                  <a:lnTo>
                    <a:pt x="1077849" y="330962"/>
                  </a:lnTo>
                  <a:lnTo>
                    <a:pt x="1092779" y="333418"/>
                  </a:lnTo>
                  <a:lnTo>
                    <a:pt x="1106995" y="330041"/>
                  </a:lnTo>
                  <a:lnTo>
                    <a:pt x="1118925" y="321567"/>
                  </a:lnTo>
                  <a:lnTo>
                    <a:pt x="1126998" y="308737"/>
                  </a:lnTo>
                  <a:lnTo>
                    <a:pt x="1236486" y="18161"/>
                  </a:lnTo>
                  <a:close/>
                </a:path>
                <a:path w="1243329" h="1020445">
                  <a:moveTo>
                    <a:pt x="1173764" y="34289"/>
                  </a:moveTo>
                  <a:lnTo>
                    <a:pt x="1148969" y="34289"/>
                  </a:lnTo>
                  <a:lnTo>
                    <a:pt x="1190498" y="85343"/>
                  </a:lnTo>
                  <a:lnTo>
                    <a:pt x="1125944" y="95376"/>
                  </a:lnTo>
                  <a:lnTo>
                    <a:pt x="1099293" y="166082"/>
                  </a:lnTo>
                  <a:lnTo>
                    <a:pt x="1208658" y="77215"/>
                  </a:lnTo>
                  <a:lnTo>
                    <a:pt x="1173764" y="34289"/>
                  </a:lnTo>
                  <a:close/>
                </a:path>
                <a:path w="1243329" h="1020445">
                  <a:moveTo>
                    <a:pt x="1243329" y="0"/>
                  </a:moveTo>
                  <a:lnTo>
                    <a:pt x="917321" y="50673"/>
                  </a:lnTo>
                  <a:lnTo>
                    <a:pt x="886156" y="79105"/>
                  </a:lnTo>
                  <a:lnTo>
                    <a:pt x="885444" y="94234"/>
                  </a:lnTo>
                  <a:lnTo>
                    <a:pt x="890714" y="108446"/>
                  </a:lnTo>
                  <a:lnTo>
                    <a:pt x="900652" y="119157"/>
                  </a:lnTo>
                  <a:lnTo>
                    <a:pt x="913876" y="125345"/>
                  </a:lnTo>
                  <a:lnTo>
                    <a:pt x="929004" y="125984"/>
                  </a:lnTo>
                  <a:lnTo>
                    <a:pt x="1051341" y="106970"/>
                  </a:lnTo>
                  <a:lnTo>
                    <a:pt x="1160652" y="18161"/>
                  </a:lnTo>
                  <a:lnTo>
                    <a:pt x="1236486" y="18161"/>
                  </a:lnTo>
                  <a:lnTo>
                    <a:pt x="1243329" y="0"/>
                  </a:lnTo>
                  <a:close/>
                </a:path>
                <a:path w="1243329" h="1020445">
                  <a:moveTo>
                    <a:pt x="1160652" y="18161"/>
                  </a:moveTo>
                  <a:lnTo>
                    <a:pt x="1051341" y="106970"/>
                  </a:lnTo>
                  <a:lnTo>
                    <a:pt x="1125944" y="95376"/>
                  </a:lnTo>
                  <a:lnTo>
                    <a:pt x="1148969" y="34289"/>
                  </a:lnTo>
                  <a:lnTo>
                    <a:pt x="1173764" y="34289"/>
                  </a:lnTo>
                  <a:lnTo>
                    <a:pt x="1160652" y="18161"/>
                  </a:lnTo>
                  <a:close/>
                </a:path>
                <a:path w="1243329" h="1020445">
                  <a:moveTo>
                    <a:pt x="1148969" y="34289"/>
                  </a:moveTo>
                  <a:lnTo>
                    <a:pt x="1125944" y="95376"/>
                  </a:lnTo>
                  <a:lnTo>
                    <a:pt x="1190498" y="85343"/>
                  </a:lnTo>
                  <a:lnTo>
                    <a:pt x="1148969" y="34289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9069705" y="2581782"/>
            <a:ext cx="843280" cy="885825"/>
            <a:chOff x="9069705" y="2581782"/>
            <a:chExt cx="843280" cy="885825"/>
          </a:xfrm>
        </p:grpSpPr>
        <p:sp>
          <p:nvSpPr>
            <p:cNvPr id="17" name="object 17"/>
            <p:cNvSpPr/>
            <p:nvPr/>
          </p:nvSpPr>
          <p:spPr>
            <a:xfrm>
              <a:off x="9155938" y="3394455"/>
              <a:ext cx="670560" cy="73025"/>
            </a:xfrm>
            <a:custGeom>
              <a:avLst/>
              <a:gdLst/>
              <a:ahLst/>
              <a:cxnLst/>
              <a:rect l="l" t="t" r="r" b="b"/>
              <a:pathLst>
                <a:path w="670559" h="73025">
                  <a:moveTo>
                    <a:pt x="335152" y="0"/>
                  </a:moveTo>
                  <a:lnTo>
                    <a:pt x="258244" y="1005"/>
                  </a:lnTo>
                  <a:lnTo>
                    <a:pt x="187676" y="3768"/>
                  </a:lnTo>
                  <a:lnTo>
                    <a:pt x="125450" y="8070"/>
                  </a:lnTo>
                  <a:lnTo>
                    <a:pt x="73568" y="13695"/>
                  </a:lnTo>
                  <a:lnTo>
                    <a:pt x="34031" y="20423"/>
                  </a:lnTo>
                  <a:lnTo>
                    <a:pt x="0" y="36322"/>
                  </a:lnTo>
                  <a:lnTo>
                    <a:pt x="8841" y="44645"/>
                  </a:lnTo>
                  <a:lnTo>
                    <a:pt x="73568" y="59002"/>
                  </a:lnTo>
                  <a:lnTo>
                    <a:pt x="125450" y="64613"/>
                  </a:lnTo>
                  <a:lnTo>
                    <a:pt x="187676" y="68897"/>
                  </a:lnTo>
                  <a:lnTo>
                    <a:pt x="258244" y="71645"/>
                  </a:lnTo>
                  <a:lnTo>
                    <a:pt x="335152" y="72644"/>
                  </a:lnTo>
                  <a:lnTo>
                    <a:pt x="412108" y="71645"/>
                  </a:lnTo>
                  <a:lnTo>
                    <a:pt x="482709" y="68897"/>
                  </a:lnTo>
                  <a:lnTo>
                    <a:pt x="544958" y="64613"/>
                  </a:lnTo>
                  <a:lnTo>
                    <a:pt x="596854" y="59002"/>
                  </a:lnTo>
                  <a:lnTo>
                    <a:pt x="636398" y="52275"/>
                  </a:lnTo>
                  <a:lnTo>
                    <a:pt x="670432" y="36322"/>
                  </a:lnTo>
                  <a:lnTo>
                    <a:pt x="661591" y="28038"/>
                  </a:lnTo>
                  <a:lnTo>
                    <a:pt x="596854" y="13695"/>
                  </a:lnTo>
                  <a:lnTo>
                    <a:pt x="544958" y="8070"/>
                  </a:lnTo>
                  <a:lnTo>
                    <a:pt x="482709" y="3768"/>
                  </a:lnTo>
                  <a:lnTo>
                    <a:pt x="412108" y="1005"/>
                  </a:lnTo>
                  <a:lnTo>
                    <a:pt x="335152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069705" y="2581782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5">
                  <a:moveTo>
                    <a:pt x="421386" y="0"/>
                  </a:moveTo>
                  <a:lnTo>
                    <a:pt x="372184" y="3076"/>
                  </a:lnTo>
                  <a:lnTo>
                    <a:pt x="324665" y="11607"/>
                  </a:lnTo>
                  <a:lnTo>
                    <a:pt x="279142" y="25275"/>
                  </a:lnTo>
                  <a:lnTo>
                    <a:pt x="235931" y="43764"/>
                  </a:lnTo>
                  <a:lnTo>
                    <a:pt x="195344" y="66758"/>
                  </a:lnTo>
                  <a:lnTo>
                    <a:pt x="157696" y="93942"/>
                  </a:lnTo>
                  <a:lnTo>
                    <a:pt x="123301" y="124999"/>
                  </a:lnTo>
                  <a:lnTo>
                    <a:pt x="92473" y="159614"/>
                  </a:lnTo>
                  <a:lnTo>
                    <a:pt x="65526" y="197469"/>
                  </a:lnTo>
                  <a:lnTo>
                    <a:pt x="42774" y="238250"/>
                  </a:lnTo>
                  <a:lnTo>
                    <a:pt x="24531" y="281641"/>
                  </a:lnTo>
                  <a:lnTo>
                    <a:pt x="11112" y="327324"/>
                  </a:lnTo>
                  <a:lnTo>
                    <a:pt x="2830" y="374985"/>
                  </a:lnTo>
                  <a:lnTo>
                    <a:pt x="0" y="424307"/>
                  </a:lnTo>
                  <a:lnTo>
                    <a:pt x="2830" y="473654"/>
                  </a:lnTo>
                  <a:lnTo>
                    <a:pt x="11112" y="521336"/>
                  </a:lnTo>
                  <a:lnTo>
                    <a:pt x="24531" y="567037"/>
                  </a:lnTo>
                  <a:lnTo>
                    <a:pt x="42774" y="610440"/>
                  </a:lnTo>
                  <a:lnTo>
                    <a:pt x="65526" y="651231"/>
                  </a:lnTo>
                  <a:lnTo>
                    <a:pt x="92473" y="689093"/>
                  </a:lnTo>
                  <a:lnTo>
                    <a:pt x="123301" y="723709"/>
                  </a:lnTo>
                  <a:lnTo>
                    <a:pt x="157696" y="754764"/>
                  </a:lnTo>
                  <a:lnTo>
                    <a:pt x="195344" y="781942"/>
                  </a:lnTo>
                  <a:lnTo>
                    <a:pt x="235931" y="804927"/>
                  </a:lnTo>
                  <a:lnTo>
                    <a:pt x="279142" y="823403"/>
                  </a:lnTo>
                  <a:lnTo>
                    <a:pt x="324665" y="837053"/>
                  </a:lnTo>
                  <a:lnTo>
                    <a:pt x="372184" y="845562"/>
                  </a:lnTo>
                  <a:lnTo>
                    <a:pt x="421386" y="848614"/>
                  </a:lnTo>
                  <a:lnTo>
                    <a:pt x="470612" y="845562"/>
                  </a:lnTo>
                  <a:lnTo>
                    <a:pt x="518153" y="837053"/>
                  </a:lnTo>
                  <a:lnTo>
                    <a:pt x="563694" y="823403"/>
                  </a:lnTo>
                  <a:lnTo>
                    <a:pt x="606921" y="804927"/>
                  </a:lnTo>
                  <a:lnTo>
                    <a:pt x="647520" y="781942"/>
                  </a:lnTo>
                  <a:lnTo>
                    <a:pt x="685179" y="754764"/>
                  </a:lnTo>
                  <a:lnTo>
                    <a:pt x="719581" y="723709"/>
                  </a:lnTo>
                  <a:lnTo>
                    <a:pt x="750415" y="689093"/>
                  </a:lnTo>
                  <a:lnTo>
                    <a:pt x="777367" y="651231"/>
                  </a:lnTo>
                  <a:lnTo>
                    <a:pt x="800121" y="610440"/>
                  </a:lnTo>
                  <a:lnTo>
                    <a:pt x="818366" y="567037"/>
                  </a:lnTo>
                  <a:lnTo>
                    <a:pt x="831786" y="521336"/>
                  </a:lnTo>
                  <a:lnTo>
                    <a:pt x="840068" y="473654"/>
                  </a:lnTo>
                  <a:lnTo>
                    <a:pt x="842899" y="424307"/>
                  </a:lnTo>
                  <a:lnTo>
                    <a:pt x="840068" y="374985"/>
                  </a:lnTo>
                  <a:lnTo>
                    <a:pt x="831786" y="327324"/>
                  </a:lnTo>
                  <a:lnTo>
                    <a:pt x="818366" y="281641"/>
                  </a:lnTo>
                  <a:lnTo>
                    <a:pt x="800121" y="238250"/>
                  </a:lnTo>
                  <a:lnTo>
                    <a:pt x="777367" y="197469"/>
                  </a:lnTo>
                  <a:lnTo>
                    <a:pt x="750415" y="159614"/>
                  </a:lnTo>
                  <a:lnTo>
                    <a:pt x="719582" y="124999"/>
                  </a:lnTo>
                  <a:lnTo>
                    <a:pt x="685179" y="93942"/>
                  </a:lnTo>
                  <a:lnTo>
                    <a:pt x="647520" y="66758"/>
                  </a:lnTo>
                  <a:lnTo>
                    <a:pt x="606921" y="43764"/>
                  </a:lnTo>
                  <a:lnTo>
                    <a:pt x="563694" y="25275"/>
                  </a:lnTo>
                  <a:lnTo>
                    <a:pt x="518153" y="11607"/>
                  </a:lnTo>
                  <a:lnTo>
                    <a:pt x="470612" y="3076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9387078" y="2801239"/>
            <a:ext cx="209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40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044176" y="2942970"/>
            <a:ext cx="25914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85" dirty="0">
                <a:latin typeface="Georgia"/>
                <a:cs typeface="Georgia"/>
              </a:rPr>
              <a:t>T</a:t>
            </a:r>
            <a:r>
              <a:rPr sz="2800" b="1" spc="-145" dirty="0">
                <a:latin typeface="Georgia"/>
                <a:cs typeface="Georgia"/>
              </a:rPr>
              <a:t>e</a:t>
            </a:r>
            <a:r>
              <a:rPr sz="2800" b="1" spc="-95" dirty="0">
                <a:latin typeface="Georgia"/>
                <a:cs typeface="Georgia"/>
              </a:rPr>
              <a:t>k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r>
              <a:rPr sz="2800" b="1" spc="-5" dirty="0">
                <a:latin typeface="Georgia"/>
                <a:cs typeface="Georgia"/>
              </a:rPr>
              <a:t> </a:t>
            </a:r>
            <a:r>
              <a:rPr sz="2800" b="1" spc="-325" dirty="0">
                <a:latin typeface="Georgia"/>
                <a:cs typeface="Georgia"/>
              </a:rPr>
              <a:t>S</a:t>
            </a:r>
            <a:r>
              <a:rPr sz="2800" b="1" spc="-310" dirty="0">
                <a:latin typeface="Georgia"/>
                <a:cs typeface="Georgia"/>
              </a:rPr>
              <a:t>I</a:t>
            </a:r>
            <a:r>
              <a:rPr sz="2800" b="1" spc="-160" dirty="0">
                <a:latin typeface="Georgia"/>
                <a:cs typeface="Georgia"/>
              </a:rPr>
              <a:t>M</a:t>
            </a:r>
            <a:r>
              <a:rPr sz="2800" b="1" spc="-245" dirty="0">
                <a:latin typeface="Georgia"/>
                <a:cs typeface="Georgia"/>
              </a:rPr>
              <a:t>P</a:t>
            </a:r>
            <a:r>
              <a:rPr sz="2800" b="1" spc="90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986009" y="7629600"/>
            <a:ext cx="7541259" cy="2198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80" dirty="0">
                <a:latin typeface="Georgia"/>
                <a:cs typeface="Georgia"/>
              </a:rPr>
              <a:t>[INFO]</a:t>
            </a:r>
            <a:endParaRPr sz="2000">
              <a:latin typeface="Georgia"/>
              <a:cs typeface="Georgia"/>
            </a:endParaRPr>
          </a:p>
          <a:p>
            <a:pPr marL="12700" marR="5080" algn="just">
              <a:lnSpc>
                <a:spcPct val="204000"/>
              </a:lnSpc>
              <a:spcBef>
                <a:spcPts val="10"/>
              </a:spcBef>
            </a:pPr>
            <a:r>
              <a:rPr sz="2000" spc="85" dirty="0">
                <a:latin typeface="Georgia"/>
                <a:cs typeface="Georgia"/>
              </a:rPr>
              <a:t>Setelah pengajuan, </a:t>
            </a:r>
            <a:r>
              <a:rPr sz="2000" spc="95" dirty="0">
                <a:latin typeface="Georgia"/>
                <a:cs typeface="Georgia"/>
              </a:rPr>
              <a:t>silakan </a:t>
            </a:r>
            <a:r>
              <a:rPr sz="2000" spc="80" dirty="0">
                <a:latin typeface="Georgia"/>
                <a:cs typeface="Georgia"/>
              </a:rPr>
              <a:t>dapat </a:t>
            </a:r>
            <a:r>
              <a:rPr sz="2000" spc="105" dirty="0">
                <a:latin typeface="Georgia"/>
                <a:cs typeface="Georgia"/>
              </a:rPr>
              <a:t>konfirmasi </a:t>
            </a:r>
            <a:r>
              <a:rPr sz="2000" spc="95" dirty="0">
                <a:latin typeface="Georgia"/>
                <a:cs typeface="Georgia"/>
              </a:rPr>
              <a:t>ke bagian </a:t>
            </a:r>
            <a:r>
              <a:rPr sz="2000" spc="65" dirty="0">
                <a:latin typeface="Georgia"/>
                <a:cs typeface="Georgia"/>
              </a:rPr>
              <a:t>prodi </a:t>
            </a:r>
            <a:r>
              <a:rPr sz="2000" spc="-470" dirty="0">
                <a:latin typeface="Georgia"/>
                <a:cs typeface="Georgia"/>
              </a:rPr>
              <a:t> </a:t>
            </a:r>
            <a:r>
              <a:rPr sz="2000" spc="135" dirty="0">
                <a:latin typeface="Georgia"/>
                <a:cs typeface="Georgia"/>
              </a:rPr>
              <a:t>untuk </a:t>
            </a:r>
            <a:r>
              <a:rPr sz="2000" spc="114" dirty="0">
                <a:latin typeface="Georgia"/>
                <a:cs typeface="Georgia"/>
              </a:rPr>
              <a:t>ditentukan </a:t>
            </a:r>
            <a:r>
              <a:rPr sz="2000" spc="90" dirty="0">
                <a:latin typeface="Georgia"/>
                <a:cs typeface="Georgia"/>
              </a:rPr>
              <a:t>Pembimbing </a:t>
            </a:r>
            <a:r>
              <a:rPr sz="2000" spc="55" dirty="0">
                <a:latin typeface="Georgia"/>
                <a:cs typeface="Georgia"/>
              </a:rPr>
              <a:t>Skripsi, </a:t>
            </a:r>
            <a:r>
              <a:rPr sz="2000" spc="80" dirty="0">
                <a:latin typeface="Georgia"/>
                <a:cs typeface="Georgia"/>
              </a:rPr>
              <a:t>sebagai </a:t>
            </a:r>
            <a:r>
              <a:rPr sz="2000" spc="120" dirty="0">
                <a:latin typeface="Georgia"/>
                <a:cs typeface="Georgia"/>
              </a:rPr>
              <a:t>syarat </a:t>
            </a:r>
            <a:r>
              <a:rPr sz="2000" spc="135" dirty="0">
                <a:latin typeface="Georgia"/>
                <a:cs typeface="Georgia"/>
              </a:rPr>
              <a:t>untuk </a:t>
            </a:r>
            <a:r>
              <a:rPr sz="2000" spc="-470" dirty="0">
                <a:latin typeface="Georgia"/>
                <a:cs typeface="Georgia"/>
              </a:rPr>
              <a:t> </a:t>
            </a:r>
            <a:r>
              <a:rPr sz="2000" spc="120" dirty="0">
                <a:latin typeface="Georgia"/>
                <a:cs typeface="Georgia"/>
              </a:rPr>
              <a:t>melakukan</a:t>
            </a:r>
            <a:r>
              <a:rPr sz="2000" spc="100" dirty="0">
                <a:latin typeface="Georgia"/>
                <a:cs typeface="Georgia"/>
              </a:rPr>
              <a:t> </a:t>
            </a:r>
            <a:r>
              <a:rPr sz="2000" spc="90" dirty="0">
                <a:latin typeface="Georgia"/>
                <a:cs typeface="Georgia"/>
              </a:rPr>
              <a:t>bimbingan.</a:t>
            </a:r>
            <a:endParaRPr sz="2000">
              <a:latin typeface="Georgia"/>
              <a:cs typeface="Georgia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4551" y="101635"/>
            <a:ext cx="1184481" cy="14341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27652" y="312165"/>
            <a:ext cx="86614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0" dirty="0"/>
              <a:t>Baga</a:t>
            </a:r>
            <a:r>
              <a:rPr spc="-260" dirty="0"/>
              <a:t>i</a:t>
            </a:r>
            <a:r>
              <a:rPr spc="-480" dirty="0"/>
              <a:t>mana</a:t>
            </a:r>
            <a:r>
              <a:rPr spc="-330" dirty="0"/>
              <a:t> </a:t>
            </a:r>
            <a:r>
              <a:rPr spc="-380" dirty="0"/>
              <a:t>Car</a:t>
            </a:r>
            <a:r>
              <a:rPr spc="-395" dirty="0"/>
              <a:t>a</a:t>
            </a:r>
            <a:r>
              <a:rPr spc="-360" dirty="0"/>
              <a:t> </a:t>
            </a:r>
            <a:r>
              <a:rPr spc="-480" dirty="0"/>
              <a:t>Mengajukan</a:t>
            </a:r>
            <a:r>
              <a:rPr spc="-340" dirty="0"/>
              <a:t> </a:t>
            </a:r>
            <a:r>
              <a:rPr spc="-425" dirty="0"/>
              <a:t>Bimb</a:t>
            </a:r>
            <a:r>
              <a:rPr spc="-220" dirty="0"/>
              <a:t>i</a:t>
            </a:r>
            <a:r>
              <a:rPr spc="-484" dirty="0"/>
              <a:t>ngan</a:t>
            </a:r>
            <a:r>
              <a:rPr spc="-459" dirty="0"/>
              <a:t>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87692" y="1409700"/>
            <a:ext cx="843280" cy="885825"/>
            <a:chOff x="687692" y="1409700"/>
            <a:chExt cx="843280" cy="885825"/>
          </a:xfrm>
        </p:grpSpPr>
        <p:sp>
          <p:nvSpPr>
            <p:cNvPr id="4" name="object 4"/>
            <p:cNvSpPr/>
            <p:nvPr/>
          </p:nvSpPr>
          <p:spPr>
            <a:xfrm>
              <a:off x="773899" y="2222373"/>
              <a:ext cx="670560" cy="73025"/>
            </a:xfrm>
            <a:custGeom>
              <a:avLst/>
              <a:gdLst/>
              <a:ahLst/>
              <a:cxnLst/>
              <a:rect l="l" t="t" r="r" b="b"/>
              <a:pathLst>
                <a:path w="670560" h="73025">
                  <a:moveTo>
                    <a:pt x="335241" y="0"/>
                  </a:moveTo>
                  <a:lnTo>
                    <a:pt x="258300" y="998"/>
                  </a:lnTo>
                  <a:lnTo>
                    <a:pt x="187709" y="3746"/>
                  </a:lnTo>
                  <a:lnTo>
                    <a:pt x="125467" y="8030"/>
                  </a:lnTo>
                  <a:lnTo>
                    <a:pt x="73575" y="13641"/>
                  </a:lnTo>
                  <a:lnTo>
                    <a:pt x="34033" y="20368"/>
                  </a:lnTo>
                  <a:lnTo>
                    <a:pt x="0" y="36322"/>
                  </a:lnTo>
                  <a:lnTo>
                    <a:pt x="8841" y="44605"/>
                  </a:lnTo>
                  <a:lnTo>
                    <a:pt x="73575" y="58948"/>
                  </a:lnTo>
                  <a:lnTo>
                    <a:pt x="125467" y="64573"/>
                  </a:lnTo>
                  <a:lnTo>
                    <a:pt x="187709" y="68875"/>
                  </a:lnTo>
                  <a:lnTo>
                    <a:pt x="258300" y="71638"/>
                  </a:lnTo>
                  <a:lnTo>
                    <a:pt x="335241" y="72644"/>
                  </a:lnTo>
                  <a:lnTo>
                    <a:pt x="412178" y="71638"/>
                  </a:lnTo>
                  <a:lnTo>
                    <a:pt x="482766" y="68875"/>
                  </a:lnTo>
                  <a:lnTo>
                    <a:pt x="545006" y="64573"/>
                  </a:lnTo>
                  <a:lnTo>
                    <a:pt x="596896" y="58948"/>
                  </a:lnTo>
                  <a:lnTo>
                    <a:pt x="636437" y="52220"/>
                  </a:lnTo>
                  <a:lnTo>
                    <a:pt x="670471" y="36322"/>
                  </a:lnTo>
                  <a:lnTo>
                    <a:pt x="661629" y="27998"/>
                  </a:lnTo>
                  <a:lnTo>
                    <a:pt x="596896" y="13641"/>
                  </a:lnTo>
                  <a:lnTo>
                    <a:pt x="545006" y="8030"/>
                  </a:lnTo>
                  <a:lnTo>
                    <a:pt x="482766" y="3746"/>
                  </a:lnTo>
                  <a:lnTo>
                    <a:pt x="412178" y="998"/>
                  </a:lnTo>
                  <a:lnTo>
                    <a:pt x="335241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7692" y="1409700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4">
                  <a:moveTo>
                    <a:pt x="421449" y="0"/>
                  </a:moveTo>
                  <a:lnTo>
                    <a:pt x="372242" y="3053"/>
                  </a:lnTo>
                  <a:lnTo>
                    <a:pt x="324717" y="11567"/>
                  </a:lnTo>
                  <a:lnTo>
                    <a:pt x="279188" y="25224"/>
                  </a:lnTo>
                  <a:lnTo>
                    <a:pt x="235970" y="43708"/>
                  </a:lnTo>
                  <a:lnTo>
                    <a:pt x="195378" y="66702"/>
                  </a:lnTo>
                  <a:lnTo>
                    <a:pt x="157724" y="93889"/>
                  </a:lnTo>
                  <a:lnTo>
                    <a:pt x="123323" y="124952"/>
                  </a:lnTo>
                  <a:lnTo>
                    <a:pt x="92490" y="159574"/>
                  </a:lnTo>
                  <a:lnTo>
                    <a:pt x="65538" y="197438"/>
                  </a:lnTo>
                  <a:lnTo>
                    <a:pt x="42782" y="238228"/>
                  </a:lnTo>
                  <a:lnTo>
                    <a:pt x="24536" y="281627"/>
                  </a:lnTo>
                  <a:lnTo>
                    <a:pt x="11114" y="327317"/>
                  </a:lnTo>
                  <a:lnTo>
                    <a:pt x="2830" y="374983"/>
                  </a:lnTo>
                  <a:lnTo>
                    <a:pt x="0" y="424306"/>
                  </a:lnTo>
                  <a:lnTo>
                    <a:pt x="2830" y="473628"/>
                  </a:lnTo>
                  <a:lnTo>
                    <a:pt x="11114" y="521289"/>
                  </a:lnTo>
                  <a:lnTo>
                    <a:pt x="24536" y="566972"/>
                  </a:lnTo>
                  <a:lnTo>
                    <a:pt x="42782" y="610363"/>
                  </a:lnTo>
                  <a:lnTo>
                    <a:pt x="65538" y="651144"/>
                  </a:lnTo>
                  <a:lnTo>
                    <a:pt x="92490" y="688999"/>
                  </a:lnTo>
                  <a:lnTo>
                    <a:pt x="123323" y="723614"/>
                  </a:lnTo>
                  <a:lnTo>
                    <a:pt x="157724" y="754671"/>
                  </a:lnTo>
                  <a:lnTo>
                    <a:pt x="195378" y="781855"/>
                  </a:lnTo>
                  <a:lnTo>
                    <a:pt x="235970" y="804849"/>
                  </a:lnTo>
                  <a:lnTo>
                    <a:pt x="279188" y="823338"/>
                  </a:lnTo>
                  <a:lnTo>
                    <a:pt x="324717" y="837006"/>
                  </a:lnTo>
                  <a:lnTo>
                    <a:pt x="372242" y="845537"/>
                  </a:lnTo>
                  <a:lnTo>
                    <a:pt x="421449" y="848614"/>
                  </a:lnTo>
                  <a:lnTo>
                    <a:pt x="470666" y="845537"/>
                  </a:lnTo>
                  <a:lnTo>
                    <a:pt x="518198" y="837006"/>
                  </a:lnTo>
                  <a:lnTo>
                    <a:pt x="563731" y="823338"/>
                  </a:lnTo>
                  <a:lnTo>
                    <a:pt x="606952" y="804849"/>
                  </a:lnTo>
                  <a:lnTo>
                    <a:pt x="647547" y="781855"/>
                  </a:lnTo>
                  <a:lnTo>
                    <a:pt x="685201" y="754671"/>
                  </a:lnTo>
                  <a:lnTo>
                    <a:pt x="719601" y="723614"/>
                  </a:lnTo>
                  <a:lnTo>
                    <a:pt x="750432" y="688999"/>
                  </a:lnTo>
                  <a:lnTo>
                    <a:pt x="777382" y="651144"/>
                  </a:lnTo>
                  <a:lnTo>
                    <a:pt x="800135" y="610363"/>
                  </a:lnTo>
                  <a:lnTo>
                    <a:pt x="818379" y="566972"/>
                  </a:lnTo>
                  <a:lnTo>
                    <a:pt x="831799" y="521289"/>
                  </a:lnTo>
                  <a:lnTo>
                    <a:pt x="840081" y="473628"/>
                  </a:lnTo>
                  <a:lnTo>
                    <a:pt x="842911" y="424306"/>
                  </a:lnTo>
                  <a:lnTo>
                    <a:pt x="840081" y="374983"/>
                  </a:lnTo>
                  <a:lnTo>
                    <a:pt x="831799" y="327317"/>
                  </a:lnTo>
                  <a:lnTo>
                    <a:pt x="818379" y="281627"/>
                  </a:lnTo>
                  <a:lnTo>
                    <a:pt x="800135" y="238228"/>
                  </a:lnTo>
                  <a:lnTo>
                    <a:pt x="777382" y="197438"/>
                  </a:lnTo>
                  <a:lnTo>
                    <a:pt x="750432" y="159574"/>
                  </a:lnTo>
                  <a:lnTo>
                    <a:pt x="719601" y="124952"/>
                  </a:lnTo>
                  <a:lnTo>
                    <a:pt x="685201" y="93889"/>
                  </a:lnTo>
                  <a:lnTo>
                    <a:pt x="647547" y="66702"/>
                  </a:lnTo>
                  <a:lnTo>
                    <a:pt x="606952" y="43708"/>
                  </a:lnTo>
                  <a:lnTo>
                    <a:pt x="563731" y="25224"/>
                  </a:lnTo>
                  <a:lnTo>
                    <a:pt x="518198" y="11567"/>
                  </a:lnTo>
                  <a:lnTo>
                    <a:pt x="470666" y="3053"/>
                  </a:lnTo>
                  <a:lnTo>
                    <a:pt x="421449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40993" y="1628901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61286" y="1737105"/>
            <a:ext cx="7004050" cy="1427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65" dirty="0">
                <a:latin typeface="Georgia"/>
                <a:cs typeface="Georgia"/>
              </a:rPr>
              <a:t>Masuk</a:t>
            </a:r>
            <a:r>
              <a:rPr sz="2800" b="1" spc="-15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Menu</a:t>
            </a:r>
            <a:r>
              <a:rPr sz="2800" b="1" spc="-20" dirty="0">
                <a:latin typeface="Georgia"/>
                <a:cs typeface="Georgia"/>
              </a:rPr>
              <a:t> </a:t>
            </a:r>
            <a:r>
              <a:rPr sz="2800" b="1" spc="-175" dirty="0">
                <a:latin typeface="Georgia"/>
                <a:cs typeface="Georgia"/>
              </a:rPr>
              <a:t>Bimbingan</a:t>
            </a:r>
            <a:endParaRPr sz="2800">
              <a:latin typeface="Georgia"/>
              <a:cs typeface="Georgia"/>
            </a:endParaRPr>
          </a:p>
          <a:p>
            <a:pPr marL="12700" marR="5080">
              <a:lnSpc>
                <a:spcPct val="134800"/>
              </a:lnSpc>
              <a:spcBef>
                <a:spcPts val="890"/>
              </a:spcBef>
            </a:pPr>
            <a:r>
              <a:rPr sz="2100" spc="80" dirty="0">
                <a:latin typeface="Georgia"/>
                <a:cs typeface="Georgia"/>
              </a:rPr>
              <a:t>Perkuliahan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25" dirty="0">
                <a:latin typeface="Microsoft Sans Serif"/>
                <a:cs typeface="Microsoft Sans Serif"/>
              </a:rPr>
              <a:t> </a:t>
            </a:r>
            <a:r>
              <a:rPr sz="2100" spc="35" dirty="0">
                <a:latin typeface="Georgia"/>
                <a:cs typeface="Georgia"/>
              </a:rPr>
              <a:t>Proposal</a:t>
            </a:r>
            <a:r>
              <a:rPr sz="2100" spc="100" dirty="0">
                <a:latin typeface="Georgia"/>
                <a:cs typeface="Georgia"/>
              </a:rPr>
              <a:t> </a:t>
            </a:r>
            <a:r>
              <a:rPr sz="2100" spc="55" dirty="0">
                <a:latin typeface="Georgia"/>
                <a:cs typeface="Georgia"/>
              </a:rPr>
              <a:t>Tugas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125" dirty="0">
                <a:latin typeface="Georgia"/>
                <a:cs typeface="Georgia"/>
              </a:rPr>
              <a:t>Akhir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10" dirty="0">
                <a:latin typeface="Microsoft Sans Serif"/>
                <a:cs typeface="Microsoft Sans Serif"/>
              </a:rPr>
              <a:t> </a:t>
            </a:r>
            <a:r>
              <a:rPr sz="2100" spc="80" dirty="0">
                <a:latin typeface="Georgia"/>
                <a:cs typeface="Georgia"/>
              </a:rPr>
              <a:t>Daftar </a:t>
            </a:r>
            <a:r>
              <a:rPr sz="2100" spc="35" dirty="0">
                <a:latin typeface="Georgia"/>
                <a:cs typeface="Georgia"/>
              </a:rPr>
              <a:t>Proposal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-70" dirty="0">
                <a:latin typeface="Georgia"/>
                <a:cs typeface="Georgia"/>
              </a:rPr>
              <a:t>- </a:t>
            </a:r>
            <a:r>
              <a:rPr sz="2100" spc="-490" dirty="0">
                <a:latin typeface="Georgia"/>
                <a:cs typeface="Georgia"/>
              </a:rPr>
              <a:t> </a:t>
            </a:r>
            <a:r>
              <a:rPr sz="2100" spc="50" dirty="0">
                <a:latin typeface="Georgia"/>
                <a:cs typeface="Georgia"/>
              </a:rPr>
              <a:t>Detail</a:t>
            </a:r>
            <a:endParaRPr sz="2100">
              <a:latin typeface="Georgia"/>
              <a:cs typeface="Georgi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303" y="173774"/>
            <a:ext cx="901280" cy="90128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604342" y="1409700"/>
            <a:ext cx="16193769" cy="5181600"/>
            <a:chOff x="604342" y="1409700"/>
            <a:chExt cx="16193769" cy="518160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4342" y="3390900"/>
              <a:ext cx="8200263" cy="32004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72600" y="1409700"/>
              <a:ext cx="7425181" cy="294779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166734" y="2778125"/>
              <a:ext cx="1206500" cy="1324610"/>
            </a:xfrm>
            <a:custGeom>
              <a:avLst/>
              <a:gdLst/>
              <a:ahLst/>
              <a:cxnLst/>
              <a:rect l="l" t="t" r="r" b="b"/>
              <a:pathLst>
                <a:path w="1206500" h="1324610">
                  <a:moveTo>
                    <a:pt x="1104351" y="112009"/>
                  </a:moveTo>
                  <a:lnTo>
                    <a:pt x="1032274" y="134790"/>
                  </a:lnTo>
                  <a:lnTo>
                    <a:pt x="0" y="1272921"/>
                  </a:lnTo>
                  <a:lnTo>
                    <a:pt x="56515" y="1324228"/>
                  </a:lnTo>
                  <a:lnTo>
                    <a:pt x="1088696" y="186072"/>
                  </a:lnTo>
                  <a:lnTo>
                    <a:pt x="1104351" y="112009"/>
                  </a:lnTo>
                  <a:close/>
                </a:path>
                <a:path w="1206500" h="1324610">
                  <a:moveTo>
                    <a:pt x="1199567" y="30352"/>
                  </a:moveTo>
                  <a:lnTo>
                    <a:pt x="1126998" y="30352"/>
                  </a:lnTo>
                  <a:lnTo>
                    <a:pt x="1183386" y="81660"/>
                  </a:lnTo>
                  <a:lnTo>
                    <a:pt x="1088696" y="186072"/>
                  </a:lnTo>
                  <a:lnTo>
                    <a:pt x="1063117" y="307085"/>
                  </a:lnTo>
                  <a:lnTo>
                    <a:pt x="1062986" y="322202"/>
                  </a:lnTo>
                  <a:lnTo>
                    <a:pt x="1068451" y="335724"/>
                  </a:lnTo>
                  <a:lnTo>
                    <a:pt x="1078583" y="346198"/>
                  </a:lnTo>
                  <a:lnTo>
                    <a:pt x="1092454" y="352171"/>
                  </a:lnTo>
                  <a:lnTo>
                    <a:pt x="1107590" y="352355"/>
                  </a:lnTo>
                  <a:lnTo>
                    <a:pt x="1121156" y="346884"/>
                  </a:lnTo>
                  <a:lnTo>
                    <a:pt x="1131673" y="336722"/>
                  </a:lnTo>
                  <a:lnTo>
                    <a:pt x="1137666" y="322833"/>
                  </a:lnTo>
                  <a:lnTo>
                    <a:pt x="1199567" y="30352"/>
                  </a:lnTo>
                  <a:close/>
                </a:path>
                <a:path w="1206500" h="1324610">
                  <a:moveTo>
                    <a:pt x="1146538" y="48132"/>
                  </a:moveTo>
                  <a:lnTo>
                    <a:pt x="1117854" y="48132"/>
                  </a:lnTo>
                  <a:lnTo>
                    <a:pt x="1166622" y="92328"/>
                  </a:lnTo>
                  <a:lnTo>
                    <a:pt x="1104351" y="112009"/>
                  </a:lnTo>
                  <a:lnTo>
                    <a:pt x="1088696" y="186072"/>
                  </a:lnTo>
                  <a:lnTo>
                    <a:pt x="1183386" y="81660"/>
                  </a:lnTo>
                  <a:lnTo>
                    <a:pt x="1146538" y="48132"/>
                  </a:lnTo>
                  <a:close/>
                </a:path>
                <a:path w="1206500" h="1324610">
                  <a:moveTo>
                    <a:pt x="1205992" y="0"/>
                  </a:moveTo>
                  <a:lnTo>
                    <a:pt x="891413" y="99441"/>
                  </a:lnTo>
                  <a:lnTo>
                    <a:pt x="878165" y="106759"/>
                  </a:lnTo>
                  <a:lnTo>
                    <a:pt x="869061" y="118173"/>
                  </a:lnTo>
                  <a:lnTo>
                    <a:pt x="864909" y="132159"/>
                  </a:lnTo>
                  <a:lnTo>
                    <a:pt x="866521" y="147193"/>
                  </a:lnTo>
                  <a:lnTo>
                    <a:pt x="873839" y="160440"/>
                  </a:lnTo>
                  <a:lnTo>
                    <a:pt x="885253" y="169544"/>
                  </a:lnTo>
                  <a:lnTo>
                    <a:pt x="899239" y="173696"/>
                  </a:lnTo>
                  <a:lnTo>
                    <a:pt x="914273" y="172084"/>
                  </a:lnTo>
                  <a:lnTo>
                    <a:pt x="1032274" y="134790"/>
                  </a:lnTo>
                  <a:lnTo>
                    <a:pt x="1126998" y="30352"/>
                  </a:lnTo>
                  <a:lnTo>
                    <a:pt x="1199567" y="30352"/>
                  </a:lnTo>
                  <a:lnTo>
                    <a:pt x="1205992" y="0"/>
                  </a:lnTo>
                  <a:close/>
                </a:path>
                <a:path w="1206500" h="1324610">
                  <a:moveTo>
                    <a:pt x="1126998" y="30352"/>
                  </a:moveTo>
                  <a:lnTo>
                    <a:pt x="1032274" y="134790"/>
                  </a:lnTo>
                  <a:lnTo>
                    <a:pt x="1104351" y="112009"/>
                  </a:lnTo>
                  <a:lnTo>
                    <a:pt x="1117854" y="48132"/>
                  </a:lnTo>
                  <a:lnTo>
                    <a:pt x="1146538" y="48132"/>
                  </a:lnTo>
                  <a:lnTo>
                    <a:pt x="1126998" y="30352"/>
                  </a:lnTo>
                  <a:close/>
                </a:path>
                <a:path w="1206500" h="1324610">
                  <a:moveTo>
                    <a:pt x="1117854" y="48132"/>
                  </a:moveTo>
                  <a:lnTo>
                    <a:pt x="1104351" y="112009"/>
                  </a:lnTo>
                  <a:lnTo>
                    <a:pt x="1166622" y="92328"/>
                  </a:lnTo>
                  <a:lnTo>
                    <a:pt x="1117854" y="48132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389998" y="5346572"/>
              <a:ext cx="670560" cy="73025"/>
            </a:xfrm>
            <a:custGeom>
              <a:avLst/>
              <a:gdLst/>
              <a:ahLst/>
              <a:cxnLst/>
              <a:rect l="l" t="t" r="r" b="b"/>
              <a:pathLst>
                <a:path w="670559" h="73025">
                  <a:moveTo>
                    <a:pt x="335279" y="0"/>
                  </a:moveTo>
                  <a:lnTo>
                    <a:pt x="258324" y="998"/>
                  </a:lnTo>
                  <a:lnTo>
                    <a:pt x="187723" y="3746"/>
                  </a:lnTo>
                  <a:lnTo>
                    <a:pt x="125474" y="8030"/>
                  </a:lnTo>
                  <a:lnTo>
                    <a:pt x="73578" y="13641"/>
                  </a:lnTo>
                  <a:lnTo>
                    <a:pt x="34034" y="20368"/>
                  </a:lnTo>
                  <a:lnTo>
                    <a:pt x="0" y="36322"/>
                  </a:lnTo>
                  <a:lnTo>
                    <a:pt x="8841" y="44605"/>
                  </a:lnTo>
                  <a:lnTo>
                    <a:pt x="73578" y="58948"/>
                  </a:lnTo>
                  <a:lnTo>
                    <a:pt x="125474" y="64573"/>
                  </a:lnTo>
                  <a:lnTo>
                    <a:pt x="187723" y="68875"/>
                  </a:lnTo>
                  <a:lnTo>
                    <a:pt x="258324" y="71638"/>
                  </a:lnTo>
                  <a:lnTo>
                    <a:pt x="335279" y="72643"/>
                  </a:lnTo>
                  <a:lnTo>
                    <a:pt x="412228" y="71638"/>
                  </a:lnTo>
                  <a:lnTo>
                    <a:pt x="482811" y="68875"/>
                  </a:lnTo>
                  <a:lnTo>
                    <a:pt x="545035" y="64573"/>
                  </a:lnTo>
                  <a:lnTo>
                    <a:pt x="596904" y="58948"/>
                  </a:lnTo>
                  <a:lnTo>
                    <a:pt x="636423" y="52220"/>
                  </a:lnTo>
                  <a:lnTo>
                    <a:pt x="670432" y="36322"/>
                  </a:lnTo>
                  <a:lnTo>
                    <a:pt x="661598" y="27998"/>
                  </a:lnTo>
                  <a:lnTo>
                    <a:pt x="596904" y="13641"/>
                  </a:lnTo>
                  <a:lnTo>
                    <a:pt x="545035" y="8030"/>
                  </a:lnTo>
                  <a:lnTo>
                    <a:pt x="482811" y="3746"/>
                  </a:lnTo>
                  <a:lnTo>
                    <a:pt x="412228" y="998"/>
                  </a:lnTo>
                  <a:lnTo>
                    <a:pt x="335279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303766" y="4533900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5">
                  <a:moveTo>
                    <a:pt x="421512" y="0"/>
                  </a:moveTo>
                  <a:lnTo>
                    <a:pt x="372309" y="3053"/>
                  </a:lnTo>
                  <a:lnTo>
                    <a:pt x="324785" y="11567"/>
                  </a:lnTo>
                  <a:lnTo>
                    <a:pt x="279254" y="25224"/>
                  </a:lnTo>
                  <a:lnTo>
                    <a:pt x="236033" y="43708"/>
                  </a:lnTo>
                  <a:lnTo>
                    <a:pt x="195434" y="66702"/>
                  </a:lnTo>
                  <a:lnTo>
                    <a:pt x="157773" y="93889"/>
                  </a:lnTo>
                  <a:lnTo>
                    <a:pt x="123364" y="124952"/>
                  </a:lnTo>
                  <a:lnTo>
                    <a:pt x="92523" y="159574"/>
                  </a:lnTo>
                  <a:lnTo>
                    <a:pt x="65563" y="197438"/>
                  </a:lnTo>
                  <a:lnTo>
                    <a:pt x="42799" y="238228"/>
                  </a:lnTo>
                  <a:lnTo>
                    <a:pt x="24546" y="281627"/>
                  </a:lnTo>
                  <a:lnTo>
                    <a:pt x="11119" y="327317"/>
                  </a:lnTo>
                  <a:lnTo>
                    <a:pt x="2832" y="374983"/>
                  </a:lnTo>
                  <a:lnTo>
                    <a:pt x="0" y="424307"/>
                  </a:lnTo>
                  <a:lnTo>
                    <a:pt x="2832" y="473628"/>
                  </a:lnTo>
                  <a:lnTo>
                    <a:pt x="11119" y="521289"/>
                  </a:lnTo>
                  <a:lnTo>
                    <a:pt x="24546" y="566972"/>
                  </a:lnTo>
                  <a:lnTo>
                    <a:pt x="42799" y="610363"/>
                  </a:lnTo>
                  <a:lnTo>
                    <a:pt x="65563" y="651144"/>
                  </a:lnTo>
                  <a:lnTo>
                    <a:pt x="92523" y="688999"/>
                  </a:lnTo>
                  <a:lnTo>
                    <a:pt x="123364" y="723614"/>
                  </a:lnTo>
                  <a:lnTo>
                    <a:pt x="157773" y="754671"/>
                  </a:lnTo>
                  <a:lnTo>
                    <a:pt x="195434" y="781855"/>
                  </a:lnTo>
                  <a:lnTo>
                    <a:pt x="236033" y="804849"/>
                  </a:lnTo>
                  <a:lnTo>
                    <a:pt x="279254" y="823338"/>
                  </a:lnTo>
                  <a:lnTo>
                    <a:pt x="324785" y="837006"/>
                  </a:lnTo>
                  <a:lnTo>
                    <a:pt x="372309" y="845537"/>
                  </a:lnTo>
                  <a:lnTo>
                    <a:pt x="421512" y="848613"/>
                  </a:lnTo>
                  <a:lnTo>
                    <a:pt x="470714" y="845537"/>
                  </a:lnTo>
                  <a:lnTo>
                    <a:pt x="518233" y="837006"/>
                  </a:lnTo>
                  <a:lnTo>
                    <a:pt x="563756" y="823338"/>
                  </a:lnTo>
                  <a:lnTo>
                    <a:pt x="606967" y="804849"/>
                  </a:lnTo>
                  <a:lnTo>
                    <a:pt x="647554" y="781855"/>
                  </a:lnTo>
                  <a:lnTo>
                    <a:pt x="685202" y="754671"/>
                  </a:lnTo>
                  <a:lnTo>
                    <a:pt x="719597" y="723614"/>
                  </a:lnTo>
                  <a:lnTo>
                    <a:pt x="750425" y="688999"/>
                  </a:lnTo>
                  <a:lnTo>
                    <a:pt x="777372" y="651144"/>
                  </a:lnTo>
                  <a:lnTo>
                    <a:pt x="800124" y="610363"/>
                  </a:lnTo>
                  <a:lnTo>
                    <a:pt x="818367" y="566972"/>
                  </a:lnTo>
                  <a:lnTo>
                    <a:pt x="831786" y="521289"/>
                  </a:lnTo>
                  <a:lnTo>
                    <a:pt x="840068" y="473628"/>
                  </a:lnTo>
                  <a:lnTo>
                    <a:pt x="842899" y="424307"/>
                  </a:lnTo>
                  <a:lnTo>
                    <a:pt x="840068" y="374983"/>
                  </a:lnTo>
                  <a:lnTo>
                    <a:pt x="831786" y="327317"/>
                  </a:lnTo>
                  <a:lnTo>
                    <a:pt x="818367" y="281627"/>
                  </a:lnTo>
                  <a:lnTo>
                    <a:pt x="800124" y="238228"/>
                  </a:lnTo>
                  <a:lnTo>
                    <a:pt x="777372" y="197438"/>
                  </a:lnTo>
                  <a:lnTo>
                    <a:pt x="750425" y="159574"/>
                  </a:lnTo>
                  <a:lnTo>
                    <a:pt x="719597" y="124952"/>
                  </a:lnTo>
                  <a:lnTo>
                    <a:pt x="685202" y="93889"/>
                  </a:lnTo>
                  <a:lnTo>
                    <a:pt x="647554" y="66702"/>
                  </a:lnTo>
                  <a:lnTo>
                    <a:pt x="606967" y="43708"/>
                  </a:lnTo>
                  <a:lnTo>
                    <a:pt x="563756" y="25224"/>
                  </a:lnTo>
                  <a:lnTo>
                    <a:pt x="518233" y="11567"/>
                  </a:lnTo>
                  <a:lnTo>
                    <a:pt x="470714" y="3053"/>
                  </a:lnTo>
                  <a:lnTo>
                    <a:pt x="421512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853310" y="7316216"/>
            <a:ext cx="33083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85" dirty="0">
                <a:latin typeface="Georgia"/>
                <a:cs typeface="Georgia"/>
              </a:rPr>
              <a:t>T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310" dirty="0">
                <a:latin typeface="Georgia"/>
                <a:cs typeface="Georgia"/>
              </a:rPr>
              <a:t>m</a:t>
            </a:r>
            <a:r>
              <a:rPr sz="2800" b="1" spc="-170" dirty="0">
                <a:latin typeface="Georgia"/>
                <a:cs typeface="Georgia"/>
              </a:rPr>
              <a:t>b</a:t>
            </a:r>
            <a:r>
              <a:rPr sz="2800" b="1" spc="-160" dirty="0">
                <a:latin typeface="Georgia"/>
                <a:cs typeface="Georgia"/>
              </a:rPr>
              <a:t>ah</a:t>
            </a:r>
            <a:r>
              <a:rPr sz="2800" b="1" spc="10" dirty="0">
                <a:latin typeface="Georgia"/>
                <a:cs typeface="Georgia"/>
              </a:rPr>
              <a:t> </a:t>
            </a:r>
            <a:r>
              <a:rPr sz="2800" b="1" spc="-290" dirty="0">
                <a:latin typeface="Georgia"/>
                <a:cs typeface="Georgia"/>
              </a:rPr>
              <a:t>B</a:t>
            </a:r>
            <a:r>
              <a:rPr sz="2800" b="1" spc="-110" dirty="0">
                <a:latin typeface="Georgia"/>
                <a:cs typeface="Georgia"/>
              </a:rPr>
              <a:t>i</a:t>
            </a:r>
            <a:r>
              <a:rPr sz="2800" b="1" spc="-310" dirty="0">
                <a:latin typeface="Georgia"/>
                <a:cs typeface="Georgia"/>
              </a:rPr>
              <a:t>m</a:t>
            </a:r>
            <a:r>
              <a:rPr sz="2800" b="1" spc="-170" dirty="0">
                <a:latin typeface="Georgia"/>
                <a:cs typeface="Georgia"/>
              </a:rPr>
              <a:t>b</a:t>
            </a:r>
            <a:r>
              <a:rPr sz="2800" b="1" spc="-120" dirty="0">
                <a:latin typeface="Georgia"/>
                <a:cs typeface="Georgia"/>
              </a:rPr>
              <a:t>i</a:t>
            </a:r>
            <a:r>
              <a:rPr sz="2800" b="1" spc="-125" dirty="0">
                <a:latin typeface="Georgia"/>
                <a:cs typeface="Georgia"/>
              </a:rPr>
              <a:t>ng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53310" y="7855711"/>
            <a:ext cx="6999605" cy="888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800"/>
              </a:lnSpc>
              <a:spcBef>
                <a:spcPts val="100"/>
              </a:spcBef>
            </a:pPr>
            <a:r>
              <a:rPr sz="2100" spc="60" dirty="0">
                <a:latin typeface="Georgia"/>
                <a:cs typeface="Georgia"/>
              </a:rPr>
              <a:t>Bimbingan</a:t>
            </a:r>
            <a:r>
              <a:rPr sz="2100" spc="120" dirty="0">
                <a:latin typeface="Georgia"/>
                <a:cs typeface="Georgia"/>
              </a:rPr>
              <a:t> </a:t>
            </a:r>
            <a:r>
              <a:rPr sz="2100" spc="114" dirty="0">
                <a:latin typeface="Georgia"/>
                <a:cs typeface="Georgia"/>
              </a:rPr>
              <a:t>yang</a:t>
            </a:r>
            <a:r>
              <a:rPr sz="2100" spc="110" dirty="0">
                <a:latin typeface="Georgia"/>
                <a:cs typeface="Georgia"/>
              </a:rPr>
              <a:t> </a:t>
            </a:r>
            <a:r>
              <a:rPr sz="2100" spc="50" dirty="0">
                <a:latin typeface="Georgia"/>
                <a:cs typeface="Georgia"/>
              </a:rPr>
              <a:t>diajukan,</a:t>
            </a:r>
            <a:r>
              <a:rPr sz="2100" spc="100" dirty="0">
                <a:latin typeface="Georgia"/>
                <a:cs typeface="Georgia"/>
              </a:rPr>
              <a:t> </a:t>
            </a:r>
            <a:r>
              <a:rPr sz="2100" spc="75" dirty="0">
                <a:latin typeface="Georgia"/>
                <a:cs typeface="Georgia"/>
              </a:rPr>
              <a:t>harus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40" dirty="0">
                <a:latin typeface="Georgia"/>
                <a:cs typeface="Georgia"/>
              </a:rPr>
              <a:t>sampai</a:t>
            </a:r>
            <a:r>
              <a:rPr sz="2100" spc="70" dirty="0">
                <a:latin typeface="Georgia"/>
                <a:cs typeface="Georgia"/>
              </a:rPr>
              <a:t> </a:t>
            </a:r>
            <a:r>
              <a:rPr sz="2100" spc="60" dirty="0">
                <a:latin typeface="Georgia"/>
                <a:cs typeface="Georgia"/>
              </a:rPr>
              <a:t>divalidasi</a:t>
            </a:r>
            <a:r>
              <a:rPr sz="2100" spc="120" dirty="0">
                <a:latin typeface="Georgia"/>
                <a:cs typeface="Georgia"/>
              </a:rPr>
              <a:t> </a:t>
            </a:r>
            <a:r>
              <a:rPr sz="2100" spc="60" dirty="0">
                <a:latin typeface="Georgia"/>
                <a:cs typeface="Georgia"/>
              </a:rPr>
              <a:t>oleh </a:t>
            </a:r>
            <a:r>
              <a:rPr sz="2100" spc="-495" dirty="0">
                <a:latin typeface="Georgia"/>
                <a:cs typeface="Georgia"/>
              </a:rPr>
              <a:t> </a:t>
            </a:r>
            <a:r>
              <a:rPr sz="2100" spc="40" dirty="0">
                <a:latin typeface="Georgia"/>
                <a:cs typeface="Georgia"/>
              </a:rPr>
              <a:t>dosen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55" dirty="0">
                <a:latin typeface="Georgia"/>
                <a:cs typeface="Georgia"/>
              </a:rPr>
              <a:t>pembimbing</a:t>
            </a:r>
            <a:endParaRPr sz="2100">
              <a:latin typeface="Georgia"/>
              <a:cs typeface="Georgi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08761" y="7048500"/>
            <a:ext cx="843280" cy="885825"/>
            <a:chOff x="808761" y="7048500"/>
            <a:chExt cx="843280" cy="885825"/>
          </a:xfrm>
        </p:grpSpPr>
        <p:sp>
          <p:nvSpPr>
            <p:cNvPr id="19" name="object 19"/>
            <p:cNvSpPr/>
            <p:nvPr/>
          </p:nvSpPr>
          <p:spPr>
            <a:xfrm>
              <a:off x="894981" y="7861173"/>
              <a:ext cx="670560" cy="73025"/>
            </a:xfrm>
            <a:custGeom>
              <a:avLst/>
              <a:gdLst/>
              <a:ahLst/>
              <a:cxnLst/>
              <a:rect l="l" t="t" r="r" b="b"/>
              <a:pathLst>
                <a:path w="670560" h="73025">
                  <a:moveTo>
                    <a:pt x="335241" y="0"/>
                  </a:moveTo>
                  <a:lnTo>
                    <a:pt x="258296" y="998"/>
                  </a:lnTo>
                  <a:lnTo>
                    <a:pt x="187703" y="3746"/>
                  </a:lnTo>
                  <a:lnTo>
                    <a:pt x="125462" y="8030"/>
                  </a:lnTo>
                  <a:lnTo>
                    <a:pt x="73571" y="13641"/>
                  </a:lnTo>
                  <a:lnTo>
                    <a:pt x="34031" y="20368"/>
                  </a:lnTo>
                  <a:lnTo>
                    <a:pt x="0" y="36321"/>
                  </a:lnTo>
                  <a:lnTo>
                    <a:pt x="8841" y="44605"/>
                  </a:lnTo>
                  <a:lnTo>
                    <a:pt x="73571" y="58948"/>
                  </a:lnTo>
                  <a:lnTo>
                    <a:pt x="125462" y="64573"/>
                  </a:lnTo>
                  <a:lnTo>
                    <a:pt x="187703" y="68875"/>
                  </a:lnTo>
                  <a:lnTo>
                    <a:pt x="258296" y="71638"/>
                  </a:lnTo>
                  <a:lnTo>
                    <a:pt x="335241" y="72643"/>
                  </a:lnTo>
                  <a:lnTo>
                    <a:pt x="412199" y="71638"/>
                  </a:lnTo>
                  <a:lnTo>
                    <a:pt x="482789" y="68875"/>
                  </a:lnTo>
                  <a:lnTo>
                    <a:pt x="545018" y="64573"/>
                  </a:lnTo>
                  <a:lnTo>
                    <a:pt x="596889" y="58948"/>
                  </a:lnTo>
                  <a:lnTo>
                    <a:pt x="636410" y="52220"/>
                  </a:lnTo>
                  <a:lnTo>
                    <a:pt x="670420" y="36321"/>
                  </a:lnTo>
                  <a:lnTo>
                    <a:pt x="661585" y="27998"/>
                  </a:lnTo>
                  <a:lnTo>
                    <a:pt x="596889" y="13641"/>
                  </a:lnTo>
                  <a:lnTo>
                    <a:pt x="545018" y="8030"/>
                  </a:lnTo>
                  <a:lnTo>
                    <a:pt x="482789" y="3746"/>
                  </a:lnTo>
                  <a:lnTo>
                    <a:pt x="412199" y="998"/>
                  </a:lnTo>
                  <a:lnTo>
                    <a:pt x="335241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08761" y="7048500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5">
                  <a:moveTo>
                    <a:pt x="421462" y="0"/>
                  </a:moveTo>
                  <a:lnTo>
                    <a:pt x="372254" y="3053"/>
                  </a:lnTo>
                  <a:lnTo>
                    <a:pt x="324729" y="11567"/>
                  </a:lnTo>
                  <a:lnTo>
                    <a:pt x="279200" y="25224"/>
                  </a:lnTo>
                  <a:lnTo>
                    <a:pt x="235981" y="43708"/>
                  </a:lnTo>
                  <a:lnTo>
                    <a:pt x="195387" y="66702"/>
                  </a:lnTo>
                  <a:lnTo>
                    <a:pt x="157731" y="93889"/>
                  </a:lnTo>
                  <a:lnTo>
                    <a:pt x="123329" y="124952"/>
                  </a:lnTo>
                  <a:lnTo>
                    <a:pt x="92495" y="159574"/>
                  </a:lnTo>
                  <a:lnTo>
                    <a:pt x="65541" y="197438"/>
                  </a:lnTo>
                  <a:lnTo>
                    <a:pt x="42784" y="238228"/>
                  </a:lnTo>
                  <a:lnTo>
                    <a:pt x="24537" y="281627"/>
                  </a:lnTo>
                  <a:lnTo>
                    <a:pt x="11115" y="327317"/>
                  </a:lnTo>
                  <a:lnTo>
                    <a:pt x="2831" y="374983"/>
                  </a:lnTo>
                  <a:lnTo>
                    <a:pt x="0" y="424306"/>
                  </a:lnTo>
                  <a:lnTo>
                    <a:pt x="2831" y="473628"/>
                  </a:lnTo>
                  <a:lnTo>
                    <a:pt x="11115" y="521289"/>
                  </a:lnTo>
                  <a:lnTo>
                    <a:pt x="24537" y="566972"/>
                  </a:lnTo>
                  <a:lnTo>
                    <a:pt x="42784" y="610363"/>
                  </a:lnTo>
                  <a:lnTo>
                    <a:pt x="65541" y="651144"/>
                  </a:lnTo>
                  <a:lnTo>
                    <a:pt x="92495" y="688999"/>
                  </a:lnTo>
                  <a:lnTo>
                    <a:pt x="123329" y="723614"/>
                  </a:lnTo>
                  <a:lnTo>
                    <a:pt x="157731" y="754671"/>
                  </a:lnTo>
                  <a:lnTo>
                    <a:pt x="195387" y="781855"/>
                  </a:lnTo>
                  <a:lnTo>
                    <a:pt x="235981" y="804849"/>
                  </a:lnTo>
                  <a:lnTo>
                    <a:pt x="279200" y="823338"/>
                  </a:lnTo>
                  <a:lnTo>
                    <a:pt x="324729" y="837006"/>
                  </a:lnTo>
                  <a:lnTo>
                    <a:pt x="372254" y="845537"/>
                  </a:lnTo>
                  <a:lnTo>
                    <a:pt x="421462" y="848613"/>
                  </a:lnTo>
                  <a:lnTo>
                    <a:pt x="470668" y="845537"/>
                  </a:lnTo>
                  <a:lnTo>
                    <a:pt x="518192" y="837006"/>
                  </a:lnTo>
                  <a:lnTo>
                    <a:pt x="563718" y="823338"/>
                  </a:lnTo>
                  <a:lnTo>
                    <a:pt x="606933" y="804849"/>
                  </a:lnTo>
                  <a:lnTo>
                    <a:pt x="647522" y="781855"/>
                  </a:lnTo>
                  <a:lnTo>
                    <a:pt x="685172" y="754671"/>
                  </a:lnTo>
                  <a:lnTo>
                    <a:pt x="719569" y="723614"/>
                  </a:lnTo>
                  <a:lnTo>
                    <a:pt x="750398" y="688999"/>
                  </a:lnTo>
                  <a:lnTo>
                    <a:pt x="777346" y="651144"/>
                  </a:lnTo>
                  <a:lnTo>
                    <a:pt x="800098" y="610363"/>
                  </a:lnTo>
                  <a:lnTo>
                    <a:pt x="818341" y="566972"/>
                  </a:lnTo>
                  <a:lnTo>
                    <a:pt x="831761" y="521289"/>
                  </a:lnTo>
                  <a:lnTo>
                    <a:pt x="840043" y="473628"/>
                  </a:lnTo>
                  <a:lnTo>
                    <a:pt x="842873" y="424306"/>
                  </a:lnTo>
                  <a:lnTo>
                    <a:pt x="840043" y="374983"/>
                  </a:lnTo>
                  <a:lnTo>
                    <a:pt x="831761" y="327317"/>
                  </a:lnTo>
                  <a:lnTo>
                    <a:pt x="818341" y="281627"/>
                  </a:lnTo>
                  <a:lnTo>
                    <a:pt x="800098" y="238228"/>
                  </a:lnTo>
                  <a:lnTo>
                    <a:pt x="777346" y="197438"/>
                  </a:lnTo>
                  <a:lnTo>
                    <a:pt x="750398" y="159574"/>
                  </a:lnTo>
                  <a:lnTo>
                    <a:pt x="719569" y="124952"/>
                  </a:lnTo>
                  <a:lnTo>
                    <a:pt x="685172" y="93889"/>
                  </a:lnTo>
                  <a:lnTo>
                    <a:pt x="647522" y="66702"/>
                  </a:lnTo>
                  <a:lnTo>
                    <a:pt x="606933" y="43708"/>
                  </a:lnTo>
                  <a:lnTo>
                    <a:pt x="563718" y="25224"/>
                  </a:lnTo>
                  <a:lnTo>
                    <a:pt x="518192" y="11567"/>
                  </a:lnTo>
                  <a:lnTo>
                    <a:pt x="470668" y="3053"/>
                  </a:lnTo>
                  <a:lnTo>
                    <a:pt x="421462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125423" y="7268412"/>
            <a:ext cx="209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40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18091" y="4753483"/>
            <a:ext cx="215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90" dirty="0">
                <a:solidFill>
                  <a:srgbClr val="DDBB78"/>
                </a:solidFill>
                <a:latin typeface="Tahoma"/>
                <a:cs typeface="Tahoma"/>
              </a:rPr>
              <a:t>3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278236" y="4861686"/>
            <a:ext cx="6100445" cy="1427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45" dirty="0">
                <a:latin typeface="Georgia"/>
                <a:cs typeface="Georgia"/>
              </a:rPr>
              <a:t>P</a:t>
            </a:r>
            <a:r>
              <a:rPr sz="2800" b="1" spc="-145" dirty="0">
                <a:latin typeface="Georgia"/>
                <a:cs typeface="Georgia"/>
              </a:rPr>
              <a:t>e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r>
              <a:rPr sz="2800" b="1" spc="10" dirty="0">
                <a:latin typeface="Georgia"/>
                <a:cs typeface="Georgia"/>
              </a:rPr>
              <a:t> </a:t>
            </a:r>
            <a:r>
              <a:rPr sz="2800" b="1" spc="-229" dirty="0">
                <a:latin typeface="Georgia"/>
                <a:cs typeface="Georgia"/>
              </a:rPr>
              <a:t>K</a:t>
            </a:r>
            <a:r>
              <a:rPr sz="2800" b="1" spc="-235" dirty="0">
                <a:latin typeface="Georgia"/>
                <a:cs typeface="Georgia"/>
              </a:rPr>
              <a:t>o</a:t>
            </a:r>
            <a:r>
              <a:rPr sz="2800" b="1" spc="-125" dirty="0">
                <a:latin typeface="Georgia"/>
                <a:cs typeface="Georgia"/>
              </a:rPr>
              <a:t>n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-150" dirty="0">
                <a:latin typeface="Georgia"/>
                <a:cs typeface="Georgia"/>
              </a:rPr>
              <a:t>u</a:t>
            </a:r>
            <a:r>
              <a:rPr sz="2800" b="1" spc="-70" dirty="0">
                <a:latin typeface="Georgia"/>
                <a:cs typeface="Georgia"/>
              </a:rPr>
              <a:t>l</a:t>
            </a:r>
            <a:r>
              <a:rPr sz="2800" b="1" spc="-25" dirty="0">
                <a:latin typeface="Georgia"/>
                <a:cs typeface="Georgia"/>
              </a:rPr>
              <a:t>t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-185" dirty="0">
                <a:latin typeface="Georgia"/>
                <a:cs typeface="Georgia"/>
              </a:rPr>
              <a:t>i</a:t>
            </a:r>
            <a:endParaRPr sz="2800">
              <a:latin typeface="Georgia"/>
              <a:cs typeface="Georgia"/>
            </a:endParaRPr>
          </a:p>
          <a:p>
            <a:pPr marL="12700" marR="5080">
              <a:lnSpc>
                <a:spcPct val="134800"/>
              </a:lnSpc>
              <a:spcBef>
                <a:spcPts val="890"/>
              </a:spcBef>
            </a:pPr>
            <a:r>
              <a:rPr sz="2100" spc="90" dirty="0">
                <a:latin typeface="Georgia"/>
                <a:cs typeface="Georgia"/>
              </a:rPr>
              <a:t>Untuk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90" dirty="0">
                <a:latin typeface="Georgia"/>
                <a:cs typeface="Georgia"/>
              </a:rPr>
              <a:t>melakukan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75" dirty="0">
                <a:latin typeface="Georgia"/>
                <a:cs typeface="Georgia"/>
              </a:rPr>
              <a:t>chatting</a:t>
            </a:r>
            <a:r>
              <a:rPr sz="2100" spc="130" dirty="0">
                <a:latin typeface="Georgia"/>
                <a:cs typeface="Georgia"/>
              </a:rPr>
              <a:t> </a:t>
            </a:r>
            <a:r>
              <a:rPr sz="2100" spc="70" dirty="0">
                <a:latin typeface="Georgia"/>
                <a:cs typeface="Georgia"/>
              </a:rPr>
              <a:t>dengan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25" dirty="0">
                <a:latin typeface="Georgia"/>
                <a:cs typeface="Georgia"/>
              </a:rPr>
              <a:t>dosen,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50" dirty="0">
                <a:latin typeface="Georgia"/>
                <a:cs typeface="Georgia"/>
              </a:rPr>
              <a:t>dapat </a:t>
            </a:r>
            <a:r>
              <a:rPr sz="2100" spc="-490" dirty="0">
                <a:latin typeface="Georgia"/>
                <a:cs typeface="Georgia"/>
              </a:rPr>
              <a:t> </a:t>
            </a:r>
            <a:r>
              <a:rPr sz="2100" spc="90" dirty="0">
                <a:latin typeface="Georgia"/>
                <a:cs typeface="Georgia"/>
              </a:rPr>
              <a:t>menekan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45" dirty="0">
                <a:latin typeface="Georgia"/>
                <a:cs typeface="Georgia"/>
              </a:rPr>
              <a:t>tombol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110" dirty="0">
                <a:latin typeface="Georgia"/>
                <a:cs typeface="Georgia"/>
              </a:rPr>
              <a:t>TAMBAH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30" dirty="0">
                <a:latin typeface="Georgia"/>
                <a:cs typeface="Georgia"/>
              </a:rPr>
              <a:t>PESAN</a:t>
            </a:r>
            <a:endParaRPr sz="2100">
              <a:latin typeface="Georgia"/>
              <a:cs typeface="Georgi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43238" y="6499097"/>
            <a:ext cx="8675623" cy="1362075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0534650" y="8163306"/>
            <a:ext cx="8229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75" dirty="0">
                <a:latin typeface="Georgia"/>
                <a:cs typeface="Georgia"/>
              </a:rPr>
              <a:t>[</a:t>
            </a:r>
            <a:r>
              <a:rPr sz="2000" b="1" spc="-195" dirty="0">
                <a:latin typeface="Georgia"/>
                <a:cs typeface="Georgia"/>
              </a:rPr>
              <a:t>I</a:t>
            </a:r>
            <a:r>
              <a:rPr sz="2000" b="1" spc="-65" dirty="0">
                <a:latin typeface="Georgia"/>
                <a:cs typeface="Georgia"/>
              </a:rPr>
              <a:t>N</a:t>
            </a:r>
            <a:r>
              <a:rPr sz="2000" b="1" spc="-100" dirty="0">
                <a:latin typeface="Georgia"/>
                <a:cs typeface="Georgia"/>
              </a:rPr>
              <a:t>F</a:t>
            </a:r>
            <a:r>
              <a:rPr sz="2000" b="1" spc="-75" dirty="0">
                <a:latin typeface="Georgia"/>
                <a:cs typeface="Georgia"/>
              </a:rPr>
              <a:t>O</a:t>
            </a:r>
            <a:r>
              <a:rPr sz="2000" b="1" spc="-375" dirty="0">
                <a:latin typeface="Georgia"/>
                <a:cs typeface="Georgia"/>
              </a:rPr>
              <a:t>]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534650" y="8786571"/>
            <a:ext cx="6163310" cy="953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95" dirty="0">
                <a:latin typeface="Georgia"/>
                <a:cs typeface="Georgia"/>
              </a:rPr>
              <a:t>Bimbingan</a:t>
            </a:r>
            <a:r>
              <a:rPr sz="2000" spc="110" dirty="0">
                <a:latin typeface="Georgia"/>
                <a:cs typeface="Georgia"/>
              </a:rPr>
              <a:t> Video</a:t>
            </a:r>
            <a:r>
              <a:rPr sz="2000" spc="114" dirty="0">
                <a:latin typeface="Georgia"/>
                <a:cs typeface="Georgia"/>
              </a:rPr>
              <a:t> </a:t>
            </a:r>
            <a:r>
              <a:rPr sz="2000" spc="110" dirty="0">
                <a:latin typeface="Georgia"/>
                <a:cs typeface="Georgia"/>
              </a:rPr>
              <a:t>Conference</a:t>
            </a:r>
            <a:r>
              <a:rPr sz="2000" spc="155" dirty="0">
                <a:latin typeface="Georgia"/>
                <a:cs typeface="Georgia"/>
              </a:rPr>
              <a:t> </a:t>
            </a:r>
            <a:r>
              <a:rPr sz="2000" spc="150" dirty="0">
                <a:latin typeface="Georgia"/>
                <a:cs typeface="Georgia"/>
              </a:rPr>
              <a:t>hanya</a:t>
            </a:r>
            <a:r>
              <a:rPr sz="2000" spc="120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dapat</a:t>
            </a:r>
            <a:r>
              <a:rPr sz="2000" spc="110" dirty="0">
                <a:latin typeface="Georgia"/>
                <a:cs typeface="Georgia"/>
              </a:rPr>
              <a:t> </a:t>
            </a:r>
            <a:r>
              <a:rPr sz="2000" spc="90" dirty="0">
                <a:latin typeface="Georgia"/>
                <a:cs typeface="Georgia"/>
              </a:rPr>
              <a:t>dibuat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22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</a:pPr>
            <a:r>
              <a:rPr sz="2000" spc="85" dirty="0">
                <a:latin typeface="Georgia"/>
                <a:cs typeface="Georgia"/>
              </a:rPr>
              <a:t>oleh</a:t>
            </a:r>
            <a:r>
              <a:rPr sz="2000" spc="114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dosen</a:t>
            </a:r>
            <a:r>
              <a:rPr sz="2000" spc="120" dirty="0">
                <a:latin typeface="Georgia"/>
                <a:cs typeface="Georgia"/>
              </a:rPr>
              <a:t> </a:t>
            </a:r>
            <a:r>
              <a:rPr sz="2000" spc="90" dirty="0">
                <a:latin typeface="Georgia"/>
                <a:cs typeface="Georgia"/>
              </a:rPr>
              <a:t>pembimbing</a:t>
            </a:r>
            <a:endParaRPr sz="2000">
              <a:latin typeface="Georgia"/>
              <a:cs typeface="Georgia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4551" y="101635"/>
            <a:ext cx="1184481" cy="14341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27652" y="312165"/>
            <a:ext cx="79279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0" dirty="0"/>
              <a:t>Baga</a:t>
            </a:r>
            <a:r>
              <a:rPr spc="-260" dirty="0"/>
              <a:t>i</a:t>
            </a:r>
            <a:r>
              <a:rPr spc="-480" dirty="0"/>
              <a:t>mana</a:t>
            </a:r>
            <a:r>
              <a:rPr spc="-330" dirty="0"/>
              <a:t> </a:t>
            </a:r>
            <a:r>
              <a:rPr spc="-380" dirty="0"/>
              <a:t>Cara</a:t>
            </a:r>
            <a:r>
              <a:rPr spc="-375" dirty="0"/>
              <a:t> </a:t>
            </a:r>
            <a:r>
              <a:rPr spc="-395" dirty="0"/>
              <a:t>Upload</a:t>
            </a:r>
            <a:r>
              <a:rPr spc="-340" dirty="0"/>
              <a:t> </a:t>
            </a:r>
            <a:r>
              <a:rPr spc="-365" dirty="0"/>
              <a:t>Sya</a:t>
            </a:r>
            <a:r>
              <a:rPr spc="-280" dirty="0"/>
              <a:t>r</a:t>
            </a:r>
            <a:r>
              <a:rPr spc="-335" dirty="0"/>
              <a:t>at</a:t>
            </a:r>
            <a:r>
              <a:rPr spc="-350" dirty="0"/>
              <a:t> </a:t>
            </a:r>
            <a:r>
              <a:rPr spc="-430" dirty="0"/>
              <a:t>Ujian?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87692" y="1409700"/>
            <a:ext cx="843280" cy="885825"/>
            <a:chOff x="687692" y="1409700"/>
            <a:chExt cx="843280" cy="885825"/>
          </a:xfrm>
        </p:grpSpPr>
        <p:sp>
          <p:nvSpPr>
            <p:cNvPr id="4" name="object 4"/>
            <p:cNvSpPr/>
            <p:nvPr/>
          </p:nvSpPr>
          <p:spPr>
            <a:xfrm>
              <a:off x="773899" y="2222373"/>
              <a:ext cx="670560" cy="73025"/>
            </a:xfrm>
            <a:custGeom>
              <a:avLst/>
              <a:gdLst/>
              <a:ahLst/>
              <a:cxnLst/>
              <a:rect l="l" t="t" r="r" b="b"/>
              <a:pathLst>
                <a:path w="670560" h="73025">
                  <a:moveTo>
                    <a:pt x="335241" y="0"/>
                  </a:moveTo>
                  <a:lnTo>
                    <a:pt x="258300" y="998"/>
                  </a:lnTo>
                  <a:lnTo>
                    <a:pt x="187709" y="3746"/>
                  </a:lnTo>
                  <a:lnTo>
                    <a:pt x="125467" y="8030"/>
                  </a:lnTo>
                  <a:lnTo>
                    <a:pt x="73575" y="13641"/>
                  </a:lnTo>
                  <a:lnTo>
                    <a:pt x="34033" y="20368"/>
                  </a:lnTo>
                  <a:lnTo>
                    <a:pt x="0" y="36322"/>
                  </a:lnTo>
                  <a:lnTo>
                    <a:pt x="8841" y="44605"/>
                  </a:lnTo>
                  <a:lnTo>
                    <a:pt x="73575" y="58948"/>
                  </a:lnTo>
                  <a:lnTo>
                    <a:pt x="125467" y="64573"/>
                  </a:lnTo>
                  <a:lnTo>
                    <a:pt x="187709" y="68875"/>
                  </a:lnTo>
                  <a:lnTo>
                    <a:pt x="258300" y="71638"/>
                  </a:lnTo>
                  <a:lnTo>
                    <a:pt x="335241" y="72644"/>
                  </a:lnTo>
                  <a:lnTo>
                    <a:pt x="412178" y="71638"/>
                  </a:lnTo>
                  <a:lnTo>
                    <a:pt x="482766" y="68875"/>
                  </a:lnTo>
                  <a:lnTo>
                    <a:pt x="545006" y="64573"/>
                  </a:lnTo>
                  <a:lnTo>
                    <a:pt x="596896" y="58948"/>
                  </a:lnTo>
                  <a:lnTo>
                    <a:pt x="636437" y="52220"/>
                  </a:lnTo>
                  <a:lnTo>
                    <a:pt x="670471" y="36322"/>
                  </a:lnTo>
                  <a:lnTo>
                    <a:pt x="661629" y="27998"/>
                  </a:lnTo>
                  <a:lnTo>
                    <a:pt x="596896" y="13641"/>
                  </a:lnTo>
                  <a:lnTo>
                    <a:pt x="545006" y="8030"/>
                  </a:lnTo>
                  <a:lnTo>
                    <a:pt x="482766" y="3746"/>
                  </a:lnTo>
                  <a:lnTo>
                    <a:pt x="412178" y="998"/>
                  </a:lnTo>
                  <a:lnTo>
                    <a:pt x="335241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7692" y="1409700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4">
                  <a:moveTo>
                    <a:pt x="421449" y="0"/>
                  </a:moveTo>
                  <a:lnTo>
                    <a:pt x="372242" y="3053"/>
                  </a:lnTo>
                  <a:lnTo>
                    <a:pt x="324717" y="11567"/>
                  </a:lnTo>
                  <a:lnTo>
                    <a:pt x="279188" y="25224"/>
                  </a:lnTo>
                  <a:lnTo>
                    <a:pt x="235970" y="43708"/>
                  </a:lnTo>
                  <a:lnTo>
                    <a:pt x="195378" y="66702"/>
                  </a:lnTo>
                  <a:lnTo>
                    <a:pt x="157724" y="93889"/>
                  </a:lnTo>
                  <a:lnTo>
                    <a:pt x="123323" y="124952"/>
                  </a:lnTo>
                  <a:lnTo>
                    <a:pt x="92490" y="159574"/>
                  </a:lnTo>
                  <a:lnTo>
                    <a:pt x="65538" y="197438"/>
                  </a:lnTo>
                  <a:lnTo>
                    <a:pt x="42782" y="238228"/>
                  </a:lnTo>
                  <a:lnTo>
                    <a:pt x="24536" y="281627"/>
                  </a:lnTo>
                  <a:lnTo>
                    <a:pt x="11114" y="327317"/>
                  </a:lnTo>
                  <a:lnTo>
                    <a:pt x="2830" y="374983"/>
                  </a:lnTo>
                  <a:lnTo>
                    <a:pt x="0" y="424306"/>
                  </a:lnTo>
                  <a:lnTo>
                    <a:pt x="2830" y="473628"/>
                  </a:lnTo>
                  <a:lnTo>
                    <a:pt x="11114" y="521289"/>
                  </a:lnTo>
                  <a:lnTo>
                    <a:pt x="24536" y="566972"/>
                  </a:lnTo>
                  <a:lnTo>
                    <a:pt x="42782" y="610363"/>
                  </a:lnTo>
                  <a:lnTo>
                    <a:pt x="65538" y="651144"/>
                  </a:lnTo>
                  <a:lnTo>
                    <a:pt x="92490" y="688999"/>
                  </a:lnTo>
                  <a:lnTo>
                    <a:pt x="123323" y="723614"/>
                  </a:lnTo>
                  <a:lnTo>
                    <a:pt x="157724" y="754671"/>
                  </a:lnTo>
                  <a:lnTo>
                    <a:pt x="195378" y="781855"/>
                  </a:lnTo>
                  <a:lnTo>
                    <a:pt x="235970" y="804849"/>
                  </a:lnTo>
                  <a:lnTo>
                    <a:pt x="279188" y="823338"/>
                  </a:lnTo>
                  <a:lnTo>
                    <a:pt x="324717" y="837006"/>
                  </a:lnTo>
                  <a:lnTo>
                    <a:pt x="372242" y="845537"/>
                  </a:lnTo>
                  <a:lnTo>
                    <a:pt x="421449" y="848614"/>
                  </a:lnTo>
                  <a:lnTo>
                    <a:pt x="470666" y="845537"/>
                  </a:lnTo>
                  <a:lnTo>
                    <a:pt x="518198" y="837006"/>
                  </a:lnTo>
                  <a:lnTo>
                    <a:pt x="563731" y="823338"/>
                  </a:lnTo>
                  <a:lnTo>
                    <a:pt x="606952" y="804849"/>
                  </a:lnTo>
                  <a:lnTo>
                    <a:pt x="647547" y="781855"/>
                  </a:lnTo>
                  <a:lnTo>
                    <a:pt x="685201" y="754671"/>
                  </a:lnTo>
                  <a:lnTo>
                    <a:pt x="719601" y="723614"/>
                  </a:lnTo>
                  <a:lnTo>
                    <a:pt x="750432" y="688999"/>
                  </a:lnTo>
                  <a:lnTo>
                    <a:pt x="777382" y="651144"/>
                  </a:lnTo>
                  <a:lnTo>
                    <a:pt x="800135" y="610363"/>
                  </a:lnTo>
                  <a:lnTo>
                    <a:pt x="818379" y="566972"/>
                  </a:lnTo>
                  <a:lnTo>
                    <a:pt x="831799" y="521289"/>
                  </a:lnTo>
                  <a:lnTo>
                    <a:pt x="840081" y="473628"/>
                  </a:lnTo>
                  <a:lnTo>
                    <a:pt x="842911" y="424306"/>
                  </a:lnTo>
                  <a:lnTo>
                    <a:pt x="840081" y="374983"/>
                  </a:lnTo>
                  <a:lnTo>
                    <a:pt x="831799" y="327317"/>
                  </a:lnTo>
                  <a:lnTo>
                    <a:pt x="818379" y="281627"/>
                  </a:lnTo>
                  <a:lnTo>
                    <a:pt x="800135" y="238228"/>
                  </a:lnTo>
                  <a:lnTo>
                    <a:pt x="777382" y="197438"/>
                  </a:lnTo>
                  <a:lnTo>
                    <a:pt x="750432" y="159574"/>
                  </a:lnTo>
                  <a:lnTo>
                    <a:pt x="719601" y="124952"/>
                  </a:lnTo>
                  <a:lnTo>
                    <a:pt x="685201" y="93889"/>
                  </a:lnTo>
                  <a:lnTo>
                    <a:pt x="647547" y="66702"/>
                  </a:lnTo>
                  <a:lnTo>
                    <a:pt x="606952" y="43708"/>
                  </a:lnTo>
                  <a:lnTo>
                    <a:pt x="563731" y="25224"/>
                  </a:lnTo>
                  <a:lnTo>
                    <a:pt x="518198" y="11567"/>
                  </a:lnTo>
                  <a:lnTo>
                    <a:pt x="470666" y="3053"/>
                  </a:lnTo>
                  <a:lnTo>
                    <a:pt x="421449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40993" y="1628901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61286" y="1737105"/>
            <a:ext cx="7004050" cy="1427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65" dirty="0">
                <a:latin typeface="Georgia"/>
                <a:cs typeface="Georgia"/>
              </a:rPr>
              <a:t>Masuk</a:t>
            </a:r>
            <a:r>
              <a:rPr sz="2800" b="1" spc="-10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Menu</a:t>
            </a:r>
            <a:r>
              <a:rPr sz="2800" b="1" spc="-15" dirty="0">
                <a:latin typeface="Georgia"/>
                <a:cs typeface="Georgia"/>
              </a:rPr>
              <a:t> </a:t>
            </a:r>
            <a:r>
              <a:rPr sz="2800" b="1" spc="-125" dirty="0">
                <a:latin typeface="Georgia"/>
                <a:cs typeface="Georgia"/>
              </a:rPr>
              <a:t>Syarat</a:t>
            </a:r>
            <a:r>
              <a:rPr sz="2800" b="1" spc="5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Ujian</a:t>
            </a:r>
            <a:endParaRPr sz="2800">
              <a:latin typeface="Georgia"/>
              <a:cs typeface="Georgia"/>
            </a:endParaRPr>
          </a:p>
          <a:p>
            <a:pPr marL="12700" marR="5080">
              <a:lnSpc>
                <a:spcPct val="134800"/>
              </a:lnSpc>
              <a:spcBef>
                <a:spcPts val="890"/>
              </a:spcBef>
            </a:pPr>
            <a:r>
              <a:rPr sz="2100" spc="80" dirty="0">
                <a:latin typeface="Georgia"/>
                <a:cs typeface="Georgia"/>
              </a:rPr>
              <a:t>Perkuliahan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25" dirty="0">
                <a:latin typeface="Microsoft Sans Serif"/>
                <a:cs typeface="Microsoft Sans Serif"/>
              </a:rPr>
              <a:t> </a:t>
            </a:r>
            <a:r>
              <a:rPr sz="2100" spc="35" dirty="0">
                <a:latin typeface="Georgia"/>
                <a:cs typeface="Georgia"/>
              </a:rPr>
              <a:t>Proposal</a:t>
            </a:r>
            <a:r>
              <a:rPr sz="2100" spc="100" dirty="0">
                <a:latin typeface="Georgia"/>
                <a:cs typeface="Georgia"/>
              </a:rPr>
              <a:t> </a:t>
            </a:r>
            <a:r>
              <a:rPr sz="2100" spc="55" dirty="0">
                <a:latin typeface="Georgia"/>
                <a:cs typeface="Georgia"/>
              </a:rPr>
              <a:t>Tugas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125" dirty="0">
                <a:latin typeface="Georgia"/>
                <a:cs typeface="Georgia"/>
              </a:rPr>
              <a:t>Akhir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10" dirty="0">
                <a:latin typeface="Microsoft Sans Serif"/>
                <a:cs typeface="Microsoft Sans Serif"/>
              </a:rPr>
              <a:t> </a:t>
            </a:r>
            <a:r>
              <a:rPr sz="2100" spc="80" dirty="0">
                <a:latin typeface="Georgia"/>
                <a:cs typeface="Georgia"/>
              </a:rPr>
              <a:t>Daftar </a:t>
            </a:r>
            <a:r>
              <a:rPr sz="2100" spc="35" dirty="0">
                <a:latin typeface="Georgia"/>
                <a:cs typeface="Georgia"/>
              </a:rPr>
              <a:t>Proposal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-70" dirty="0">
                <a:latin typeface="Georgia"/>
                <a:cs typeface="Georgia"/>
              </a:rPr>
              <a:t>- </a:t>
            </a:r>
            <a:r>
              <a:rPr sz="2100" spc="-490" dirty="0">
                <a:latin typeface="Georgia"/>
                <a:cs typeface="Georgia"/>
              </a:rPr>
              <a:t> </a:t>
            </a:r>
            <a:r>
              <a:rPr sz="2100" spc="50" dirty="0">
                <a:latin typeface="Georgia"/>
                <a:cs typeface="Georgia"/>
              </a:rPr>
              <a:t>Detail</a:t>
            </a:r>
            <a:endParaRPr sz="2100">
              <a:latin typeface="Georgia"/>
              <a:cs typeface="Georgi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303" y="173774"/>
            <a:ext cx="901280" cy="90128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01548" y="7658100"/>
            <a:ext cx="843280" cy="885825"/>
            <a:chOff x="501548" y="7658100"/>
            <a:chExt cx="843280" cy="885825"/>
          </a:xfrm>
        </p:grpSpPr>
        <p:sp>
          <p:nvSpPr>
            <p:cNvPr id="11" name="object 11"/>
            <p:cNvSpPr/>
            <p:nvPr/>
          </p:nvSpPr>
          <p:spPr>
            <a:xfrm>
              <a:off x="587768" y="8470773"/>
              <a:ext cx="670560" cy="73025"/>
            </a:xfrm>
            <a:custGeom>
              <a:avLst/>
              <a:gdLst/>
              <a:ahLst/>
              <a:cxnLst/>
              <a:rect l="l" t="t" r="r" b="b"/>
              <a:pathLst>
                <a:path w="670560" h="73025">
                  <a:moveTo>
                    <a:pt x="335241" y="0"/>
                  </a:moveTo>
                  <a:lnTo>
                    <a:pt x="258296" y="998"/>
                  </a:lnTo>
                  <a:lnTo>
                    <a:pt x="187703" y="3746"/>
                  </a:lnTo>
                  <a:lnTo>
                    <a:pt x="125462" y="8030"/>
                  </a:lnTo>
                  <a:lnTo>
                    <a:pt x="73571" y="13641"/>
                  </a:lnTo>
                  <a:lnTo>
                    <a:pt x="34031" y="20368"/>
                  </a:lnTo>
                  <a:lnTo>
                    <a:pt x="0" y="36321"/>
                  </a:lnTo>
                  <a:lnTo>
                    <a:pt x="8841" y="44605"/>
                  </a:lnTo>
                  <a:lnTo>
                    <a:pt x="73571" y="58948"/>
                  </a:lnTo>
                  <a:lnTo>
                    <a:pt x="125462" y="64573"/>
                  </a:lnTo>
                  <a:lnTo>
                    <a:pt x="187703" y="68875"/>
                  </a:lnTo>
                  <a:lnTo>
                    <a:pt x="258296" y="71638"/>
                  </a:lnTo>
                  <a:lnTo>
                    <a:pt x="335241" y="72643"/>
                  </a:lnTo>
                  <a:lnTo>
                    <a:pt x="412182" y="71638"/>
                  </a:lnTo>
                  <a:lnTo>
                    <a:pt x="482772" y="68875"/>
                  </a:lnTo>
                  <a:lnTo>
                    <a:pt x="545011" y="64573"/>
                  </a:lnTo>
                  <a:lnTo>
                    <a:pt x="596900" y="58948"/>
                  </a:lnTo>
                  <a:lnTo>
                    <a:pt x="636439" y="52220"/>
                  </a:lnTo>
                  <a:lnTo>
                    <a:pt x="670471" y="36321"/>
                  </a:lnTo>
                  <a:lnTo>
                    <a:pt x="661630" y="27998"/>
                  </a:lnTo>
                  <a:lnTo>
                    <a:pt x="596900" y="13641"/>
                  </a:lnTo>
                  <a:lnTo>
                    <a:pt x="545011" y="8030"/>
                  </a:lnTo>
                  <a:lnTo>
                    <a:pt x="482772" y="3746"/>
                  </a:lnTo>
                  <a:lnTo>
                    <a:pt x="412182" y="998"/>
                  </a:lnTo>
                  <a:lnTo>
                    <a:pt x="335241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1548" y="7658100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5">
                  <a:moveTo>
                    <a:pt x="421462" y="0"/>
                  </a:moveTo>
                  <a:lnTo>
                    <a:pt x="372254" y="3053"/>
                  </a:lnTo>
                  <a:lnTo>
                    <a:pt x="324729" y="11567"/>
                  </a:lnTo>
                  <a:lnTo>
                    <a:pt x="279200" y="25224"/>
                  </a:lnTo>
                  <a:lnTo>
                    <a:pt x="235981" y="43708"/>
                  </a:lnTo>
                  <a:lnTo>
                    <a:pt x="195387" y="66702"/>
                  </a:lnTo>
                  <a:lnTo>
                    <a:pt x="157731" y="93889"/>
                  </a:lnTo>
                  <a:lnTo>
                    <a:pt x="123329" y="124952"/>
                  </a:lnTo>
                  <a:lnTo>
                    <a:pt x="92495" y="159574"/>
                  </a:lnTo>
                  <a:lnTo>
                    <a:pt x="65541" y="197438"/>
                  </a:lnTo>
                  <a:lnTo>
                    <a:pt x="42784" y="238228"/>
                  </a:lnTo>
                  <a:lnTo>
                    <a:pt x="24537" y="281627"/>
                  </a:lnTo>
                  <a:lnTo>
                    <a:pt x="11115" y="327317"/>
                  </a:lnTo>
                  <a:lnTo>
                    <a:pt x="2831" y="374983"/>
                  </a:lnTo>
                  <a:lnTo>
                    <a:pt x="0" y="424306"/>
                  </a:lnTo>
                  <a:lnTo>
                    <a:pt x="2831" y="473628"/>
                  </a:lnTo>
                  <a:lnTo>
                    <a:pt x="11115" y="521289"/>
                  </a:lnTo>
                  <a:lnTo>
                    <a:pt x="24537" y="566972"/>
                  </a:lnTo>
                  <a:lnTo>
                    <a:pt x="42784" y="610363"/>
                  </a:lnTo>
                  <a:lnTo>
                    <a:pt x="65541" y="651144"/>
                  </a:lnTo>
                  <a:lnTo>
                    <a:pt x="92495" y="688999"/>
                  </a:lnTo>
                  <a:lnTo>
                    <a:pt x="123329" y="723614"/>
                  </a:lnTo>
                  <a:lnTo>
                    <a:pt x="157731" y="754671"/>
                  </a:lnTo>
                  <a:lnTo>
                    <a:pt x="195387" y="781855"/>
                  </a:lnTo>
                  <a:lnTo>
                    <a:pt x="235981" y="804849"/>
                  </a:lnTo>
                  <a:lnTo>
                    <a:pt x="279200" y="823338"/>
                  </a:lnTo>
                  <a:lnTo>
                    <a:pt x="324729" y="837006"/>
                  </a:lnTo>
                  <a:lnTo>
                    <a:pt x="372254" y="845537"/>
                  </a:lnTo>
                  <a:lnTo>
                    <a:pt x="421462" y="848613"/>
                  </a:lnTo>
                  <a:lnTo>
                    <a:pt x="470666" y="845537"/>
                  </a:lnTo>
                  <a:lnTo>
                    <a:pt x="518188" y="837006"/>
                  </a:lnTo>
                  <a:lnTo>
                    <a:pt x="563713" y="823338"/>
                  </a:lnTo>
                  <a:lnTo>
                    <a:pt x="606927" y="804849"/>
                  </a:lnTo>
                  <a:lnTo>
                    <a:pt x="647516" y="781855"/>
                  </a:lnTo>
                  <a:lnTo>
                    <a:pt x="685167" y="754671"/>
                  </a:lnTo>
                  <a:lnTo>
                    <a:pt x="719564" y="723614"/>
                  </a:lnTo>
                  <a:lnTo>
                    <a:pt x="750394" y="688999"/>
                  </a:lnTo>
                  <a:lnTo>
                    <a:pt x="777343" y="651144"/>
                  </a:lnTo>
                  <a:lnTo>
                    <a:pt x="800096" y="610363"/>
                  </a:lnTo>
                  <a:lnTo>
                    <a:pt x="818340" y="566972"/>
                  </a:lnTo>
                  <a:lnTo>
                    <a:pt x="831760" y="521289"/>
                  </a:lnTo>
                  <a:lnTo>
                    <a:pt x="840042" y="473628"/>
                  </a:lnTo>
                  <a:lnTo>
                    <a:pt x="842873" y="424306"/>
                  </a:lnTo>
                  <a:lnTo>
                    <a:pt x="840042" y="374983"/>
                  </a:lnTo>
                  <a:lnTo>
                    <a:pt x="831760" y="327317"/>
                  </a:lnTo>
                  <a:lnTo>
                    <a:pt x="818340" y="281627"/>
                  </a:lnTo>
                  <a:lnTo>
                    <a:pt x="800096" y="238228"/>
                  </a:lnTo>
                  <a:lnTo>
                    <a:pt x="777343" y="197438"/>
                  </a:lnTo>
                  <a:lnTo>
                    <a:pt x="750394" y="159574"/>
                  </a:lnTo>
                  <a:lnTo>
                    <a:pt x="719564" y="124952"/>
                  </a:lnTo>
                  <a:lnTo>
                    <a:pt x="685167" y="93889"/>
                  </a:lnTo>
                  <a:lnTo>
                    <a:pt x="647516" y="66702"/>
                  </a:lnTo>
                  <a:lnTo>
                    <a:pt x="606927" y="43708"/>
                  </a:lnTo>
                  <a:lnTo>
                    <a:pt x="563713" y="25224"/>
                  </a:lnTo>
                  <a:lnTo>
                    <a:pt x="518188" y="11567"/>
                  </a:lnTo>
                  <a:lnTo>
                    <a:pt x="470666" y="3053"/>
                  </a:lnTo>
                  <a:lnTo>
                    <a:pt x="421462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18184" y="7878318"/>
            <a:ext cx="209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40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75358" y="7986521"/>
            <a:ext cx="6491605" cy="1427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80" dirty="0">
                <a:latin typeface="Georgia"/>
                <a:cs typeface="Georgia"/>
              </a:rPr>
              <a:t>U</a:t>
            </a:r>
            <a:r>
              <a:rPr sz="2800" b="1" spc="-215" dirty="0">
                <a:latin typeface="Georgia"/>
                <a:cs typeface="Georgia"/>
              </a:rPr>
              <a:t>p</a:t>
            </a:r>
            <a:r>
              <a:rPr sz="2800" b="1" spc="-70" dirty="0">
                <a:latin typeface="Georgia"/>
                <a:cs typeface="Georgia"/>
              </a:rPr>
              <a:t>l</a:t>
            </a:r>
            <a:r>
              <a:rPr sz="2800" b="1" spc="-225" dirty="0">
                <a:latin typeface="Georgia"/>
                <a:cs typeface="Georgia"/>
              </a:rPr>
              <a:t>o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280" dirty="0">
                <a:latin typeface="Georgia"/>
                <a:cs typeface="Georgia"/>
              </a:rPr>
              <a:t>d</a:t>
            </a:r>
            <a:r>
              <a:rPr sz="2800" b="1" spc="10" dirty="0">
                <a:latin typeface="Georgia"/>
                <a:cs typeface="Georgia"/>
              </a:rPr>
              <a:t> </a:t>
            </a:r>
            <a:r>
              <a:rPr sz="2800" b="1" spc="-290" dirty="0">
                <a:latin typeface="Georgia"/>
                <a:cs typeface="Georgia"/>
              </a:rPr>
              <a:t>B</a:t>
            </a:r>
            <a:r>
              <a:rPr sz="2800" b="1" spc="-145" dirty="0">
                <a:latin typeface="Georgia"/>
                <a:cs typeface="Georgia"/>
              </a:rPr>
              <a:t>e</a:t>
            </a:r>
            <a:r>
              <a:rPr sz="2800" b="1" spc="-180" dirty="0">
                <a:latin typeface="Georgia"/>
                <a:cs typeface="Georgia"/>
              </a:rPr>
              <a:t>r</a:t>
            </a:r>
            <a:r>
              <a:rPr sz="2800" b="1" spc="-95" dirty="0">
                <a:latin typeface="Georgia"/>
                <a:cs typeface="Georgia"/>
              </a:rPr>
              <a:t>k</a:t>
            </a:r>
            <a:r>
              <a:rPr sz="2800" b="1" spc="-175" dirty="0">
                <a:latin typeface="Georgia"/>
                <a:cs typeface="Georgia"/>
              </a:rPr>
              <a:t>a</a:t>
            </a:r>
            <a:r>
              <a:rPr sz="2800" b="1" spc="-295" dirty="0">
                <a:latin typeface="Georgia"/>
                <a:cs typeface="Georgia"/>
              </a:rPr>
              <a:t>s</a:t>
            </a:r>
            <a:r>
              <a:rPr sz="2800" b="1" spc="25" dirty="0">
                <a:latin typeface="Georgia"/>
                <a:cs typeface="Georgia"/>
              </a:rPr>
              <a:t> </a:t>
            </a:r>
            <a:r>
              <a:rPr sz="2800" b="1" spc="-325" dirty="0">
                <a:latin typeface="Georgia"/>
                <a:cs typeface="Georgia"/>
              </a:rPr>
              <a:t>S</a:t>
            </a:r>
            <a:r>
              <a:rPr sz="2800" b="1" spc="160" dirty="0">
                <a:latin typeface="Georgia"/>
                <a:cs typeface="Georgia"/>
              </a:rPr>
              <a:t>y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80" dirty="0">
                <a:latin typeface="Georgia"/>
                <a:cs typeface="Georgia"/>
              </a:rPr>
              <a:t>r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00" dirty="0">
                <a:latin typeface="Georgia"/>
                <a:cs typeface="Georgia"/>
              </a:rPr>
              <a:t>t</a:t>
            </a:r>
            <a:r>
              <a:rPr sz="2800" b="1" spc="30" dirty="0">
                <a:latin typeface="Georgia"/>
                <a:cs typeface="Georgia"/>
              </a:rPr>
              <a:t> </a:t>
            </a:r>
            <a:r>
              <a:rPr sz="2800" b="1" spc="-180" dirty="0">
                <a:latin typeface="Georgia"/>
                <a:cs typeface="Georgia"/>
              </a:rPr>
              <a:t>U</a:t>
            </a:r>
            <a:r>
              <a:rPr sz="2800" b="1" spc="-160" dirty="0">
                <a:latin typeface="Georgia"/>
                <a:cs typeface="Georgia"/>
              </a:rPr>
              <a:t>j</a:t>
            </a:r>
            <a:r>
              <a:rPr sz="2800" b="1" spc="-95" dirty="0">
                <a:latin typeface="Georgia"/>
                <a:cs typeface="Georgia"/>
              </a:rPr>
              <a:t>i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endParaRPr sz="2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sz="2100" spc="85" dirty="0">
                <a:latin typeface="Georgia"/>
                <a:cs typeface="Georgia"/>
              </a:rPr>
              <a:t>Tekan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45" dirty="0">
                <a:latin typeface="Georgia"/>
                <a:cs typeface="Georgia"/>
              </a:rPr>
              <a:t>Choose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15" dirty="0">
                <a:latin typeface="Georgia"/>
                <a:cs typeface="Georgia"/>
              </a:rPr>
              <a:t>File.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50" dirty="0">
                <a:latin typeface="Georgia"/>
                <a:cs typeface="Georgia"/>
              </a:rPr>
              <a:t>Pilih</a:t>
            </a:r>
            <a:r>
              <a:rPr sz="2100" spc="80" dirty="0">
                <a:latin typeface="Georgia"/>
                <a:cs typeface="Georgia"/>
              </a:rPr>
              <a:t> </a:t>
            </a:r>
            <a:r>
              <a:rPr sz="2100" spc="70" dirty="0">
                <a:latin typeface="Georgia"/>
                <a:cs typeface="Georgia"/>
              </a:rPr>
              <a:t>file</a:t>
            </a:r>
            <a:r>
              <a:rPr sz="2100" spc="80" dirty="0">
                <a:latin typeface="Georgia"/>
                <a:cs typeface="Georgia"/>
              </a:rPr>
              <a:t> </a:t>
            </a:r>
            <a:r>
              <a:rPr sz="2100" spc="75" dirty="0">
                <a:latin typeface="Georgia"/>
                <a:cs typeface="Georgia"/>
              </a:rPr>
              <a:t>dokumen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114" dirty="0">
                <a:latin typeface="Georgia"/>
                <a:cs typeface="Georgia"/>
              </a:rPr>
              <a:t>yang</a:t>
            </a:r>
            <a:r>
              <a:rPr sz="2100" spc="90" dirty="0">
                <a:latin typeface="Georgia"/>
                <a:cs typeface="Georgia"/>
              </a:rPr>
              <a:t> akan</a:t>
            </a:r>
            <a:r>
              <a:rPr sz="2100" spc="65" dirty="0">
                <a:latin typeface="Georgia"/>
                <a:cs typeface="Georgia"/>
              </a:rPr>
              <a:t> </a:t>
            </a:r>
            <a:r>
              <a:rPr sz="2100" spc="15" dirty="0">
                <a:latin typeface="Georgia"/>
                <a:cs typeface="Georgia"/>
              </a:rPr>
              <a:t>di</a:t>
            </a:r>
            <a:endParaRPr sz="21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2100" spc="45" dirty="0">
                <a:latin typeface="Georgia"/>
                <a:cs typeface="Georgia"/>
              </a:rPr>
              <a:t>upload</a:t>
            </a:r>
            <a:endParaRPr sz="2100">
              <a:latin typeface="Georgia"/>
              <a:cs typeface="Georgi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845929" y="1325625"/>
            <a:ext cx="843280" cy="885825"/>
            <a:chOff x="9845929" y="1325625"/>
            <a:chExt cx="843280" cy="885825"/>
          </a:xfrm>
        </p:grpSpPr>
        <p:sp>
          <p:nvSpPr>
            <p:cNvPr id="16" name="object 16"/>
            <p:cNvSpPr/>
            <p:nvPr/>
          </p:nvSpPr>
          <p:spPr>
            <a:xfrm>
              <a:off x="9932162" y="2138298"/>
              <a:ext cx="670560" cy="73025"/>
            </a:xfrm>
            <a:custGeom>
              <a:avLst/>
              <a:gdLst/>
              <a:ahLst/>
              <a:cxnLst/>
              <a:rect l="l" t="t" r="r" b="b"/>
              <a:pathLst>
                <a:path w="670559" h="73025">
                  <a:moveTo>
                    <a:pt x="335153" y="0"/>
                  </a:moveTo>
                  <a:lnTo>
                    <a:pt x="258244" y="1005"/>
                  </a:lnTo>
                  <a:lnTo>
                    <a:pt x="187676" y="3768"/>
                  </a:lnTo>
                  <a:lnTo>
                    <a:pt x="125450" y="8070"/>
                  </a:lnTo>
                  <a:lnTo>
                    <a:pt x="73568" y="13695"/>
                  </a:lnTo>
                  <a:lnTo>
                    <a:pt x="34031" y="20423"/>
                  </a:lnTo>
                  <a:lnTo>
                    <a:pt x="0" y="36322"/>
                  </a:lnTo>
                  <a:lnTo>
                    <a:pt x="8841" y="44605"/>
                  </a:lnTo>
                  <a:lnTo>
                    <a:pt x="73568" y="58948"/>
                  </a:lnTo>
                  <a:lnTo>
                    <a:pt x="125450" y="64573"/>
                  </a:lnTo>
                  <a:lnTo>
                    <a:pt x="187676" y="68875"/>
                  </a:lnTo>
                  <a:lnTo>
                    <a:pt x="258244" y="71638"/>
                  </a:lnTo>
                  <a:lnTo>
                    <a:pt x="335153" y="72644"/>
                  </a:lnTo>
                  <a:lnTo>
                    <a:pt x="412108" y="71638"/>
                  </a:lnTo>
                  <a:lnTo>
                    <a:pt x="482709" y="68875"/>
                  </a:lnTo>
                  <a:lnTo>
                    <a:pt x="544958" y="64573"/>
                  </a:lnTo>
                  <a:lnTo>
                    <a:pt x="596854" y="58948"/>
                  </a:lnTo>
                  <a:lnTo>
                    <a:pt x="636398" y="52220"/>
                  </a:lnTo>
                  <a:lnTo>
                    <a:pt x="670433" y="36322"/>
                  </a:lnTo>
                  <a:lnTo>
                    <a:pt x="661591" y="28038"/>
                  </a:lnTo>
                  <a:lnTo>
                    <a:pt x="596854" y="13695"/>
                  </a:lnTo>
                  <a:lnTo>
                    <a:pt x="544958" y="8070"/>
                  </a:lnTo>
                  <a:lnTo>
                    <a:pt x="482709" y="3768"/>
                  </a:lnTo>
                  <a:lnTo>
                    <a:pt x="412108" y="1005"/>
                  </a:lnTo>
                  <a:lnTo>
                    <a:pt x="335153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845929" y="1325625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4">
                  <a:moveTo>
                    <a:pt x="421386" y="0"/>
                  </a:moveTo>
                  <a:lnTo>
                    <a:pt x="372184" y="3053"/>
                  </a:lnTo>
                  <a:lnTo>
                    <a:pt x="324665" y="11567"/>
                  </a:lnTo>
                  <a:lnTo>
                    <a:pt x="279142" y="25224"/>
                  </a:lnTo>
                  <a:lnTo>
                    <a:pt x="235931" y="43708"/>
                  </a:lnTo>
                  <a:lnTo>
                    <a:pt x="195344" y="66702"/>
                  </a:lnTo>
                  <a:lnTo>
                    <a:pt x="157696" y="93889"/>
                  </a:lnTo>
                  <a:lnTo>
                    <a:pt x="123301" y="124952"/>
                  </a:lnTo>
                  <a:lnTo>
                    <a:pt x="92473" y="159574"/>
                  </a:lnTo>
                  <a:lnTo>
                    <a:pt x="65526" y="197438"/>
                  </a:lnTo>
                  <a:lnTo>
                    <a:pt x="42774" y="238228"/>
                  </a:lnTo>
                  <a:lnTo>
                    <a:pt x="24531" y="281627"/>
                  </a:lnTo>
                  <a:lnTo>
                    <a:pt x="11112" y="327317"/>
                  </a:lnTo>
                  <a:lnTo>
                    <a:pt x="2830" y="374983"/>
                  </a:lnTo>
                  <a:lnTo>
                    <a:pt x="0" y="424306"/>
                  </a:lnTo>
                  <a:lnTo>
                    <a:pt x="2830" y="473630"/>
                  </a:lnTo>
                  <a:lnTo>
                    <a:pt x="11112" y="521296"/>
                  </a:lnTo>
                  <a:lnTo>
                    <a:pt x="24531" y="566986"/>
                  </a:lnTo>
                  <a:lnTo>
                    <a:pt x="42774" y="610385"/>
                  </a:lnTo>
                  <a:lnTo>
                    <a:pt x="65526" y="651175"/>
                  </a:lnTo>
                  <a:lnTo>
                    <a:pt x="92473" y="689039"/>
                  </a:lnTo>
                  <a:lnTo>
                    <a:pt x="123301" y="723661"/>
                  </a:lnTo>
                  <a:lnTo>
                    <a:pt x="157696" y="754724"/>
                  </a:lnTo>
                  <a:lnTo>
                    <a:pt x="195344" y="781911"/>
                  </a:lnTo>
                  <a:lnTo>
                    <a:pt x="235931" y="804905"/>
                  </a:lnTo>
                  <a:lnTo>
                    <a:pt x="279142" y="823389"/>
                  </a:lnTo>
                  <a:lnTo>
                    <a:pt x="324665" y="837046"/>
                  </a:lnTo>
                  <a:lnTo>
                    <a:pt x="372184" y="845560"/>
                  </a:lnTo>
                  <a:lnTo>
                    <a:pt x="421386" y="848614"/>
                  </a:lnTo>
                  <a:lnTo>
                    <a:pt x="470612" y="845560"/>
                  </a:lnTo>
                  <a:lnTo>
                    <a:pt x="518153" y="837046"/>
                  </a:lnTo>
                  <a:lnTo>
                    <a:pt x="563694" y="823389"/>
                  </a:lnTo>
                  <a:lnTo>
                    <a:pt x="606921" y="804905"/>
                  </a:lnTo>
                  <a:lnTo>
                    <a:pt x="647520" y="781911"/>
                  </a:lnTo>
                  <a:lnTo>
                    <a:pt x="685179" y="754724"/>
                  </a:lnTo>
                  <a:lnTo>
                    <a:pt x="719581" y="723661"/>
                  </a:lnTo>
                  <a:lnTo>
                    <a:pt x="750415" y="689039"/>
                  </a:lnTo>
                  <a:lnTo>
                    <a:pt x="777367" y="651175"/>
                  </a:lnTo>
                  <a:lnTo>
                    <a:pt x="800121" y="610385"/>
                  </a:lnTo>
                  <a:lnTo>
                    <a:pt x="818366" y="566986"/>
                  </a:lnTo>
                  <a:lnTo>
                    <a:pt x="831786" y="521296"/>
                  </a:lnTo>
                  <a:lnTo>
                    <a:pt x="840068" y="473630"/>
                  </a:lnTo>
                  <a:lnTo>
                    <a:pt x="842899" y="424306"/>
                  </a:lnTo>
                  <a:lnTo>
                    <a:pt x="840068" y="374983"/>
                  </a:lnTo>
                  <a:lnTo>
                    <a:pt x="831786" y="327317"/>
                  </a:lnTo>
                  <a:lnTo>
                    <a:pt x="818366" y="281627"/>
                  </a:lnTo>
                  <a:lnTo>
                    <a:pt x="800121" y="238228"/>
                  </a:lnTo>
                  <a:lnTo>
                    <a:pt x="777367" y="197438"/>
                  </a:lnTo>
                  <a:lnTo>
                    <a:pt x="750415" y="159574"/>
                  </a:lnTo>
                  <a:lnTo>
                    <a:pt x="719581" y="124952"/>
                  </a:lnTo>
                  <a:lnTo>
                    <a:pt x="685179" y="93889"/>
                  </a:lnTo>
                  <a:lnTo>
                    <a:pt x="647520" y="66702"/>
                  </a:lnTo>
                  <a:lnTo>
                    <a:pt x="606921" y="43708"/>
                  </a:lnTo>
                  <a:lnTo>
                    <a:pt x="563694" y="25224"/>
                  </a:lnTo>
                  <a:lnTo>
                    <a:pt x="518153" y="11567"/>
                  </a:lnTo>
                  <a:lnTo>
                    <a:pt x="470612" y="3053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160254" y="1544827"/>
            <a:ext cx="215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90" dirty="0">
                <a:solidFill>
                  <a:srgbClr val="DDBB78"/>
                </a:solidFill>
                <a:latin typeface="Tahoma"/>
                <a:cs typeface="Tahoma"/>
              </a:rPr>
              <a:t>3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820145" y="1653031"/>
            <a:ext cx="25927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85" dirty="0">
                <a:latin typeface="Georgia"/>
                <a:cs typeface="Georgia"/>
              </a:rPr>
              <a:t>T</a:t>
            </a:r>
            <a:r>
              <a:rPr sz="2800" b="1" spc="-145" dirty="0">
                <a:latin typeface="Georgia"/>
                <a:cs typeface="Georgia"/>
              </a:rPr>
              <a:t>e</a:t>
            </a:r>
            <a:r>
              <a:rPr sz="2800" b="1" spc="-95" dirty="0">
                <a:latin typeface="Georgia"/>
                <a:cs typeface="Georgia"/>
              </a:rPr>
              <a:t>k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r>
              <a:rPr sz="2800" b="1" dirty="0">
                <a:latin typeface="Georgia"/>
                <a:cs typeface="Georgia"/>
              </a:rPr>
              <a:t> </a:t>
            </a:r>
            <a:r>
              <a:rPr sz="2800" b="1" spc="-325" dirty="0">
                <a:latin typeface="Georgia"/>
                <a:cs typeface="Georgia"/>
              </a:rPr>
              <a:t>S</a:t>
            </a:r>
            <a:r>
              <a:rPr sz="2800" b="1" spc="-310" dirty="0">
                <a:latin typeface="Georgia"/>
                <a:cs typeface="Georgia"/>
              </a:rPr>
              <a:t>I</a:t>
            </a:r>
            <a:r>
              <a:rPr sz="2800" b="1" spc="-155" dirty="0">
                <a:latin typeface="Georgia"/>
                <a:cs typeface="Georgia"/>
              </a:rPr>
              <a:t>M</a:t>
            </a:r>
            <a:r>
              <a:rPr sz="2800" b="1" spc="-245" dirty="0">
                <a:latin typeface="Georgia"/>
                <a:cs typeface="Georgia"/>
              </a:rPr>
              <a:t>P</a:t>
            </a:r>
            <a:r>
              <a:rPr sz="2800" b="1" spc="95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endParaRPr sz="2800">
              <a:latin typeface="Georgia"/>
              <a:cs typeface="Georgi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0303509" y="2256917"/>
            <a:ext cx="7264400" cy="4533900"/>
            <a:chOff x="10303509" y="2256917"/>
            <a:chExt cx="7264400" cy="453390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3628" y="2256917"/>
              <a:ext cx="7074154" cy="363474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384027" y="6718173"/>
              <a:ext cx="627380" cy="73025"/>
            </a:xfrm>
            <a:custGeom>
              <a:avLst/>
              <a:gdLst/>
              <a:ahLst/>
              <a:cxnLst/>
              <a:rect l="l" t="t" r="r" b="b"/>
              <a:pathLst>
                <a:path w="627379" h="73025">
                  <a:moveTo>
                    <a:pt x="313436" y="0"/>
                  </a:moveTo>
                  <a:lnTo>
                    <a:pt x="241489" y="998"/>
                  </a:lnTo>
                  <a:lnTo>
                    <a:pt x="175485" y="3746"/>
                  </a:lnTo>
                  <a:lnTo>
                    <a:pt x="117293" y="8030"/>
                  </a:lnTo>
                  <a:lnTo>
                    <a:pt x="68779" y="13641"/>
                  </a:lnTo>
                  <a:lnTo>
                    <a:pt x="8264" y="27998"/>
                  </a:lnTo>
                  <a:lnTo>
                    <a:pt x="0" y="36322"/>
                  </a:lnTo>
                  <a:lnTo>
                    <a:pt x="8264" y="44605"/>
                  </a:lnTo>
                  <a:lnTo>
                    <a:pt x="68779" y="58948"/>
                  </a:lnTo>
                  <a:lnTo>
                    <a:pt x="117293" y="64573"/>
                  </a:lnTo>
                  <a:lnTo>
                    <a:pt x="175485" y="68875"/>
                  </a:lnTo>
                  <a:lnTo>
                    <a:pt x="241489" y="71638"/>
                  </a:lnTo>
                  <a:lnTo>
                    <a:pt x="313436" y="72643"/>
                  </a:lnTo>
                  <a:lnTo>
                    <a:pt x="385382" y="71638"/>
                  </a:lnTo>
                  <a:lnTo>
                    <a:pt x="451386" y="68875"/>
                  </a:lnTo>
                  <a:lnTo>
                    <a:pt x="509578" y="64573"/>
                  </a:lnTo>
                  <a:lnTo>
                    <a:pt x="558092" y="58948"/>
                  </a:lnTo>
                  <a:lnTo>
                    <a:pt x="618607" y="44605"/>
                  </a:lnTo>
                  <a:lnTo>
                    <a:pt x="626872" y="36322"/>
                  </a:lnTo>
                  <a:lnTo>
                    <a:pt x="618607" y="27998"/>
                  </a:lnTo>
                  <a:lnTo>
                    <a:pt x="558092" y="13641"/>
                  </a:lnTo>
                  <a:lnTo>
                    <a:pt x="509578" y="8030"/>
                  </a:lnTo>
                  <a:lnTo>
                    <a:pt x="451386" y="3746"/>
                  </a:lnTo>
                  <a:lnTo>
                    <a:pt x="385382" y="998"/>
                  </a:lnTo>
                  <a:lnTo>
                    <a:pt x="313436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303509" y="5905500"/>
              <a:ext cx="788035" cy="848994"/>
            </a:xfrm>
            <a:custGeom>
              <a:avLst/>
              <a:gdLst/>
              <a:ahLst/>
              <a:cxnLst/>
              <a:rect l="l" t="t" r="r" b="b"/>
              <a:pathLst>
                <a:path w="788034" h="848995">
                  <a:moveTo>
                    <a:pt x="393954" y="0"/>
                  </a:moveTo>
                  <a:lnTo>
                    <a:pt x="347944" y="3053"/>
                  </a:lnTo>
                  <a:lnTo>
                    <a:pt x="303511" y="11567"/>
                  </a:lnTo>
                  <a:lnTo>
                    <a:pt x="260947" y="25224"/>
                  </a:lnTo>
                  <a:lnTo>
                    <a:pt x="220546" y="43708"/>
                  </a:lnTo>
                  <a:lnTo>
                    <a:pt x="182601" y="66702"/>
                  </a:lnTo>
                  <a:lnTo>
                    <a:pt x="147405" y="93889"/>
                  </a:lnTo>
                  <a:lnTo>
                    <a:pt x="115252" y="124952"/>
                  </a:lnTo>
                  <a:lnTo>
                    <a:pt x="86434" y="159574"/>
                  </a:lnTo>
                  <a:lnTo>
                    <a:pt x="61246" y="197438"/>
                  </a:lnTo>
                  <a:lnTo>
                    <a:pt x="39979" y="238228"/>
                  </a:lnTo>
                  <a:lnTo>
                    <a:pt x="22928" y="281627"/>
                  </a:lnTo>
                  <a:lnTo>
                    <a:pt x="10385" y="327317"/>
                  </a:lnTo>
                  <a:lnTo>
                    <a:pt x="2645" y="374983"/>
                  </a:lnTo>
                  <a:lnTo>
                    <a:pt x="0" y="424307"/>
                  </a:lnTo>
                  <a:lnTo>
                    <a:pt x="2645" y="473628"/>
                  </a:lnTo>
                  <a:lnTo>
                    <a:pt x="10385" y="521289"/>
                  </a:lnTo>
                  <a:lnTo>
                    <a:pt x="22928" y="566972"/>
                  </a:lnTo>
                  <a:lnTo>
                    <a:pt x="39979" y="610363"/>
                  </a:lnTo>
                  <a:lnTo>
                    <a:pt x="61246" y="651144"/>
                  </a:lnTo>
                  <a:lnTo>
                    <a:pt x="86434" y="688999"/>
                  </a:lnTo>
                  <a:lnTo>
                    <a:pt x="115252" y="723614"/>
                  </a:lnTo>
                  <a:lnTo>
                    <a:pt x="147405" y="754671"/>
                  </a:lnTo>
                  <a:lnTo>
                    <a:pt x="182601" y="781855"/>
                  </a:lnTo>
                  <a:lnTo>
                    <a:pt x="220546" y="804849"/>
                  </a:lnTo>
                  <a:lnTo>
                    <a:pt x="260947" y="823338"/>
                  </a:lnTo>
                  <a:lnTo>
                    <a:pt x="303511" y="837006"/>
                  </a:lnTo>
                  <a:lnTo>
                    <a:pt x="347944" y="845537"/>
                  </a:lnTo>
                  <a:lnTo>
                    <a:pt x="393954" y="848613"/>
                  </a:lnTo>
                  <a:lnTo>
                    <a:pt x="439963" y="845537"/>
                  </a:lnTo>
                  <a:lnTo>
                    <a:pt x="484396" y="837006"/>
                  </a:lnTo>
                  <a:lnTo>
                    <a:pt x="526960" y="823338"/>
                  </a:lnTo>
                  <a:lnTo>
                    <a:pt x="567361" y="804849"/>
                  </a:lnTo>
                  <a:lnTo>
                    <a:pt x="605306" y="781855"/>
                  </a:lnTo>
                  <a:lnTo>
                    <a:pt x="640502" y="754671"/>
                  </a:lnTo>
                  <a:lnTo>
                    <a:pt x="672655" y="723614"/>
                  </a:lnTo>
                  <a:lnTo>
                    <a:pt x="701473" y="688999"/>
                  </a:lnTo>
                  <a:lnTo>
                    <a:pt x="726661" y="651144"/>
                  </a:lnTo>
                  <a:lnTo>
                    <a:pt x="747928" y="610363"/>
                  </a:lnTo>
                  <a:lnTo>
                    <a:pt x="764979" y="566972"/>
                  </a:lnTo>
                  <a:lnTo>
                    <a:pt x="777522" y="521289"/>
                  </a:lnTo>
                  <a:lnTo>
                    <a:pt x="785262" y="473628"/>
                  </a:lnTo>
                  <a:lnTo>
                    <a:pt x="787908" y="424307"/>
                  </a:lnTo>
                  <a:lnTo>
                    <a:pt x="785262" y="374983"/>
                  </a:lnTo>
                  <a:lnTo>
                    <a:pt x="777522" y="327317"/>
                  </a:lnTo>
                  <a:lnTo>
                    <a:pt x="764979" y="281627"/>
                  </a:lnTo>
                  <a:lnTo>
                    <a:pt x="747928" y="238228"/>
                  </a:lnTo>
                  <a:lnTo>
                    <a:pt x="726661" y="197438"/>
                  </a:lnTo>
                  <a:lnTo>
                    <a:pt x="701473" y="159574"/>
                  </a:lnTo>
                  <a:lnTo>
                    <a:pt x="672655" y="124952"/>
                  </a:lnTo>
                  <a:lnTo>
                    <a:pt x="640502" y="93889"/>
                  </a:lnTo>
                  <a:lnTo>
                    <a:pt x="605306" y="66702"/>
                  </a:lnTo>
                  <a:lnTo>
                    <a:pt x="567361" y="43708"/>
                  </a:lnTo>
                  <a:lnTo>
                    <a:pt x="526960" y="25224"/>
                  </a:lnTo>
                  <a:lnTo>
                    <a:pt x="484396" y="11567"/>
                  </a:lnTo>
                  <a:lnTo>
                    <a:pt x="439963" y="3053"/>
                  </a:lnTo>
                  <a:lnTo>
                    <a:pt x="393954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0591927" y="6125336"/>
            <a:ext cx="2120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15" dirty="0">
                <a:solidFill>
                  <a:srgbClr val="DDBB78"/>
                </a:solidFill>
                <a:latin typeface="Tahoma"/>
                <a:cs typeface="Tahoma"/>
              </a:rPr>
              <a:t>4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277981" y="6233541"/>
            <a:ext cx="6487795" cy="1427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60" dirty="0">
                <a:latin typeface="Georgia"/>
                <a:cs typeface="Georgia"/>
              </a:rPr>
              <a:t>Status</a:t>
            </a:r>
            <a:r>
              <a:rPr sz="2800" b="1" spc="5" dirty="0">
                <a:latin typeface="Georgia"/>
                <a:cs typeface="Georgia"/>
              </a:rPr>
              <a:t> </a:t>
            </a:r>
            <a:r>
              <a:rPr sz="2800" b="1" spc="-130" dirty="0">
                <a:latin typeface="Georgia"/>
                <a:cs typeface="Georgia"/>
              </a:rPr>
              <a:t>Syarat</a:t>
            </a:r>
            <a:r>
              <a:rPr sz="2800" b="1" spc="10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Ujian</a:t>
            </a:r>
            <a:endParaRPr sz="2800">
              <a:latin typeface="Georgia"/>
              <a:cs typeface="Georgia"/>
            </a:endParaRPr>
          </a:p>
          <a:p>
            <a:pPr marL="12700" marR="5080">
              <a:lnSpc>
                <a:spcPct val="134800"/>
              </a:lnSpc>
              <a:spcBef>
                <a:spcPts val="890"/>
              </a:spcBef>
            </a:pPr>
            <a:r>
              <a:rPr sz="2100" spc="65" dirty="0">
                <a:latin typeface="Georgia"/>
                <a:cs typeface="Georgia"/>
              </a:rPr>
              <a:t>Pastikan</a:t>
            </a:r>
            <a:r>
              <a:rPr sz="2100" spc="100" dirty="0">
                <a:latin typeface="Georgia"/>
                <a:cs typeface="Georgia"/>
              </a:rPr>
              <a:t> </a:t>
            </a:r>
            <a:r>
              <a:rPr sz="2100" spc="105" dirty="0">
                <a:latin typeface="Georgia"/>
                <a:cs typeface="Georgia"/>
              </a:rPr>
              <a:t>untuk</a:t>
            </a:r>
            <a:r>
              <a:rPr sz="2100" spc="110" dirty="0">
                <a:latin typeface="Georgia"/>
                <a:cs typeface="Georgia"/>
              </a:rPr>
              <a:t> </a:t>
            </a:r>
            <a:r>
              <a:rPr sz="2100" spc="55" dirty="0">
                <a:latin typeface="Georgia"/>
                <a:cs typeface="Georgia"/>
              </a:rPr>
              <a:t>status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95" dirty="0">
                <a:latin typeface="Georgia"/>
                <a:cs typeface="Georgia"/>
              </a:rPr>
              <a:t>syarat</a:t>
            </a:r>
            <a:r>
              <a:rPr sz="2100" spc="75" dirty="0">
                <a:latin typeface="Georgia"/>
                <a:cs typeface="Georgia"/>
              </a:rPr>
              <a:t> </a:t>
            </a:r>
            <a:r>
              <a:rPr sz="2100" spc="55" dirty="0">
                <a:latin typeface="Georgia"/>
                <a:cs typeface="Georgia"/>
              </a:rPr>
              <a:t>ujian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65" dirty="0">
                <a:latin typeface="Georgia"/>
                <a:cs typeface="Georgia"/>
              </a:rPr>
              <a:t>sudah</a:t>
            </a:r>
            <a:r>
              <a:rPr sz="2100" spc="85" dirty="0">
                <a:latin typeface="Georgia"/>
                <a:cs typeface="Georgia"/>
              </a:rPr>
              <a:t> </a:t>
            </a:r>
            <a:r>
              <a:rPr sz="2100" spc="60" dirty="0">
                <a:latin typeface="Georgia"/>
                <a:cs typeface="Georgia"/>
              </a:rPr>
              <a:t>divalidasi </a:t>
            </a:r>
            <a:r>
              <a:rPr sz="2100" spc="-490" dirty="0">
                <a:latin typeface="Georgia"/>
                <a:cs typeface="Georgia"/>
              </a:rPr>
              <a:t> </a:t>
            </a:r>
            <a:r>
              <a:rPr sz="2100" spc="60" dirty="0">
                <a:latin typeface="Georgia"/>
                <a:cs typeface="Georgia"/>
              </a:rPr>
              <a:t>oleh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40" dirty="0">
                <a:latin typeface="Georgia"/>
                <a:cs typeface="Georgia"/>
              </a:rPr>
              <a:t>dosen</a:t>
            </a:r>
            <a:r>
              <a:rPr sz="2100" spc="110" dirty="0">
                <a:latin typeface="Georgia"/>
                <a:cs typeface="Georgia"/>
              </a:rPr>
              <a:t> </a:t>
            </a:r>
            <a:r>
              <a:rPr sz="2100" spc="55" dirty="0">
                <a:latin typeface="Georgia"/>
                <a:cs typeface="Georgia"/>
              </a:rPr>
              <a:t>pembimbing</a:t>
            </a:r>
            <a:r>
              <a:rPr sz="2100" spc="120" dirty="0">
                <a:latin typeface="Georgia"/>
                <a:cs typeface="Georgia"/>
              </a:rPr>
              <a:t> </a:t>
            </a:r>
            <a:r>
              <a:rPr sz="2100" spc="75" dirty="0">
                <a:latin typeface="Georgia"/>
                <a:cs typeface="Georgia"/>
              </a:rPr>
              <a:t>atau</a:t>
            </a:r>
            <a:r>
              <a:rPr sz="2100" spc="70" dirty="0">
                <a:latin typeface="Georgia"/>
                <a:cs typeface="Georgia"/>
              </a:rPr>
              <a:t> </a:t>
            </a:r>
            <a:r>
              <a:rPr sz="2100" spc="35" dirty="0">
                <a:latin typeface="Georgia"/>
                <a:cs typeface="Georgia"/>
              </a:rPr>
              <a:t>admin.</a:t>
            </a:r>
            <a:endParaRPr sz="2100">
              <a:latin typeface="Georgia"/>
              <a:cs typeface="Georgi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68586" y="7920240"/>
            <a:ext cx="8723248" cy="193357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4551" y="101635"/>
            <a:ext cx="1184481" cy="14341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95"/>
              </a:spcBef>
            </a:pPr>
            <a:r>
              <a:rPr spc="-465" dirty="0"/>
              <a:t>Bagaimana</a:t>
            </a:r>
            <a:r>
              <a:rPr spc="-330" dirty="0"/>
              <a:t> </a:t>
            </a:r>
            <a:r>
              <a:rPr spc="-380" dirty="0"/>
              <a:t>Cara</a:t>
            </a:r>
            <a:r>
              <a:rPr spc="-360" dirty="0"/>
              <a:t> </a:t>
            </a:r>
            <a:r>
              <a:rPr spc="-405" dirty="0"/>
              <a:t>Mengikuti</a:t>
            </a:r>
            <a:r>
              <a:rPr spc="-340" dirty="0"/>
              <a:t> </a:t>
            </a:r>
            <a:r>
              <a:rPr spc="-425" dirty="0"/>
              <a:t>Sidang</a:t>
            </a:r>
            <a:r>
              <a:rPr spc="-330" dirty="0"/>
              <a:t> </a:t>
            </a:r>
            <a:r>
              <a:rPr spc="-350" dirty="0"/>
              <a:t>Proposal</a:t>
            </a:r>
            <a:r>
              <a:rPr spc="-335" dirty="0"/>
              <a:t> </a:t>
            </a:r>
            <a:r>
              <a:rPr spc="-350" dirty="0"/>
              <a:t>/</a:t>
            </a:r>
            <a:r>
              <a:rPr spc="-370" dirty="0"/>
              <a:t> </a:t>
            </a:r>
            <a:r>
              <a:rPr spc="-425" dirty="0"/>
              <a:t>Tugas</a:t>
            </a:r>
            <a:r>
              <a:rPr spc="-370" dirty="0"/>
              <a:t> </a:t>
            </a:r>
            <a:r>
              <a:rPr spc="-345" dirty="0"/>
              <a:t>Akhir?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40916" y="3912996"/>
            <a:ext cx="843280" cy="885825"/>
            <a:chOff x="1240916" y="3912996"/>
            <a:chExt cx="843280" cy="885825"/>
          </a:xfrm>
        </p:grpSpPr>
        <p:sp>
          <p:nvSpPr>
            <p:cNvPr id="4" name="object 4"/>
            <p:cNvSpPr/>
            <p:nvPr/>
          </p:nvSpPr>
          <p:spPr>
            <a:xfrm>
              <a:off x="1327149" y="4725669"/>
              <a:ext cx="670560" cy="73025"/>
            </a:xfrm>
            <a:custGeom>
              <a:avLst/>
              <a:gdLst/>
              <a:ahLst/>
              <a:cxnLst/>
              <a:rect l="l" t="t" r="r" b="b"/>
              <a:pathLst>
                <a:path w="670560" h="73025">
                  <a:moveTo>
                    <a:pt x="335280" y="0"/>
                  </a:moveTo>
                  <a:lnTo>
                    <a:pt x="258324" y="1005"/>
                  </a:lnTo>
                  <a:lnTo>
                    <a:pt x="187723" y="3768"/>
                  </a:lnTo>
                  <a:lnTo>
                    <a:pt x="125474" y="8070"/>
                  </a:lnTo>
                  <a:lnTo>
                    <a:pt x="73578" y="13695"/>
                  </a:lnTo>
                  <a:lnTo>
                    <a:pt x="34034" y="20423"/>
                  </a:lnTo>
                  <a:lnTo>
                    <a:pt x="0" y="36321"/>
                  </a:lnTo>
                  <a:lnTo>
                    <a:pt x="8841" y="44605"/>
                  </a:lnTo>
                  <a:lnTo>
                    <a:pt x="73578" y="58948"/>
                  </a:lnTo>
                  <a:lnTo>
                    <a:pt x="125474" y="64573"/>
                  </a:lnTo>
                  <a:lnTo>
                    <a:pt x="187723" y="68875"/>
                  </a:lnTo>
                  <a:lnTo>
                    <a:pt x="258324" y="71638"/>
                  </a:lnTo>
                  <a:lnTo>
                    <a:pt x="335280" y="72643"/>
                  </a:lnTo>
                  <a:lnTo>
                    <a:pt x="412188" y="71638"/>
                  </a:lnTo>
                  <a:lnTo>
                    <a:pt x="482756" y="68875"/>
                  </a:lnTo>
                  <a:lnTo>
                    <a:pt x="544982" y="64573"/>
                  </a:lnTo>
                  <a:lnTo>
                    <a:pt x="596864" y="58948"/>
                  </a:lnTo>
                  <a:lnTo>
                    <a:pt x="636401" y="52220"/>
                  </a:lnTo>
                  <a:lnTo>
                    <a:pt x="670432" y="36321"/>
                  </a:lnTo>
                  <a:lnTo>
                    <a:pt x="661591" y="28038"/>
                  </a:lnTo>
                  <a:lnTo>
                    <a:pt x="596864" y="13695"/>
                  </a:lnTo>
                  <a:lnTo>
                    <a:pt x="544982" y="8070"/>
                  </a:lnTo>
                  <a:lnTo>
                    <a:pt x="482756" y="3768"/>
                  </a:lnTo>
                  <a:lnTo>
                    <a:pt x="412188" y="1005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40916" y="3912996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5">
                  <a:moveTo>
                    <a:pt x="421513" y="0"/>
                  </a:moveTo>
                  <a:lnTo>
                    <a:pt x="372286" y="3053"/>
                  </a:lnTo>
                  <a:lnTo>
                    <a:pt x="324745" y="11567"/>
                  </a:lnTo>
                  <a:lnTo>
                    <a:pt x="279204" y="25224"/>
                  </a:lnTo>
                  <a:lnTo>
                    <a:pt x="235977" y="43708"/>
                  </a:lnTo>
                  <a:lnTo>
                    <a:pt x="195378" y="66702"/>
                  </a:lnTo>
                  <a:lnTo>
                    <a:pt x="157719" y="93889"/>
                  </a:lnTo>
                  <a:lnTo>
                    <a:pt x="123317" y="124952"/>
                  </a:lnTo>
                  <a:lnTo>
                    <a:pt x="92483" y="159574"/>
                  </a:lnTo>
                  <a:lnTo>
                    <a:pt x="65531" y="197438"/>
                  </a:lnTo>
                  <a:lnTo>
                    <a:pt x="42777" y="238228"/>
                  </a:lnTo>
                  <a:lnTo>
                    <a:pt x="24532" y="281627"/>
                  </a:lnTo>
                  <a:lnTo>
                    <a:pt x="11112" y="327317"/>
                  </a:lnTo>
                  <a:lnTo>
                    <a:pt x="2830" y="374983"/>
                  </a:lnTo>
                  <a:lnTo>
                    <a:pt x="0" y="424306"/>
                  </a:lnTo>
                  <a:lnTo>
                    <a:pt x="2830" y="473630"/>
                  </a:lnTo>
                  <a:lnTo>
                    <a:pt x="11112" y="521296"/>
                  </a:lnTo>
                  <a:lnTo>
                    <a:pt x="24532" y="566986"/>
                  </a:lnTo>
                  <a:lnTo>
                    <a:pt x="42777" y="610385"/>
                  </a:lnTo>
                  <a:lnTo>
                    <a:pt x="65531" y="651175"/>
                  </a:lnTo>
                  <a:lnTo>
                    <a:pt x="92483" y="689039"/>
                  </a:lnTo>
                  <a:lnTo>
                    <a:pt x="123316" y="723661"/>
                  </a:lnTo>
                  <a:lnTo>
                    <a:pt x="157719" y="754724"/>
                  </a:lnTo>
                  <a:lnTo>
                    <a:pt x="195378" y="781911"/>
                  </a:lnTo>
                  <a:lnTo>
                    <a:pt x="235977" y="804905"/>
                  </a:lnTo>
                  <a:lnTo>
                    <a:pt x="279204" y="823389"/>
                  </a:lnTo>
                  <a:lnTo>
                    <a:pt x="324745" y="837046"/>
                  </a:lnTo>
                  <a:lnTo>
                    <a:pt x="372286" y="845560"/>
                  </a:lnTo>
                  <a:lnTo>
                    <a:pt x="421513" y="848613"/>
                  </a:lnTo>
                  <a:lnTo>
                    <a:pt x="470714" y="845560"/>
                  </a:lnTo>
                  <a:lnTo>
                    <a:pt x="518233" y="837046"/>
                  </a:lnTo>
                  <a:lnTo>
                    <a:pt x="563756" y="823389"/>
                  </a:lnTo>
                  <a:lnTo>
                    <a:pt x="606967" y="804905"/>
                  </a:lnTo>
                  <a:lnTo>
                    <a:pt x="647554" y="781911"/>
                  </a:lnTo>
                  <a:lnTo>
                    <a:pt x="685202" y="754724"/>
                  </a:lnTo>
                  <a:lnTo>
                    <a:pt x="719597" y="723661"/>
                  </a:lnTo>
                  <a:lnTo>
                    <a:pt x="750425" y="689039"/>
                  </a:lnTo>
                  <a:lnTo>
                    <a:pt x="777372" y="651175"/>
                  </a:lnTo>
                  <a:lnTo>
                    <a:pt x="800124" y="610385"/>
                  </a:lnTo>
                  <a:lnTo>
                    <a:pt x="818367" y="566986"/>
                  </a:lnTo>
                  <a:lnTo>
                    <a:pt x="831786" y="521296"/>
                  </a:lnTo>
                  <a:lnTo>
                    <a:pt x="840068" y="473630"/>
                  </a:lnTo>
                  <a:lnTo>
                    <a:pt x="842899" y="424306"/>
                  </a:lnTo>
                  <a:lnTo>
                    <a:pt x="840068" y="374983"/>
                  </a:lnTo>
                  <a:lnTo>
                    <a:pt x="831786" y="327317"/>
                  </a:lnTo>
                  <a:lnTo>
                    <a:pt x="818367" y="281627"/>
                  </a:lnTo>
                  <a:lnTo>
                    <a:pt x="800124" y="238228"/>
                  </a:lnTo>
                  <a:lnTo>
                    <a:pt x="777372" y="197438"/>
                  </a:lnTo>
                  <a:lnTo>
                    <a:pt x="750425" y="159574"/>
                  </a:lnTo>
                  <a:lnTo>
                    <a:pt x="719597" y="124952"/>
                  </a:lnTo>
                  <a:lnTo>
                    <a:pt x="685202" y="93889"/>
                  </a:lnTo>
                  <a:lnTo>
                    <a:pt x="647554" y="66702"/>
                  </a:lnTo>
                  <a:lnTo>
                    <a:pt x="606967" y="43708"/>
                  </a:lnTo>
                  <a:lnTo>
                    <a:pt x="563756" y="25224"/>
                  </a:lnTo>
                  <a:lnTo>
                    <a:pt x="518233" y="11567"/>
                  </a:lnTo>
                  <a:lnTo>
                    <a:pt x="470714" y="3053"/>
                  </a:lnTo>
                  <a:lnTo>
                    <a:pt x="421513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94230" y="4132579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14752" y="4240784"/>
            <a:ext cx="7004050" cy="1427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65" dirty="0">
                <a:latin typeface="Georgia"/>
                <a:cs typeface="Georgia"/>
              </a:rPr>
              <a:t>Masuk</a:t>
            </a:r>
            <a:r>
              <a:rPr sz="2800" b="1" spc="-10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Menu</a:t>
            </a:r>
            <a:r>
              <a:rPr sz="2800" b="1" spc="-15" dirty="0">
                <a:latin typeface="Georgia"/>
                <a:cs typeface="Georgia"/>
              </a:rPr>
              <a:t> </a:t>
            </a:r>
            <a:r>
              <a:rPr sz="2800" b="1" spc="-160" dirty="0">
                <a:latin typeface="Georgia"/>
                <a:cs typeface="Georgia"/>
              </a:rPr>
              <a:t>Jadwal</a:t>
            </a:r>
            <a:r>
              <a:rPr sz="2800" b="1" spc="5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Ujian</a:t>
            </a:r>
            <a:endParaRPr sz="2800">
              <a:latin typeface="Georgia"/>
              <a:cs typeface="Georgia"/>
            </a:endParaRPr>
          </a:p>
          <a:p>
            <a:pPr marL="12700" marR="5080">
              <a:lnSpc>
                <a:spcPct val="134800"/>
              </a:lnSpc>
              <a:spcBef>
                <a:spcPts val="890"/>
              </a:spcBef>
            </a:pPr>
            <a:r>
              <a:rPr sz="2100" spc="80" dirty="0">
                <a:latin typeface="Georgia"/>
                <a:cs typeface="Georgia"/>
              </a:rPr>
              <a:t>Perkuliahan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25" dirty="0">
                <a:latin typeface="Microsoft Sans Serif"/>
                <a:cs typeface="Microsoft Sans Serif"/>
              </a:rPr>
              <a:t> </a:t>
            </a:r>
            <a:r>
              <a:rPr sz="2100" spc="35" dirty="0">
                <a:latin typeface="Georgia"/>
                <a:cs typeface="Georgia"/>
              </a:rPr>
              <a:t>Proposal</a:t>
            </a:r>
            <a:r>
              <a:rPr sz="2100" spc="100" dirty="0">
                <a:latin typeface="Georgia"/>
                <a:cs typeface="Georgia"/>
              </a:rPr>
              <a:t> </a:t>
            </a:r>
            <a:r>
              <a:rPr sz="2100" spc="55" dirty="0">
                <a:latin typeface="Georgia"/>
                <a:cs typeface="Georgia"/>
              </a:rPr>
              <a:t>Tugas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125" dirty="0">
                <a:latin typeface="Georgia"/>
                <a:cs typeface="Georgia"/>
              </a:rPr>
              <a:t>Akhir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10" dirty="0">
                <a:latin typeface="Microsoft Sans Serif"/>
                <a:cs typeface="Microsoft Sans Serif"/>
              </a:rPr>
              <a:t> </a:t>
            </a:r>
            <a:r>
              <a:rPr sz="2100" spc="80" dirty="0">
                <a:latin typeface="Georgia"/>
                <a:cs typeface="Georgia"/>
              </a:rPr>
              <a:t>Daftar </a:t>
            </a:r>
            <a:r>
              <a:rPr sz="2100" spc="35" dirty="0">
                <a:latin typeface="Georgia"/>
                <a:cs typeface="Georgia"/>
              </a:rPr>
              <a:t>Proposal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-70" dirty="0">
                <a:latin typeface="Georgia"/>
                <a:cs typeface="Georgia"/>
              </a:rPr>
              <a:t>- </a:t>
            </a:r>
            <a:r>
              <a:rPr sz="2100" spc="-490" dirty="0">
                <a:latin typeface="Georgia"/>
                <a:cs typeface="Georgia"/>
              </a:rPr>
              <a:t> </a:t>
            </a:r>
            <a:r>
              <a:rPr sz="2100" spc="50" dirty="0">
                <a:latin typeface="Georgia"/>
                <a:cs typeface="Georgia"/>
              </a:rPr>
              <a:t>Detail</a:t>
            </a:r>
            <a:endParaRPr sz="2100">
              <a:latin typeface="Georgia"/>
              <a:cs typeface="Georgi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303" y="173774"/>
            <a:ext cx="901280" cy="90128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81400" y="5736640"/>
            <a:ext cx="12268200" cy="332130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26311" y="1811223"/>
            <a:ext cx="15605125" cy="1576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85" dirty="0">
                <a:latin typeface="Georgia"/>
                <a:cs typeface="Georgia"/>
              </a:rPr>
              <a:t>Dalam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60" dirty="0">
                <a:latin typeface="Georgia"/>
                <a:cs typeface="Georgia"/>
              </a:rPr>
              <a:t>Proses</a:t>
            </a:r>
            <a:r>
              <a:rPr sz="2000" spc="155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Ujian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-95" dirty="0">
                <a:latin typeface="Georgia"/>
                <a:cs typeface="Georgia"/>
              </a:rPr>
              <a:t>/</a:t>
            </a:r>
            <a:r>
              <a:rPr sz="2000" spc="135" dirty="0">
                <a:latin typeface="Georgia"/>
                <a:cs typeface="Georgia"/>
              </a:rPr>
              <a:t> </a:t>
            </a:r>
            <a:r>
              <a:rPr sz="2000" spc="65" dirty="0">
                <a:latin typeface="Georgia"/>
                <a:cs typeface="Georgia"/>
              </a:rPr>
              <a:t>Sidang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55" dirty="0">
                <a:latin typeface="Georgia"/>
                <a:cs typeface="Georgia"/>
              </a:rPr>
              <a:t>Ujian,</a:t>
            </a:r>
            <a:r>
              <a:rPr sz="2000" spc="120" dirty="0">
                <a:latin typeface="Georgia"/>
                <a:cs typeface="Georgia"/>
              </a:rPr>
              <a:t> </a:t>
            </a:r>
            <a:r>
              <a:rPr sz="2000" spc="114" dirty="0">
                <a:latin typeface="Georgia"/>
                <a:cs typeface="Georgia"/>
              </a:rPr>
              <a:t>mahasiswa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150" dirty="0">
                <a:latin typeface="Georgia"/>
                <a:cs typeface="Georgia"/>
              </a:rPr>
              <a:t>hanya</a:t>
            </a:r>
            <a:r>
              <a:rPr sz="2000" spc="135" dirty="0">
                <a:latin typeface="Georgia"/>
                <a:cs typeface="Georgia"/>
              </a:rPr>
              <a:t> </a:t>
            </a:r>
            <a:r>
              <a:rPr sz="2000" b="1" spc="-35" dirty="0">
                <a:latin typeface="Georgia"/>
                <a:cs typeface="Georgia"/>
              </a:rPr>
              <a:t>DAPAT</a:t>
            </a:r>
            <a:r>
              <a:rPr sz="2000" b="1" spc="60" dirty="0">
                <a:latin typeface="Georgia"/>
                <a:cs typeface="Georgia"/>
              </a:rPr>
              <a:t> </a:t>
            </a:r>
            <a:r>
              <a:rPr sz="2000" spc="100" dirty="0">
                <a:latin typeface="Georgia"/>
                <a:cs typeface="Georgia"/>
              </a:rPr>
              <a:t>monitoring</a:t>
            </a:r>
            <a:r>
              <a:rPr sz="2000" spc="120" dirty="0">
                <a:latin typeface="Georgia"/>
                <a:cs typeface="Georgia"/>
              </a:rPr>
              <a:t> </a:t>
            </a:r>
            <a:r>
              <a:rPr sz="2000" spc="114" dirty="0">
                <a:latin typeface="Georgia"/>
                <a:cs typeface="Georgia"/>
              </a:rPr>
              <a:t>jadwal</a:t>
            </a:r>
            <a:r>
              <a:rPr sz="2000" spc="120" dirty="0">
                <a:latin typeface="Georgia"/>
                <a:cs typeface="Georgia"/>
              </a:rPr>
              <a:t> </a:t>
            </a:r>
            <a:r>
              <a:rPr sz="2000" spc="140" dirty="0">
                <a:latin typeface="Georgia"/>
                <a:cs typeface="Georgia"/>
              </a:rPr>
              <a:t>yang</a:t>
            </a:r>
            <a:r>
              <a:rPr sz="2000" spc="145" dirty="0">
                <a:latin typeface="Georgia"/>
                <a:cs typeface="Georgia"/>
              </a:rPr>
              <a:t> </a:t>
            </a:r>
            <a:r>
              <a:rPr sz="2000" spc="105" dirty="0">
                <a:latin typeface="Georgia"/>
                <a:cs typeface="Georgia"/>
              </a:rPr>
              <a:t>telah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90" dirty="0">
                <a:latin typeface="Georgia"/>
                <a:cs typeface="Georgia"/>
              </a:rPr>
              <a:t>dibuat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90" dirty="0">
                <a:latin typeface="Georgia"/>
                <a:cs typeface="Georgia"/>
              </a:rPr>
              <a:t>oleh</a:t>
            </a:r>
            <a:r>
              <a:rPr sz="2000" spc="145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dosen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penguji.</a:t>
            </a:r>
            <a:r>
              <a:rPr sz="2000" spc="135" dirty="0">
                <a:latin typeface="Georgia"/>
                <a:cs typeface="Georgia"/>
              </a:rPr>
              <a:t> </a:t>
            </a:r>
            <a:r>
              <a:rPr sz="2000" spc="120" dirty="0">
                <a:latin typeface="Georgia"/>
                <a:cs typeface="Georgia"/>
              </a:rPr>
              <a:t>Untuk</a:t>
            </a:r>
            <a:endParaRPr sz="2000">
              <a:latin typeface="Georgia"/>
              <a:cs typeface="Georgia"/>
            </a:endParaRPr>
          </a:p>
          <a:p>
            <a:pPr marL="12700" marR="871855">
              <a:lnSpc>
                <a:spcPct val="204000"/>
              </a:lnSpc>
              <a:spcBef>
                <a:spcPts val="10"/>
              </a:spcBef>
            </a:pPr>
            <a:r>
              <a:rPr sz="2000" spc="75" dirty="0">
                <a:latin typeface="Georgia"/>
                <a:cs typeface="Georgia"/>
              </a:rPr>
              <a:t>sidang</a:t>
            </a:r>
            <a:r>
              <a:rPr sz="2000" spc="155" dirty="0">
                <a:latin typeface="Georgia"/>
                <a:cs typeface="Georgia"/>
              </a:rPr>
              <a:t> </a:t>
            </a:r>
            <a:r>
              <a:rPr sz="2000" b="1" spc="-80" dirty="0">
                <a:latin typeface="Georgia"/>
                <a:cs typeface="Georgia"/>
              </a:rPr>
              <a:t>online</a:t>
            </a:r>
            <a:r>
              <a:rPr sz="2000" spc="-80" dirty="0">
                <a:latin typeface="Georgia"/>
                <a:cs typeface="Georgia"/>
              </a:rPr>
              <a:t>,</a:t>
            </a:r>
            <a:r>
              <a:rPr sz="2000" spc="110" dirty="0">
                <a:latin typeface="Georgia"/>
                <a:cs typeface="Georgia"/>
              </a:rPr>
              <a:t> </a:t>
            </a:r>
            <a:r>
              <a:rPr sz="2000" spc="85" dirty="0">
                <a:latin typeface="Georgia"/>
                <a:cs typeface="Georgia"/>
              </a:rPr>
              <a:t>dimulai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75" dirty="0">
                <a:latin typeface="Georgia"/>
                <a:cs typeface="Georgia"/>
              </a:rPr>
              <a:t>dari</a:t>
            </a:r>
            <a:r>
              <a:rPr sz="2000" spc="135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Dosen</a:t>
            </a:r>
            <a:r>
              <a:rPr sz="2000" spc="145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Penguji</a:t>
            </a:r>
            <a:r>
              <a:rPr sz="2000" spc="155" dirty="0">
                <a:latin typeface="Georgia"/>
                <a:cs typeface="Georgia"/>
              </a:rPr>
              <a:t> </a:t>
            </a:r>
            <a:r>
              <a:rPr sz="2000" spc="95" dirty="0">
                <a:latin typeface="Georgia"/>
                <a:cs typeface="Georgia"/>
              </a:rPr>
              <a:t>melalui</a:t>
            </a:r>
            <a:r>
              <a:rPr sz="2000" spc="135" dirty="0">
                <a:latin typeface="Georgia"/>
                <a:cs typeface="Georgia"/>
              </a:rPr>
              <a:t> </a:t>
            </a:r>
            <a:r>
              <a:rPr sz="2000" b="1" spc="-65" dirty="0">
                <a:latin typeface="Georgia"/>
                <a:cs typeface="Georgia"/>
              </a:rPr>
              <a:t>video</a:t>
            </a:r>
            <a:r>
              <a:rPr sz="2000" b="1" spc="65" dirty="0">
                <a:latin typeface="Georgia"/>
                <a:cs typeface="Georgia"/>
              </a:rPr>
              <a:t> </a:t>
            </a:r>
            <a:r>
              <a:rPr sz="2000" b="1" spc="-80" dirty="0">
                <a:latin typeface="Georgia"/>
                <a:cs typeface="Georgia"/>
              </a:rPr>
              <a:t>conference</a:t>
            </a:r>
            <a:r>
              <a:rPr sz="2000" spc="-80" dirty="0">
                <a:latin typeface="Georgia"/>
                <a:cs typeface="Georgia"/>
              </a:rPr>
              <a:t>.</a:t>
            </a:r>
            <a:r>
              <a:rPr sz="2000" spc="114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Sebelum</a:t>
            </a:r>
            <a:r>
              <a:rPr sz="2000" spc="145" dirty="0">
                <a:latin typeface="Georgia"/>
                <a:cs typeface="Georgia"/>
              </a:rPr>
              <a:t> </a:t>
            </a:r>
            <a:r>
              <a:rPr sz="2000" spc="110" dirty="0">
                <a:latin typeface="Georgia"/>
                <a:cs typeface="Georgia"/>
              </a:rPr>
              <a:t>mengikuti</a:t>
            </a:r>
            <a:r>
              <a:rPr sz="2000" spc="140" dirty="0">
                <a:latin typeface="Georgia"/>
                <a:cs typeface="Georgia"/>
              </a:rPr>
              <a:t> </a:t>
            </a:r>
            <a:r>
              <a:rPr sz="2000" spc="85" dirty="0">
                <a:latin typeface="Georgia"/>
                <a:cs typeface="Georgia"/>
              </a:rPr>
              <a:t>ujian</a:t>
            </a:r>
            <a:r>
              <a:rPr sz="2000" spc="135" dirty="0">
                <a:latin typeface="Georgia"/>
                <a:cs typeface="Georgia"/>
              </a:rPr>
              <a:t> </a:t>
            </a:r>
            <a:r>
              <a:rPr sz="2000" spc="75" dirty="0">
                <a:latin typeface="Georgia"/>
                <a:cs typeface="Georgia"/>
              </a:rPr>
              <a:t>online,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114" dirty="0">
                <a:latin typeface="Georgia"/>
                <a:cs typeface="Georgia"/>
              </a:rPr>
              <a:t>mahasiswa</a:t>
            </a:r>
            <a:r>
              <a:rPr sz="2000" spc="140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dapat </a:t>
            </a:r>
            <a:r>
              <a:rPr sz="2000" spc="-470" dirty="0">
                <a:latin typeface="Georgia"/>
                <a:cs typeface="Georgia"/>
              </a:rPr>
              <a:t> </a:t>
            </a:r>
            <a:r>
              <a:rPr sz="2000" spc="105" dirty="0">
                <a:latin typeface="Georgia"/>
                <a:cs typeface="Georgia"/>
              </a:rPr>
              <a:t>memastikan</a:t>
            </a:r>
            <a:r>
              <a:rPr sz="2000" spc="114" dirty="0">
                <a:latin typeface="Georgia"/>
                <a:cs typeface="Georgia"/>
              </a:rPr>
              <a:t> </a:t>
            </a:r>
            <a:r>
              <a:rPr sz="2000" spc="100" dirty="0">
                <a:latin typeface="Georgia"/>
                <a:cs typeface="Georgia"/>
              </a:rPr>
              <a:t>koneksi</a:t>
            </a:r>
            <a:r>
              <a:rPr sz="2000" spc="135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stabil</a:t>
            </a:r>
            <a:endParaRPr sz="2000">
              <a:latin typeface="Georgia"/>
              <a:cs typeface="Georgia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4551" y="101635"/>
            <a:ext cx="1184481" cy="14341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299</Words>
  <Application>Microsoft Office PowerPoint</Application>
  <PresentationFormat>Custom</PresentationFormat>
  <Paragraphs>59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PROSES  PROPOSAL TA /  TUGAS AKHIR</vt:lpstr>
      <vt:lpstr>PowerPoint Presentation</vt:lpstr>
      <vt:lpstr>Bagaimana Cara Mengajukan Proposal TA/Tugas Akhir?</vt:lpstr>
      <vt:lpstr>Bagaimana Cara Mengajukan Bimbingan?</vt:lpstr>
      <vt:lpstr>Bagaimana Cara Upload Syarat Ujian?</vt:lpstr>
      <vt:lpstr>Bagaimana Cara Mengikuti Sidang Proposal / Tugas Akhir?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Cream and Brown Illustration Social Science Class Education Presentation</dc:title>
  <dc:creator>sevima</dc:creator>
  <cp:lastModifiedBy>PC-ADMIN-ADIT</cp:lastModifiedBy>
  <cp:revision>2</cp:revision>
  <dcterms:created xsi:type="dcterms:W3CDTF">2023-07-17T04:45:59Z</dcterms:created>
  <dcterms:modified xsi:type="dcterms:W3CDTF">2023-07-17T06:41:51Z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2023-07-17T00:00:00Z</vt:filetime>
  </property>
</Properties>
</file>