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75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306692" y="2014641"/>
            <a:ext cx="5674614" cy="505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00" b="1" i="0">
                <a:solidFill>
                  <a:srgbClr val="27272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52747" y="316433"/>
            <a:ext cx="938250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7.png"/><Relationship Id="rId7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slide" Target="slide4.xml"/><Relationship Id="rId5" Type="http://schemas.openxmlformats.org/officeDocument/2006/relationships/slide" Target="slide7.xml"/><Relationship Id="rId10" Type="http://schemas.openxmlformats.org/officeDocument/2006/relationships/image" Target="../media/image5.png"/><Relationship Id="rId4" Type="http://schemas.openxmlformats.org/officeDocument/2006/relationships/slide" Target="slide8.xml"/><Relationship Id="rId9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20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marR="5080" indent="1905" algn="ctr">
              <a:lnSpc>
                <a:spcPct val="125000"/>
              </a:lnSpc>
              <a:spcBef>
                <a:spcPts val="95"/>
              </a:spcBef>
            </a:pPr>
            <a:r>
              <a:rPr spc="-745" dirty="0">
                <a:solidFill>
                  <a:srgbClr val="002060"/>
                </a:solidFill>
              </a:rPr>
              <a:t>Proses </a:t>
            </a:r>
            <a:r>
              <a:rPr spc="-740" dirty="0">
                <a:solidFill>
                  <a:srgbClr val="002060"/>
                </a:solidFill>
              </a:rPr>
              <a:t> </a:t>
            </a:r>
            <a:r>
              <a:rPr spc="-840" dirty="0">
                <a:solidFill>
                  <a:srgbClr val="002060"/>
                </a:solidFill>
              </a:rPr>
              <a:t>Operasional </a:t>
            </a:r>
            <a:r>
              <a:rPr spc="-2565" dirty="0">
                <a:solidFill>
                  <a:srgbClr val="002060"/>
                </a:solidFill>
              </a:rPr>
              <a:t> </a:t>
            </a:r>
            <a:r>
              <a:rPr spc="-770" dirty="0">
                <a:solidFill>
                  <a:srgbClr val="002060"/>
                </a:solidFill>
              </a:rPr>
              <a:t>Perkuliahan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16265" y="7533893"/>
            <a:ext cx="18542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5" dirty="0">
                <a:latin typeface="Georgia"/>
                <a:cs typeface="Georgia"/>
              </a:rPr>
              <a:t>-</a:t>
            </a:r>
            <a:r>
              <a:rPr sz="3200" spc="50" dirty="0">
                <a:latin typeface="Georgia"/>
                <a:cs typeface="Georgia"/>
              </a:rPr>
              <a:t> </a:t>
            </a:r>
            <a:r>
              <a:rPr sz="3200" spc="10" dirty="0">
                <a:latin typeface="Georgia"/>
                <a:cs typeface="Georgia"/>
              </a:rPr>
              <a:t>DOSEN-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7304" y="1382267"/>
            <a:ext cx="4255135" cy="8216265"/>
            <a:chOff x="527304" y="1382267"/>
            <a:chExt cx="4255135" cy="82162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184" y="4546091"/>
              <a:ext cx="1994915" cy="49560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7304" y="9159239"/>
              <a:ext cx="4055745" cy="439420"/>
            </a:xfrm>
            <a:custGeom>
              <a:avLst/>
              <a:gdLst/>
              <a:ahLst/>
              <a:cxnLst/>
              <a:rect l="l" t="t" r="r" b="b"/>
              <a:pathLst>
                <a:path w="4055745" h="439420">
                  <a:moveTo>
                    <a:pt x="2027682" y="0"/>
                  </a:moveTo>
                  <a:lnTo>
                    <a:pt x="1947965" y="203"/>
                  </a:lnTo>
                  <a:lnTo>
                    <a:pt x="1869035" y="731"/>
                  </a:lnTo>
                  <a:lnTo>
                    <a:pt x="1790948" y="1580"/>
                  </a:lnTo>
                  <a:lnTo>
                    <a:pt x="1713759" y="2742"/>
                  </a:lnTo>
                  <a:lnTo>
                    <a:pt x="1637526" y="4212"/>
                  </a:lnTo>
                  <a:lnTo>
                    <a:pt x="1562304" y="5984"/>
                  </a:lnTo>
                  <a:lnTo>
                    <a:pt x="1488148" y="8051"/>
                  </a:lnTo>
                  <a:lnTo>
                    <a:pt x="1415116" y="10407"/>
                  </a:lnTo>
                  <a:lnTo>
                    <a:pt x="1343262" y="13047"/>
                  </a:lnTo>
                  <a:lnTo>
                    <a:pt x="1272644" y="15964"/>
                  </a:lnTo>
                  <a:lnTo>
                    <a:pt x="1203316" y="19153"/>
                  </a:lnTo>
                  <a:lnTo>
                    <a:pt x="1135335" y="22606"/>
                  </a:lnTo>
                  <a:lnTo>
                    <a:pt x="1068757" y="26319"/>
                  </a:lnTo>
                  <a:lnTo>
                    <a:pt x="1003638" y="30285"/>
                  </a:lnTo>
                  <a:lnTo>
                    <a:pt x="940034" y="34498"/>
                  </a:lnTo>
                  <a:lnTo>
                    <a:pt x="878001" y="38951"/>
                  </a:lnTo>
                  <a:lnTo>
                    <a:pt x="817595" y="43640"/>
                  </a:lnTo>
                  <a:lnTo>
                    <a:pt x="758872" y="48557"/>
                  </a:lnTo>
                  <a:lnTo>
                    <a:pt x="701887" y="53698"/>
                  </a:lnTo>
                  <a:lnTo>
                    <a:pt x="646698" y="59054"/>
                  </a:lnTo>
                  <a:lnTo>
                    <a:pt x="593359" y="64622"/>
                  </a:lnTo>
                  <a:lnTo>
                    <a:pt x="541928" y="70394"/>
                  </a:lnTo>
                  <a:lnTo>
                    <a:pt x="492459" y="76364"/>
                  </a:lnTo>
                  <a:lnTo>
                    <a:pt x="445010" y="82527"/>
                  </a:lnTo>
                  <a:lnTo>
                    <a:pt x="399635" y="88877"/>
                  </a:lnTo>
                  <a:lnTo>
                    <a:pt x="356391" y="95406"/>
                  </a:lnTo>
                  <a:lnTo>
                    <a:pt x="315335" y="102110"/>
                  </a:lnTo>
                  <a:lnTo>
                    <a:pt x="276521" y="108982"/>
                  </a:lnTo>
                  <a:lnTo>
                    <a:pt x="205846" y="123207"/>
                  </a:lnTo>
                  <a:lnTo>
                    <a:pt x="144815" y="138031"/>
                  </a:lnTo>
                  <a:lnTo>
                    <a:pt x="93876" y="153407"/>
                  </a:lnTo>
                  <a:lnTo>
                    <a:pt x="53477" y="169286"/>
                  </a:lnTo>
                  <a:lnTo>
                    <a:pt x="13621" y="193941"/>
                  </a:lnTo>
                  <a:lnTo>
                    <a:pt x="0" y="219455"/>
                  </a:lnTo>
                  <a:lnTo>
                    <a:pt x="1532" y="228046"/>
                  </a:lnTo>
                  <a:lnTo>
                    <a:pt x="37370" y="261512"/>
                  </a:lnTo>
                  <a:lnTo>
                    <a:pt x="72331" y="277623"/>
                  </a:lnTo>
                  <a:lnTo>
                    <a:pt x="118056" y="293256"/>
                  </a:lnTo>
                  <a:lnTo>
                    <a:pt x="174097" y="308362"/>
                  </a:lnTo>
                  <a:lnTo>
                    <a:pt x="240006" y="322892"/>
                  </a:lnTo>
                  <a:lnTo>
                    <a:pt x="315335" y="336798"/>
                  </a:lnTo>
                  <a:lnTo>
                    <a:pt x="356391" y="343501"/>
                  </a:lnTo>
                  <a:lnTo>
                    <a:pt x="399635" y="350031"/>
                  </a:lnTo>
                  <a:lnTo>
                    <a:pt x="445010" y="356380"/>
                  </a:lnTo>
                  <a:lnTo>
                    <a:pt x="492459" y="362542"/>
                  </a:lnTo>
                  <a:lnTo>
                    <a:pt x="541928" y="368513"/>
                  </a:lnTo>
                  <a:lnTo>
                    <a:pt x="593359" y="374284"/>
                  </a:lnTo>
                  <a:lnTo>
                    <a:pt x="646698" y="379852"/>
                  </a:lnTo>
                  <a:lnTo>
                    <a:pt x="701887" y="385208"/>
                  </a:lnTo>
                  <a:lnTo>
                    <a:pt x="758872" y="390348"/>
                  </a:lnTo>
                  <a:lnTo>
                    <a:pt x="817595" y="395266"/>
                  </a:lnTo>
                  <a:lnTo>
                    <a:pt x="878001" y="399954"/>
                  </a:lnTo>
                  <a:lnTo>
                    <a:pt x="940034" y="404408"/>
                  </a:lnTo>
                  <a:lnTo>
                    <a:pt x="1003638" y="408621"/>
                  </a:lnTo>
                  <a:lnTo>
                    <a:pt x="1068757" y="412586"/>
                  </a:lnTo>
                  <a:lnTo>
                    <a:pt x="1135335" y="416299"/>
                  </a:lnTo>
                  <a:lnTo>
                    <a:pt x="1203316" y="419753"/>
                  </a:lnTo>
                  <a:lnTo>
                    <a:pt x="1272644" y="422942"/>
                  </a:lnTo>
                  <a:lnTo>
                    <a:pt x="1343262" y="425859"/>
                  </a:lnTo>
                  <a:lnTo>
                    <a:pt x="1415116" y="428499"/>
                  </a:lnTo>
                  <a:lnTo>
                    <a:pt x="1488148" y="430856"/>
                  </a:lnTo>
                  <a:lnTo>
                    <a:pt x="1562304" y="432923"/>
                  </a:lnTo>
                  <a:lnTo>
                    <a:pt x="1637526" y="434695"/>
                  </a:lnTo>
                  <a:lnTo>
                    <a:pt x="1713759" y="436166"/>
                  </a:lnTo>
                  <a:lnTo>
                    <a:pt x="1790948" y="437329"/>
                  </a:lnTo>
                  <a:lnTo>
                    <a:pt x="1869035" y="438178"/>
                  </a:lnTo>
                  <a:lnTo>
                    <a:pt x="1947965" y="438708"/>
                  </a:lnTo>
                  <a:lnTo>
                    <a:pt x="2027682" y="438911"/>
                  </a:lnTo>
                  <a:lnTo>
                    <a:pt x="2107398" y="438708"/>
                  </a:lnTo>
                  <a:lnTo>
                    <a:pt x="2186328" y="438178"/>
                  </a:lnTo>
                  <a:lnTo>
                    <a:pt x="2264415" y="437329"/>
                  </a:lnTo>
                  <a:lnTo>
                    <a:pt x="2341604" y="436166"/>
                  </a:lnTo>
                  <a:lnTo>
                    <a:pt x="2417837" y="434695"/>
                  </a:lnTo>
                  <a:lnTo>
                    <a:pt x="2493059" y="432923"/>
                  </a:lnTo>
                  <a:lnTo>
                    <a:pt x="2567215" y="430856"/>
                  </a:lnTo>
                  <a:lnTo>
                    <a:pt x="2640247" y="428499"/>
                  </a:lnTo>
                  <a:lnTo>
                    <a:pt x="2712101" y="425859"/>
                  </a:lnTo>
                  <a:lnTo>
                    <a:pt x="2782719" y="422942"/>
                  </a:lnTo>
                  <a:lnTo>
                    <a:pt x="2852047" y="419753"/>
                  </a:lnTo>
                  <a:lnTo>
                    <a:pt x="2920028" y="416299"/>
                  </a:lnTo>
                  <a:lnTo>
                    <a:pt x="2986606" y="412586"/>
                  </a:lnTo>
                  <a:lnTo>
                    <a:pt x="3051725" y="408621"/>
                  </a:lnTo>
                  <a:lnTo>
                    <a:pt x="3115329" y="404408"/>
                  </a:lnTo>
                  <a:lnTo>
                    <a:pt x="3177362" y="399954"/>
                  </a:lnTo>
                  <a:lnTo>
                    <a:pt x="3237768" y="395266"/>
                  </a:lnTo>
                  <a:lnTo>
                    <a:pt x="3296491" y="390348"/>
                  </a:lnTo>
                  <a:lnTo>
                    <a:pt x="3353476" y="385208"/>
                  </a:lnTo>
                  <a:lnTo>
                    <a:pt x="3408665" y="379852"/>
                  </a:lnTo>
                  <a:lnTo>
                    <a:pt x="3462004" y="374284"/>
                  </a:lnTo>
                  <a:lnTo>
                    <a:pt x="3513435" y="368513"/>
                  </a:lnTo>
                  <a:lnTo>
                    <a:pt x="3562904" y="362542"/>
                  </a:lnTo>
                  <a:lnTo>
                    <a:pt x="3610353" y="356380"/>
                  </a:lnTo>
                  <a:lnTo>
                    <a:pt x="3655728" y="350031"/>
                  </a:lnTo>
                  <a:lnTo>
                    <a:pt x="3698972" y="343501"/>
                  </a:lnTo>
                  <a:lnTo>
                    <a:pt x="3740028" y="336798"/>
                  </a:lnTo>
                  <a:lnTo>
                    <a:pt x="3778842" y="329926"/>
                  </a:lnTo>
                  <a:lnTo>
                    <a:pt x="3849517" y="315702"/>
                  </a:lnTo>
                  <a:lnTo>
                    <a:pt x="3910548" y="300878"/>
                  </a:lnTo>
                  <a:lnTo>
                    <a:pt x="3961487" y="285503"/>
                  </a:lnTo>
                  <a:lnTo>
                    <a:pt x="4001886" y="269624"/>
                  </a:lnTo>
                  <a:lnTo>
                    <a:pt x="4041742" y="244969"/>
                  </a:lnTo>
                  <a:lnTo>
                    <a:pt x="4055364" y="219455"/>
                  </a:lnTo>
                  <a:lnTo>
                    <a:pt x="4053831" y="210865"/>
                  </a:lnTo>
                  <a:lnTo>
                    <a:pt x="4017993" y="177399"/>
                  </a:lnTo>
                  <a:lnTo>
                    <a:pt x="3983032" y="161287"/>
                  </a:lnTo>
                  <a:lnTo>
                    <a:pt x="3937307" y="145653"/>
                  </a:lnTo>
                  <a:lnTo>
                    <a:pt x="3881266" y="130547"/>
                  </a:lnTo>
                  <a:lnTo>
                    <a:pt x="3815357" y="116017"/>
                  </a:lnTo>
                  <a:lnTo>
                    <a:pt x="3740028" y="102110"/>
                  </a:lnTo>
                  <a:lnTo>
                    <a:pt x="3698972" y="95406"/>
                  </a:lnTo>
                  <a:lnTo>
                    <a:pt x="3655728" y="88877"/>
                  </a:lnTo>
                  <a:lnTo>
                    <a:pt x="3610353" y="82527"/>
                  </a:lnTo>
                  <a:lnTo>
                    <a:pt x="3562904" y="76364"/>
                  </a:lnTo>
                  <a:lnTo>
                    <a:pt x="3513435" y="70394"/>
                  </a:lnTo>
                  <a:lnTo>
                    <a:pt x="3462004" y="64622"/>
                  </a:lnTo>
                  <a:lnTo>
                    <a:pt x="3408665" y="59054"/>
                  </a:lnTo>
                  <a:lnTo>
                    <a:pt x="3353476" y="53698"/>
                  </a:lnTo>
                  <a:lnTo>
                    <a:pt x="3296491" y="48557"/>
                  </a:lnTo>
                  <a:lnTo>
                    <a:pt x="3237768" y="43640"/>
                  </a:lnTo>
                  <a:lnTo>
                    <a:pt x="3177362" y="38951"/>
                  </a:lnTo>
                  <a:lnTo>
                    <a:pt x="3115329" y="34498"/>
                  </a:lnTo>
                  <a:lnTo>
                    <a:pt x="3051725" y="30285"/>
                  </a:lnTo>
                  <a:lnTo>
                    <a:pt x="2986606" y="26319"/>
                  </a:lnTo>
                  <a:lnTo>
                    <a:pt x="2920028" y="22606"/>
                  </a:lnTo>
                  <a:lnTo>
                    <a:pt x="2852047" y="19153"/>
                  </a:lnTo>
                  <a:lnTo>
                    <a:pt x="2782719" y="15964"/>
                  </a:lnTo>
                  <a:lnTo>
                    <a:pt x="2712101" y="13047"/>
                  </a:lnTo>
                  <a:lnTo>
                    <a:pt x="2640247" y="10407"/>
                  </a:lnTo>
                  <a:lnTo>
                    <a:pt x="2567215" y="8051"/>
                  </a:lnTo>
                  <a:lnTo>
                    <a:pt x="2493059" y="5984"/>
                  </a:lnTo>
                  <a:lnTo>
                    <a:pt x="2417837" y="4212"/>
                  </a:lnTo>
                  <a:lnTo>
                    <a:pt x="2341604" y="2742"/>
                  </a:lnTo>
                  <a:lnTo>
                    <a:pt x="2264415" y="1580"/>
                  </a:lnTo>
                  <a:lnTo>
                    <a:pt x="2186328" y="731"/>
                  </a:lnTo>
                  <a:lnTo>
                    <a:pt x="2107398" y="203"/>
                  </a:lnTo>
                  <a:lnTo>
                    <a:pt x="2027682" y="0"/>
                  </a:lnTo>
                  <a:close/>
                </a:path>
              </a:pathLst>
            </a:custGeom>
            <a:solidFill>
              <a:srgbClr val="DDBB78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6879" y="1382267"/>
              <a:ext cx="3075432" cy="811987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3653515" y="1028700"/>
            <a:ext cx="4244339" cy="8569960"/>
            <a:chOff x="13653515" y="1028700"/>
            <a:chExt cx="4244339" cy="8569960"/>
          </a:xfrm>
        </p:grpSpPr>
        <p:sp>
          <p:nvSpPr>
            <p:cNvPr id="9" name="object 9"/>
            <p:cNvSpPr/>
            <p:nvPr/>
          </p:nvSpPr>
          <p:spPr>
            <a:xfrm>
              <a:off x="13833347" y="9159240"/>
              <a:ext cx="4055745" cy="439420"/>
            </a:xfrm>
            <a:custGeom>
              <a:avLst/>
              <a:gdLst/>
              <a:ahLst/>
              <a:cxnLst/>
              <a:rect l="l" t="t" r="r" b="b"/>
              <a:pathLst>
                <a:path w="4055744" h="439420">
                  <a:moveTo>
                    <a:pt x="2027682" y="0"/>
                  </a:moveTo>
                  <a:lnTo>
                    <a:pt x="1947965" y="203"/>
                  </a:lnTo>
                  <a:lnTo>
                    <a:pt x="1869035" y="731"/>
                  </a:lnTo>
                  <a:lnTo>
                    <a:pt x="1790948" y="1580"/>
                  </a:lnTo>
                  <a:lnTo>
                    <a:pt x="1713759" y="2742"/>
                  </a:lnTo>
                  <a:lnTo>
                    <a:pt x="1637526" y="4212"/>
                  </a:lnTo>
                  <a:lnTo>
                    <a:pt x="1562304" y="5984"/>
                  </a:lnTo>
                  <a:lnTo>
                    <a:pt x="1488148" y="8051"/>
                  </a:lnTo>
                  <a:lnTo>
                    <a:pt x="1415116" y="10407"/>
                  </a:lnTo>
                  <a:lnTo>
                    <a:pt x="1343262" y="13047"/>
                  </a:lnTo>
                  <a:lnTo>
                    <a:pt x="1272644" y="15964"/>
                  </a:lnTo>
                  <a:lnTo>
                    <a:pt x="1203316" y="19153"/>
                  </a:lnTo>
                  <a:lnTo>
                    <a:pt x="1135335" y="22606"/>
                  </a:lnTo>
                  <a:lnTo>
                    <a:pt x="1068757" y="26319"/>
                  </a:lnTo>
                  <a:lnTo>
                    <a:pt x="1003638" y="30285"/>
                  </a:lnTo>
                  <a:lnTo>
                    <a:pt x="940034" y="34498"/>
                  </a:lnTo>
                  <a:lnTo>
                    <a:pt x="878001" y="38951"/>
                  </a:lnTo>
                  <a:lnTo>
                    <a:pt x="817595" y="43640"/>
                  </a:lnTo>
                  <a:lnTo>
                    <a:pt x="758872" y="48557"/>
                  </a:lnTo>
                  <a:lnTo>
                    <a:pt x="701887" y="53698"/>
                  </a:lnTo>
                  <a:lnTo>
                    <a:pt x="646698" y="59054"/>
                  </a:lnTo>
                  <a:lnTo>
                    <a:pt x="593359" y="64622"/>
                  </a:lnTo>
                  <a:lnTo>
                    <a:pt x="541928" y="70394"/>
                  </a:lnTo>
                  <a:lnTo>
                    <a:pt x="492459" y="76364"/>
                  </a:lnTo>
                  <a:lnTo>
                    <a:pt x="445010" y="82527"/>
                  </a:lnTo>
                  <a:lnTo>
                    <a:pt x="399635" y="88877"/>
                  </a:lnTo>
                  <a:lnTo>
                    <a:pt x="356391" y="95406"/>
                  </a:lnTo>
                  <a:lnTo>
                    <a:pt x="315335" y="102110"/>
                  </a:lnTo>
                  <a:lnTo>
                    <a:pt x="276521" y="108982"/>
                  </a:lnTo>
                  <a:lnTo>
                    <a:pt x="205846" y="123207"/>
                  </a:lnTo>
                  <a:lnTo>
                    <a:pt x="144815" y="138031"/>
                  </a:lnTo>
                  <a:lnTo>
                    <a:pt x="93876" y="153407"/>
                  </a:lnTo>
                  <a:lnTo>
                    <a:pt x="53477" y="169286"/>
                  </a:lnTo>
                  <a:lnTo>
                    <a:pt x="13621" y="193941"/>
                  </a:lnTo>
                  <a:lnTo>
                    <a:pt x="0" y="219455"/>
                  </a:lnTo>
                  <a:lnTo>
                    <a:pt x="1532" y="228046"/>
                  </a:lnTo>
                  <a:lnTo>
                    <a:pt x="37370" y="261512"/>
                  </a:lnTo>
                  <a:lnTo>
                    <a:pt x="72331" y="277623"/>
                  </a:lnTo>
                  <a:lnTo>
                    <a:pt x="118056" y="293256"/>
                  </a:lnTo>
                  <a:lnTo>
                    <a:pt x="174097" y="308362"/>
                  </a:lnTo>
                  <a:lnTo>
                    <a:pt x="240006" y="322892"/>
                  </a:lnTo>
                  <a:lnTo>
                    <a:pt x="315335" y="336798"/>
                  </a:lnTo>
                  <a:lnTo>
                    <a:pt x="356391" y="343501"/>
                  </a:lnTo>
                  <a:lnTo>
                    <a:pt x="399635" y="350031"/>
                  </a:lnTo>
                  <a:lnTo>
                    <a:pt x="445010" y="356380"/>
                  </a:lnTo>
                  <a:lnTo>
                    <a:pt x="492459" y="362542"/>
                  </a:lnTo>
                  <a:lnTo>
                    <a:pt x="541928" y="368513"/>
                  </a:lnTo>
                  <a:lnTo>
                    <a:pt x="593359" y="374284"/>
                  </a:lnTo>
                  <a:lnTo>
                    <a:pt x="646698" y="379852"/>
                  </a:lnTo>
                  <a:lnTo>
                    <a:pt x="701887" y="385208"/>
                  </a:lnTo>
                  <a:lnTo>
                    <a:pt x="758872" y="390348"/>
                  </a:lnTo>
                  <a:lnTo>
                    <a:pt x="817595" y="395266"/>
                  </a:lnTo>
                  <a:lnTo>
                    <a:pt x="878001" y="399954"/>
                  </a:lnTo>
                  <a:lnTo>
                    <a:pt x="940034" y="404408"/>
                  </a:lnTo>
                  <a:lnTo>
                    <a:pt x="1003638" y="408621"/>
                  </a:lnTo>
                  <a:lnTo>
                    <a:pt x="1068757" y="412586"/>
                  </a:lnTo>
                  <a:lnTo>
                    <a:pt x="1135335" y="416299"/>
                  </a:lnTo>
                  <a:lnTo>
                    <a:pt x="1203316" y="419753"/>
                  </a:lnTo>
                  <a:lnTo>
                    <a:pt x="1272644" y="422942"/>
                  </a:lnTo>
                  <a:lnTo>
                    <a:pt x="1343262" y="425859"/>
                  </a:lnTo>
                  <a:lnTo>
                    <a:pt x="1415116" y="428499"/>
                  </a:lnTo>
                  <a:lnTo>
                    <a:pt x="1488148" y="430856"/>
                  </a:lnTo>
                  <a:lnTo>
                    <a:pt x="1562304" y="432923"/>
                  </a:lnTo>
                  <a:lnTo>
                    <a:pt x="1637526" y="434695"/>
                  </a:lnTo>
                  <a:lnTo>
                    <a:pt x="1713759" y="436166"/>
                  </a:lnTo>
                  <a:lnTo>
                    <a:pt x="1790948" y="437329"/>
                  </a:lnTo>
                  <a:lnTo>
                    <a:pt x="1869035" y="438178"/>
                  </a:lnTo>
                  <a:lnTo>
                    <a:pt x="1947965" y="438708"/>
                  </a:lnTo>
                  <a:lnTo>
                    <a:pt x="2027682" y="438911"/>
                  </a:lnTo>
                  <a:lnTo>
                    <a:pt x="2107398" y="438708"/>
                  </a:lnTo>
                  <a:lnTo>
                    <a:pt x="2186328" y="438178"/>
                  </a:lnTo>
                  <a:lnTo>
                    <a:pt x="2264415" y="437329"/>
                  </a:lnTo>
                  <a:lnTo>
                    <a:pt x="2341604" y="436166"/>
                  </a:lnTo>
                  <a:lnTo>
                    <a:pt x="2417837" y="434695"/>
                  </a:lnTo>
                  <a:lnTo>
                    <a:pt x="2493059" y="432923"/>
                  </a:lnTo>
                  <a:lnTo>
                    <a:pt x="2567215" y="430856"/>
                  </a:lnTo>
                  <a:lnTo>
                    <a:pt x="2640247" y="428499"/>
                  </a:lnTo>
                  <a:lnTo>
                    <a:pt x="2712101" y="425859"/>
                  </a:lnTo>
                  <a:lnTo>
                    <a:pt x="2782719" y="422942"/>
                  </a:lnTo>
                  <a:lnTo>
                    <a:pt x="2852047" y="419753"/>
                  </a:lnTo>
                  <a:lnTo>
                    <a:pt x="2920028" y="416299"/>
                  </a:lnTo>
                  <a:lnTo>
                    <a:pt x="2986606" y="412586"/>
                  </a:lnTo>
                  <a:lnTo>
                    <a:pt x="3051725" y="408621"/>
                  </a:lnTo>
                  <a:lnTo>
                    <a:pt x="3115329" y="404408"/>
                  </a:lnTo>
                  <a:lnTo>
                    <a:pt x="3177362" y="399954"/>
                  </a:lnTo>
                  <a:lnTo>
                    <a:pt x="3237768" y="395266"/>
                  </a:lnTo>
                  <a:lnTo>
                    <a:pt x="3296491" y="390348"/>
                  </a:lnTo>
                  <a:lnTo>
                    <a:pt x="3353476" y="385208"/>
                  </a:lnTo>
                  <a:lnTo>
                    <a:pt x="3408665" y="379852"/>
                  </a:lnTo>
                  <a:lnTo>
                    <a:pt x="3462004" y="374284"/>
                  </a:lnTo>
                  <a:lnTo>
                    <a:pt x="3513435" y="368513"/>
                  </a:lnTo>
                  <a:lnTo>
                    <a:pt x="3562904" y="362542"/>
                  </a:lnTo>
                  <a:lnTo>
                    <a:pt x="3610353" y="356380"/>
                  </a:lnTo>
                  <a:lnTo>
                    <a:pt x="3655728" y="350031"/>
                  </a:lnTo>
                  <a:lnTo>
                    <a:pt x="3698972" y="343501"/>
                  </a:lnTo>
                  <a:lnTo>
                    <a:pt x="3740028" y="336798"/>
                  </a:lnTo>
                  <a:lnTo>
                    <a:pt x="3778842" y="329926"/>
                  </a:lnTo>
                  <a:lnTo>
                    <a:pt x="3849517" y="315702"/>
                  </a:lnTo>
                  <a:lnTo>
                    <a:pt x="3910548" y="300878"/>
                  </a:lnTo>
                  <a:lnTo>
                    <a:pt x="3961487" y="285503"/>
                  </a:lnTo>
                  <a:lnTo>
                    <a:pt x="4001886" y="269624"/>
                  </a:lnTo>
                  <a:lnTo>
                    <a:pt x="4041742" y="244969"/>
                  </a:lnTo>
                  <a:lnTo>
                    <a:pt x="4055363" y="219455"/>
                  </a:lnTo>
                  <a:lnTo>
                    <a:pt x="4053831" y="210865"/>
                  </a:lnTo>
                  <a:lnTo>
                    <a:pt x="4017993" y="177399"/>
                  </a:lnTo>
                  <a:lnTo>
                    <a:pt x="3983032" y="161287"/>
                  </a:lnTo>
                  <a:lnTo>
                    <a:pt x="3937307" y="145653"/>
                  </a:lnTo>
                  <a:lnTo>
                    <a:pt x="3881266" y="130547"/>
                  </a:lnTo>
                  <a:lnTo>
                    <a:pt x="3815357" y="116017"/>
                  </a:lnTo>
                  <a:lnTo>
                    <a:pt x="3740028" y="102110"/>
                  </a:lnTo>
                  <a:lnTo>
                    <a:pt x="3698972" y="95406"/>
                  </a:lnTo>
                  <a:lnTo>
                    <a:pt x="3655728" y="88877"/>
                  </a:lnTo>
                  <a:lnTo>
                    <a:pt x="3610353" y="82527"/>
                  </a:lnTo>
                  <a:lnTo>
                    <a:pt x="3562904" y="76364"/>
                  </a:lnTo>
                  <a:lnTo>
                    <a:pt x="3513435" y="70394"/>
                  </a:lnTo>
                  <a:lnTo>
                    <a:pt x="3462004" y="64622"/>
                  </a:lnTo>
                  <a:lnTo>
                    <a:pt x="3408665" y="59054"/>
                  </a:lnTo>
                  <a:lnTo>
                    <a:pt x="3353476" y="53698"/>
                  </a:lnTo>
                  <a:lnTo>
                    <a:pt x="3296491" y="48557"/>
                  </a:lnTo>
                  <a:lnTo>
                    <a:pt x="3237768" y="43640"/>
                  </a:lnTo>
                  <a:lnTo>
                    <a:pt x="3177362" y="38951"/>
                  </a:lnTo>
                  <a:lnTo>
                    <a:pt x="3115329" y="34498"/>
                  </a:lnTo>
                  <a:lnTo>
                    <a:pt x="3051725" y="30285"/>
                  </a:lnTo>
                  <a:lnTo>
                    <a:pt x="2986606" y="26319"/>
                  </a:lnTo>
                  <a:lnTo>
                    <a:pt x="2920028" y="22606"/>
                  </a:lnTo>
                  <a:lnTo>
                    <a:pt x="2852047" y="19153"/>
                  </a:lnTo>
                  <a:lnTo>
                    <a:pt x="2782719" y="15964"/>
                  </a:lnTo>
                  <a:lnTo>
                    <a:pt x="2712101" y="13047"/>
                  </a:lnTo>
                  <a:lnTo>
                    <a:pt x="2640247" y="10407"/>
                  </a:lnTo>
                  <a:lnTo>
                    <a:pt x="2567215" y="8051"/>
                  </a:lnTo>
                  <a:lnTo>
                    <a:pt x="2493059" y="5984"/>
                  </a:lnTo>
                  <a:lnTo>
                    <a:pt x="2417837" y="4212"/>
                  </a:lnTo>
                  <a:lnTo>
                    <a:pt x="2341604" y="2742"/>
                  </a:lnTo>
                  <a:lnTo>
                    <a:pt x="2264415" y="1580"/>
                  </a:lnTo>
                  <a:lnTo>
                    <a:pt x="2186328" y="731"/>
                  </a:lnTo>
                  <a:lnTo>
                    <a:pt x="2107398" y="203"/>
                  </a:lnTo>
                  <a:lnTo>
                    <a:pt x="2027682" y="0"/>
                  </a:lnTo>
                  <a:close/>
                </a:path>
              </a:pathLst>
            </a:custGeom>
            <a:solidFill>
              <a:srgbClr val="DDBB78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75991" y="1028700"/>
              <a:ext cx="2721863" cy="84734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53515" y="5830824"/>
              <a:ext cx="2883407" cy="3518916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523" y="0"/>
            <a:ext cx="1141629" cy="1382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4100" y="876300"/>
            <a:ext cx="1107996" cy="7024318"/>
          </a:xfrm>
          <a:prstGeom prst="rect">
            <a:avLst/>
          </a:prstGeom>
        </p:spPr>
        <p:txBody>
          <a:bodyPr vert="vert270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7200" b="1" spc="-60" dirty="0">
                <a:solidFill>
                  <a:srgbClr val="002060"/>
                </a:solidFill>
                <a:latin typeface="Tahoma"/>
                <a:cs typeface="Tahoma"/>
              </a:rPr>
              <a:t>Alur</a:t>
            </a:r>
            <a:r>
              <a:rPr sz="7200" b="1" spc="459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7200" b="1" spc="-114" dirty="0">
                <a:solidFill>
                  <a:srgbClr val="002060"/>
                </a:solidFill>
                <a:latin typeface="Tahoma"/>
                <a:cs typeface="Tahoma"/>
              </a:rPr>
              <a:t>Proses</a:t>
            </a:r>
            <a:endParaRPr sz="7200" dirty="0">
              <a:solidFill>
                <a:srgbClr val="002060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8609" y="5764733"/>
            <a:ext cx="80581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15" dirty="0">
                <a:latin typeface="Calibri"/>
                <a:cs typeface="Calibri"/>
              </a:rPr>
              <a:t>DOSEN</a:t>
            </a:r>
            <a:endParaRPr sz="2100" dirty="0">
              <a:latin typeface="Calibri"/>
              <a:cs typeface="Calibri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743200" y="1995677"/>
            <a:ext cx="13334237" cy="6257544"/>
            <a:chOff x="2743200" y="1995677"/>
            <a:chExt cx="13334237" cy="6257544"/>
          </a:xfrm>
        </p:grpSpPr>
        <p:grpSp>
          <p:nvGrpSpPr>
            <p:cNvPr id="3" name="object 3"/>
            <p:cNvGrpSpPr/>
            <p:nvPr/>
          </p:nvGrpSpPr>
          <p:grpSpPr>
            <a:xfrm>
              <a:off x="2743200" y="2781300"/>
              <a:ext cx="4152900" cy="4876800"/>
              <a:chOff x="2743200" y="2781300"/>
              <a:chExt cx="4152900" cy="4876800"/>
            </a:xfrm>
          </p:grpSpPr>
          <p:pic>
            <p:nvPicPr>
              <p:cNvPr id="4" name="object 4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743200" y="4418076"/>
                <a:ext cx="1470660" cy="1795272"/>
              </a:xfrm>
              <a:prstGeom prst="rect">
                <a:avLst/>
              </a:prstGeom>
              <a:ln>
                <a:solidFill>
                  <a:schemeClr val="tx2"/>
                </a:solidFill>
              </a:ln>
            </p:spPr>
          </p:pic>
          <p:sp>
            <p:nvSpPr>
              <p:cNvPr id="5" name="object 5"/>
              <p:cNvSpPr/>
              <p:nvPr/>
            </p:nvSpPr>
            <p:spPr>
              <a:xfrm>
                <a:off x="4213860" y="2781299"/>
                <a:ext cx="2668905" cy="2540635"/>
              </a:xfrm>
              <a:custGeom>
                <a:avLst/>
                <a:gdLst/>
                <a:ahLst/>
                <a:cxnLst/>
                <a:rect l="l" t="t" r="r" b="b"/>
                <a:pathLst>
                  <a:path w="2668904" h="2540635">
                    <a:moveTo>
                      <a:pt x="2668524" y="25781"/>
                    </a:moveTo>
                    <a:lnTo>
                      <a:pt x="2591054" y="0"/>
                    </a:lnTo>
                    <a:lnTo>
                      <a:pt x="2591054" y="21463"/>
                    </a:lnTo>
                    <a:lnTo>
                      <a:pt x="2604008" y="21463"/>
                    </a:lnTo>
                    <a:lnTo>
                      <a:pt x="1340739" y="25781"/>
                    </a:lnTo>
                    <a:lnTo>
                      <a:pt x="2591054" y="21463"/>
                    </a:lnTo>
                    <a:lnTo>
                      <a:pt x="1334262" y="21463"/>
                    </a:lnTo>
                    <a:lnTo>
                      <a:pt x="1330706" y="21463"/>
                    </a:lnTo>
                    <a:lnTo>
                      <a:pt x="1327785" y="23368"/>
                    </a:lnTo>
                    <a:lnTo>
                      <a:pt x="1327785" y="2531872"/>
                    </a:lnTo>
                    <a:lnTo>
                      <a:pt x="0" y="2531872"/>
                    </a:lnTo>
                    <a:lnTo>
                      <a:pt x="0" y="2540508"/>
                    </a:lnTo>
                    <a:lnTo>
                      <a:pt x="1337818" y="2540508"/>
                    </a:lnTo>
                    <a:lnTo>
                      <a:pt x="1340739" y="2538603"/>
                    </a:lnTo>
                    <a:lnTo>
                      <a:pt x="1340739" y="29972"/>
                    </a:lnTo>
                    <a:lnTo>
                      <a:pt x="2591054" y="29972"/>
                    </a:lnTo>
                    <a:lnTo>
                      <a:pt x="2591054" y="51435"/>
                    </a:lnTo>
                    <a:lnTo>
                      <a:pt x="2668524" y="2578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4213860" y="5309615"/>
                <a:ext cx="2682240" cy="2348865"/>
              </a:xfrm>
              <a:custGeom>
                <a:avLst/>
                <a:gdLst/>
                <a:ahLst/>
                <a:cxnLst/>
                <a:rect l="l" t="t" r="r" b="b"/>
                <a:pathLst>
                  <a:path w="2682240" h="2348865">
                    <a:moveTo>
                      <a:pt x="2682240" y="2321814"/>
                    </a:moveTo>
                    <a:lnTo>
                      <a:pt x="2604770" y="2295144"/>
                    </a:lnTo>
                    <a:lnTo>
                      <a:pt x="2604770" y="2317369"/>
                    </a:lnTo>
                    <a:lnTo>
                      <a:pt x="1347470" y="2317369"/>
                    </a:lnTo>
                    <a:lnTo>
                      <a:pt x="1347470" y="2032"/>
                    </a:lnTo>
                    <a:lnTo>
                      <a:pt x="1344676" y="0"/>
                    </a:lnTo>
                    <a:lnTo>
                      <a:pt x="1340993" y="0"/>
                    </a:lnTo>
                    <a:lnTo>
                      <a:pt x="1340993" y="8890"/>
                    </a:lnTo>
                    <a:lnTo>
                      <a:pt x="1340993" y="9144"/>
                    </a:lnTo>
                    <a:lnTo>
                      <a:pt x="1337716" y="9144"/>
                    </a:lnTo>
                    <a:lnTo>
                      <a:pt x="1337716" y="6604"/>
                    </a:lnTo>
                    <a:lnTo>
                      <a:pt x="1340993" y="8890"/>
                    </a:lnTo>
                    <a:lnTo>
                      <a:pt x="1340993" y="0"/>
                    </a:lnTo>
                    <a:lnTo>
                      <a:pt x="0" y="0"/>
                    </a:lnTo>
                    <a:lnTo>
                      <a:pt x="0" y="8890"/>
                    </a:lnTo>
                    <a:lnTo>
                      <a:pt x="1334643" y="8890"/>
                    </a:lnTo>
                    <a:lnTo>
                      <a:pt x="1334643" y="9144"/>
                    </a:lnTo>
                    <a:lnTo>
                      <a:pt x="1334643" y="2324354"/>
                    </a:lnTo>
                    <a:lnTo>
                      <a:pt x="1336649" y="2324354"/>
                    </a:lnTo>
                    <a:lnTo>
                      <a:pt x="1336649" y="2326894"/>
                    </a:lnTo>
                    <a:lnTo>
                      <a:pt x="1340993" y="2326894"/>
                    </a:lnTo>
                    <a:lnTo>
                      <a:pt x="1340993" y="2326259"/>
                    </a:lnTo>
                    <a:lnTo>
                      <a:pt x="2604770" y="2326259"/>
                    </a:lnTo>
                    <a:lnTo>
                      <a:pt x="1347470" y="2321814"/>
                    </a:lnTo>
                    <a:lnTo>
                      <a:pt x="2617724" y="2326259"/>
                    </a:lnTo>
                    <a:lnTo>
                      <a:pt x="2604770" y="2326259"/>
                    </a:lnTo>
                    <a:lnTo>
                      <a:pt x="2604770" y="2348484"/>
                    </a:lnTo>
                    <a:lnTo>
                      <a:pt x="2682240" y="232181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" name="object 7"/>
            <p:cNvSpPr/>
            <p:nvPr/>
          </p:nvSpPr>
          <p:spPr>
            <a:xfrm>
              <a:off x="12780264" y="2711195"/>
              <a:ext cx="858519" cy="119380"/>
            </a:xfrm>
            <a:custGeom>
              <a:avLst/>
              <a:gdLst/>
              <a:ahLst/>
              <a:cxnLst/>
              <a:rect l="l" t="t" r="r" b="b"/>
              <a:pathLst>
                <a:path w="858519" h="119380">
                  <a:moveTo>
                    <a:pt x="858012" y="59436"/>
                  </a:moveTo>
                  <a:lnTo>
                    <a:pt x="806450" y="0"/>
                  </a:lnTo>
                  <a:lnTo>
                    <a:pt x="806450" y="49530"/>
                  </a:lnTo>
                  <a:lnTo>
                    <a:pt x="0" y="49530"/>
                  </a:lnTo>
                  <a:lnTo>
                    <a:pt x="0" y="69342"/>
                  </a:lnTo>
                  <a:lnTo>
                    <a:pt x="806450" y="69342"/>
                  </a:lnTo>
                  <a:lnTo>
                    <a:pt x="806450" y="118872"/>
                  </a:lnTo>
                  <a:lnTo>
                    <a:pt x="858012" y="594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8" name="object 8"/>
            <p:cNvGrpSpPr/>
            <p:nvPr/>
          </p:nvGrpSpPr>
          <p:grpSpPr>
            <a:xfrm>
              <a:off x="9541764" y="7577328"/>
              <a:ext cx="1289685" cy="79375"/>
              <a:chOff x="9541764" y="7577328"/>
              <a:chExt cx="1289685" cy="79375"/>
            </a:xfrm>
          </p:grpSpPr>
          <p:pic>
            <p:nvPicPr>
              <p:cNvPr id="9" name="object 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753598" y="7577328"/>
                <a:ext cx="77470" cy="79248"/>
              </a:xfrm>
              <a:prstGeom prst="rect">
                <a:avLst/>
              </a:prstGeom>
            </p:spPr>
          </p:pic>
          <p:sp>
            <p:nvSpPr>
              <p:cNvPr id="10" name="object 10"/>
              <p:cNvSpPr/>
              <p:nvPr/>
            </p:nvSpPr>
            <p:spPr>
              <a:xfrm>
                <a:off x="9541764" y="7577328"/>
                <a:ext cx="1289685" cy="46355"/>
              </a:xfrm>
              <a:custGeom>
                <a:avLst/>
                <a:gdLst/>
                <a:ahLst/>
                <a:cxnLst/>
                <a:rect l="l" t="t" r="r" b="b"/>
                <a:pathLst>
                  <a:path w="1289684" h="46354">
                    <a:moveTo>
                      <a:pt x="1211833" y="0"/>
                    </a:moveTo>
                    <a:lnTo>
                      <a:pt x="1224787" y="33020"/>
                    </a:lnTo>
                    <a:lnTo>
                      <a:pt x="0" y="33020"/>
                    </a:lnTo>
                    <a:lnTo>
                      <a:pt x="0" y="46228"/>
                    </a:lnTo>
                    <a:lnTo>
                      <a:pt x="1224787" y="46228"/>
                    </a:lnTo>
                    <a:lnTo>
                      <a:pt x="1289303" y="39624"/>
                    </a:lnTo>
                    <a:lnTo>
                      <a:pt x="1211833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11211306" y="6980681"/>
              <a:ext cx="2362200" cy="1272540"/>
            </a:xfrm>
            <a:prstGeom prst="rect">
              <a:avLst/>
            </a:prstGeom>
            <a:solidFill>
              <a:srgbClr val="FFFFFF"/>
            </a:solidFill>
            <a:ln w="25907">
              <a:solidFill>
                <a:srgbClr val="000000"/>
              </a:solidFill>
            </a:ln>
          </p:spPr>
          <p:txBody>
            <a:bodyPr vert="horz" wrap="square" lIns="0" tIns="571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45"/>
                </a:spcBef>
              </a:pPr>
              <a:endParaRPr sz="2950">
                <a:latin typeface="Times New Roman"/>
                <a:cs typeface="Times New Roman"/>
              </a:endParaRPr>
            </a:p>
            <a:p>
              <a:pPr marL="236220">
                <a:lnSpc>
                  <a:spcPct val="100000"/>
                </a:lnSpc>
              </a:pPr>
              <a:r>
                <a:rPr sz="2000" spc="-15" dirty="0">
                  <a:latin typeface="Calibri"/>
                  <a:cs typeface="Calibri"/>
                  <a:hlinkClick r:id="rId4" action="ppaction://hlinksldjump"/>
                </a:rPr>
                <a:t>Mengoreksi</a:t>
              </a:r>
              <a:r>
                <a:rPr sz="2000" spc="-35" dirty="0">
                  <a:latin typeface="Calibri"/>
                  <a:cs typeface="Calibri"/>
                  <a:hlinkClick r:id="rId4" action="ppaction://hlinksldjump"/>
                </a:rPr>
                <a:t> </a:t>
              </a:r>
              <a:r>
                <a:rPr sz="2000" spc="-60" dirty="0">
                  <a:latin typeface="Calibri"/>
                  <a:cs typeface="Calibri"/>
                  <a:hlinkClick r:id="rId4" action="ppaction://hlinksldjump"/>
                </a:rPr>
                <a:t>Tugas</a:t>
              </a:r>
              <a:endParaRPr sz="2000">
                <a:latin typeface="Calibri"/>
                <a:cs typeface="Calibri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6974585" y="6980681"/>
              <a:ext cx="2362200" cy="1272540"/>
            </a:xfrm>
            <a:prstGeom prst="rect">
              <a:avLst/>
            </a:prstGeom>
            <a:solidFill>
              <a:srgbClr val="FFFFFF"/>
            </a:solidFill>
            <a:ln w="25907">
              <a:solidFill>
                <a:srgbClr val="000000"/>
              </a:solidFill>
            </a:ln>
          </p:spPr>
          <p:txBody>
            <a:bodyPr vert="horz" wrap="square" lIns="0" tIns="571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45"/>
                </a:spcBef>
              </a:pPr>
              <a:endParaRPr sz="2950" dirty="0">
                <a:latin typeface="Times New Roman"/>
                <a:cs typeface="Times New Roman"/>
              </a:endParaRPr>
            </a:p>
            <a:p>
              <a:pPr marL="333375">
                <a:lnSpc>
                  <a:spcPct val="100000"/>
                </a:lnSpc>
              </a:pPr>
              <a:r>
                <a:rPr sz="2000" spc="-5" dirty="0">
                  <a:latin typeface="Calibri"/>
                  <a:cs typeface="Calibri"/>
                  <a:hlinkClick r:id="rId5" action="ppaction://hlinksldjump"/>
                </a:rPr>
                <a:t>Membuat</a:t>
              </a:r>
              <a:r>
                <a:rPr sz="2000" spc="-40" dirty="0">
                  <a:latin typeface="Calibri"/>
                  <a:cs typeface="Calibri"/>
                  <a:hlinkClick r:id="rId5" action="ppaction://hlinksldjump"/>
                </a:rPr>
                <a:t> </a:t>
              </a:r>
              <a:r>
                <a:rPr sz="2000" spc="-60" dirty="0">
                  <a:latin typeface="Calibri"/>
                  <a:cs typeface="Calibri"/>
                  <a:hlinkClick r:id="rId5" action="ppaction://hlinksldjump"/>
                </a:rPr>
                <a:t>Tugas</a:t>
              </a:r>
              <a:endParaRPr sz="2000" dirty="0">
                <a:latin typeface="Calibri"/>
                <a:cs typeface="Calibri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10342626" y="2094738"/>
              <a:ext cx="2360930" cy="1274445"/>
            </a:xfrm>
            <a:prstGeom prst="rect">
              <a:avLst/>
            </a:prstGeom>
            <a:solidFill>
              <a:srgbClr val="FFFFFF"/>
            </a:solidFill>
            <a:ln w="25907">
              <a:solidFill>
                <a:srgbClr val="000000"/>
              </a:solidFill>
            </a:ln>
          </p:spPr>
          <p:txBody>
            <a:bodyPr vert="horz" wrap="square" lIns="0" tIns="444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35"/>
                </a:spcBef>
              </a:pPr>
              <a:endParaRPr sz="1850">
                <a:latin typeface="Times New Roman"/>
                <a:cs typeface="Times New Roman"/>
              </a:endParaRPr>
            </a:p>
            <a:p>
              <a:pPr marL="607695" marR="308610" indent="-292735">
                <a:lnSpc>
                  <a:spcPct val="103000"/>
                </a:lnSpc>
              </a:pPr>
              <a:r>
                <a:rPr sz="2000" dirty="0">
                  <a:latin typeface="Calibri"/>
                  <a:cs typeface="Calibri"/>
                  <a:hlinkClick r:id="rId6" action="ppaction://hlinksldjump"/>
                </a:rPr>
                <a:t>Men</a:t>
              </a:r>
              <a:r>
                <a:rPr sz="2000" dirty="0">
                  <a:latin typeface="Calibri"/>
                  <a:cs typeface="Calibri"/>
                  <a:hlinkClick r:id="rId7" action="ppaction://hlinksldjump"/>
                </a:rPr>
                <a:t>gisi</a:t>
              </a:r>
              <a:r>
                <a:rPr sz="2000" spc="-55" dirty="0">
                  <a:latin typeface="Calibri"/>
                  <a:cs typeface="Calibri"/>
                  <a:hlinkClick r:id="rId7" action="ppaction://hlinksldjump"/>
                </a:rPr>
                <a:t> </a:t>
              </a:r>
              <a:r>
                <a:rPr sz="2000" spc="-15" dirty="0">
                  <a:latin typeface="Calibri"/>
                  <a:cs typeface="Calibri"/>
                  <a:hlinkClick r:id="rId7" action="ppaction://hlinksldjump"/>
                </a:rPr>
                <a:t>Presensi </a:t>
              </a:r>
              <a:r>
                <a:rPr sz="2000" spc="-434" dirty="0">
                  <a:latin typeface="Calibri"/>
                  <a:cs typeface="Calibri"/>
                  <a:hlinkClick r:id="rId7" action="ppaction://hlinksldjump"/>
                </a:rPr>
                <a:t> </a:t>
              </a:r>
              <a:r>
                <a:rPr sz="2000" spc="-10" dirty="0">
                  <a:latin typeface="Calibri"/>
                  <a:cs typeface="Calibri"/>
                  <a:hlinkClick r:id="rId7" action="ppaction://hlinksldjump"/>
                </a:rPr>
                <a:t>Mahasiswa</a:t>
              </a:r>
              <a:endParaRPr sz="2000">
                <a:latin typeface="Calibri"/>
                <a:cs typeface="Calibri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13715237" y="4153661"/>
              <a:ext cx="2362200" cy="1272540"/>
            </a:xfrm>
            <a:prstGeom prst="rect">
              <a:avLst/>
            </a:prstGeom>
            <a:solidFill>
              <a:srgbClr val="FFFFFF"/>
            </a:solidFill>
            <a:ln w="25907">
              <a:solidFill>
                <a:srgbClr val="000000"/>
              </a:solidFill>
            </a:ln>
          </p:spPr>
          <p:txBody>
            <a:bodyPr vert="horz" wrap="square" lIns="0" tIns="444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35"/>
                </a:spcBef>
              </a:pPr>
              <a:endParaRPr sz="1850">
                <a:latin typeface="Times New Roman"/>
                <a:cs typeface="Times New Roman"/>
              </a:endParaRPr>
            </a:p>
            <a:p>
              <a:pPr marL="575310" marR="428625" indent="-137160">
                <a:lnSpc>
                  <a:spcPct val="103000"/>
                </a:lnSpc>
              </a:pPr>
              <a:r>
                <a:rPr sz="2000" dirty="0">
                  <a:latin typeface="Calibri"/>
                  <a:cs typeface="Calibri"/>
                  <a:hlinkClick r:id="rId8" action="ppaction://hlinksldjump"/>
                </a:rPr>
                <a:t>Upload</a:t>
              </a:r>
              <a:r>
                <a:rPr sz="2000" spc="-110" dirty="0">
                  <a:latin typeface="Calibri"/>
                  <a:cs typeface="Calibri"/>
                  <a:hlinkClick r:id="rId8" action="ppaction://hlinksldjump"/>
                </a:rPr>
                <a:t> </a:t>
              </a:r>
              <a:r>
                <a:rPr sz="2000" spc="-15" dirty="0">
                  <a:latin typeface="Calibri"/>
                  <a:cs typeface="Calibri"/>
                  <a:hlinkClick r:id="rId8" action="ppaction://hlinksldjump"/>
                </a:rPr>
                <a:t>Materi </a:t>
              </a:r>
              <a:r>
                <a:rPr sz="2000" spc="-434" dirty="0">
                  <a:latin typeface="Calibri"/>
                  <a:cs typeface="Calibri"/>
                  <a:hlinkClick r:id="rId8" action="ppaction://hlinksldjump"/>
                </a:rPr>
                <a:t> </a:t>
              </a:r>
              <a:r>
                <a:rPr sz="2000" spc="-10" dirty="0">
                  <a:latin typeface="Calibri"/>
                  <a:cs typeface="Calibri"/>
                  <a:hlinkClick r:id="rId8" action="ppaction://hlinksldjump"/>
                </a:rPr>
                <a:t>Perkuliahan</a:t>
              </a:r>
              <a:endParaRPr sz="2000">
                <a:latin typeface="Calibri"/>
                <a:cs typeface="Calibri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3715237" y="1995677"/>
              <a:ext cx="2362200" cy="1272540"/>
            </a:xfrm>
            <a:prstGeom prst="rect">
              <a:avLst/>
            </a:prstGeom>
            <a:solidFill>
              <a:srgbClr val="FFFFFF"/>
            </a:solidFill>
            <a:ln w="25907">
              <a:solidFill>
                <a:srgbClr val="000000"/>
              </a:solidFill>
            </a:ln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endParaRPr sz="2050">
                <a:latin typeface="Times New Roman"/>
                <a:cs typeface="Times New Roman"/>
              </a:endParaRPr>
            </a:p>
            <a:p>
              <a:pPr marL="720090" marR="378460" indent="-288290">
                <a:lnSpc>
                  <a:spcPct val="100000"/>
                </a:lnSpc>
              </a:pPr>
              <a:r>
                <a:rPr sz="2000" dirty="0">
                  <a:latin typeface="Calibri"/>
                  <a:cs typeface="Calibri"/>
                  <a:hlinkClick r:id="rId9" action="ppaction://hlinksldjump"/>
                </a:rPr>
                <a:t>Me</a:t>
              </a:r>
              <a:r>
                <a:rPr sz="2000" spc="-35" dirty="0">
                  <a:latin typeface="Calibri"/>
                  <a:cs typeface="Calibri"/>
                  <a:hlinkClick r:id="rId9" action="ppaction://hlinksldjump"/>
                </a:rPr>
                <a:t>n</a:t>
              </a:r>
              <a:r>
                <a:rPr sz="2000" spc="-20" dirty="0">
                  <a:latin typeface="Calibri"/>
                  <a:cs typeface="Calibri"/>
                  <a:hlinkClick r:id="rId9" action="ppaction://hlinksldjump"/>
                </a:rPr>
                <a:t>y</a:t>
              </a:r>
              <a:r>
                <a:rPr sz="2000" dirty="0">
                  <a:latin typeface="Calibri"/>
                  <a:cs typeface="Calibri"/>
                  <a:hlinkClick r:id="rId9" action="ppaction://hlinksldjump"/>
                </a:rPr>
                <a:t>e</a:t>
              </a:r>
              <a:r>
                <a:rPr sz="2000" spc="-10" dirty="0">
                  <a:latin typeface="Calibri"/>
                  <a:cs typeface="Calibri"/>
                  <a:hlinkClick r:id="rId9" action="ppaction://hlinksldjump"/>
                </a:rPr>
                <a:t>l</a:t>
              </a:r>
              <a:r>
                <a:rPr sz="2000" dirty="0">
                  <a:latin typeface="Calibri"/>
                  <a:cs typeface="Calibri"/>
                  <a:hlinkClick r:id="rId9" action="ppaction://hlinksldjump"/>
                </a:rPr>
                <a:t>esa</a:t>
              </a:r>
              <a:r>
                <a:rPr sz="2000" spc="-10" dirty="0">
                  <a:latin typeface="Calibri"/>
                  <a:cs typeface="Calibri"/>
                  <a:hlinkClick r:id="rId9" action="ppaction://hlinksldjump"/>
                </a:rPr>
                <a:t>i</a:t>
              </a:r>
              <a:r>
                <a:rPr sz="2000" spc="-40" dirty="0">
                  <a:latin typeface="Calibri"/>
                  <a:cs typeface="Calibri"/>
                  <a:hlinkClick r:id="rId9" action="ppaction://hlinksldjump"/>
                </a:rPr>
                <a:t>k</a:t>
              </a:r>
              <a:r>
                <a:rPr sz="2000" dirty="0">
                  <a:latin typeface="Calibri"/>
                  <a:cs typeface="Calibri"/>
                  <a:hlinkClick r:id="rId9" action="ppaction://hlinksldjump"/>
                </a:rPr>
                <a:t>an  </a:t>
              </a:r>
              <a:r>
                <a:rPr sz="2000" spc="-10" dirty="0">
                  <a:latin typeface="Calibri"/>
                  <a:cs typeface="Calibri"/>
                  <a:hlinkClick r:id="rId9" action="ppaction://hlinksldjump"/>
                </a:rPr>
                <a:t>Pertemuan</a:t>
              </a:r>
              <a:endParaRPr sz="2000">
                <a:latin typeface="Calibri"/>
                <a:cs typeface="Calibri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6896861" y="2145029"/>
              <a:ext cx="2360930" cy="1274445"/>
            </a:xfrm>
            <a:prstGeom prst="rect">
              <a:avLst/>
            </a:prstGeom>
            <a:solidFill>
              <a:srgbClr val="FFFFFF"/>
            </a:solidFill>
            <a:ln w="25907">
              <a:solidFill>
                <a:srgbClr val="000000"/>
              </a:solidFill>
            </a:ln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endParaRPr sz="1900" dirty="0">
                <a:latin typeface="Times New Roman"/>
                <a:cs typeface="Times New Roman"/>
              </a:endParaRPr>
            </a:p>
            <a:p>
              <a:pPr marL="631190" marR="628650" indent="88265">
                <a:lnSpc>
                  <a:spcPct val="102000"/>
                </a:lnSpc>
                <a:spcBef>
                  <a:spcPts val="5"/>
                </a:spcBef>
              </a:pPr>
              <a:r>
                <a:rPr sz="2000" dirty="0">
                  <a:latin typeface="Calibri"/>
                  <a:cs typeface="Calibri"/>
                  <a:hlinkClick r:id="rId7" action="ppaction://hlinksldjump"/>
                </a:rPr>
                <a:t>Memulai </a:t>
              </a:r>
              <a:r>
                <a:rPr sz="2000" spc="5" dirty="0">
                  <a:latin typeface="Calibri"/>
                  <a:cs typeface="Calibri"/>
                </a:rPr>
                <a:t> </a:t>
              </a:r>
              <a:r>
                <a:rPr sz="2000" spc="-40" dirty="0">
                  <a:latin typeface="Calibri"/>
                  <a:cs typeface="Calibri"/>
                  <a:hlinkClick r:id="rId7" action="ppaction://hlinksldjump"/>
                </a:rPr>
                <a:t>P</a:t>
              </a:r>
              <a:r>
                <a:rPr sz="2000" dirty="0">
                  <a:latin typeface="Calibri"/>
                  <a:cs typeface="Calibri"/>
                  <a:hlinkClick r:id="rId7" action="ppaction://hlinksldjump"/>
                </a:rPr>
                <a:t>er</a:t>
              </a:r>
              <a:r>
                <a:rPr sz="2000" spc="-30" dirty="0">
                  <a:latin typeface="Calibri"/>
                  <a:cs typeface="Calibri"/>
                  <a:hlinkClick r:id="rId7" action="ppaction://hlinksldjump"/>
                </a:rPr>
                <a:t>k</a:t>
              </a:r>
              <a:r>
                <a:rPr sz="2000" spc="-5" dirty="0">
                  <a:latin typeface="Calibri"/>
                  <a:cs typeface="Calibri"/>
                  <a:hlinkClick r:id="rId7" action="ppaction://hlinksldjump"/>
                </a:rPr>
                <a:t>ulihan</a:t>
              </a:r>
              <a:endParaRPr sz="2000" dirty="0">
                <a:latin typeface="Calibri"/>
                <a:cs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9369552" y="2711195"/>
              <a:ext cx="859790" cy="119380"/>
            </a:xfrm>
            <a:custGeom>
              <a:avLst/>
              <a:gdLst/>
              <a:ahLst/>
              <a:cxnLst/>
              <a:rect l="l" t="t" r="r" b="b"/>
              <a:pathLst>
                <a:path w="859790" h="119380">
                  <a:moveTo>
                    <a:pt x="859536" y="59436"/>
                  </a:moveTo>
                  <a:lnTo>
                    <a:pt x="807847" y="0"/>
                  </a:lnTo>
                  <a:lnTo>
                    <a:pt x="807847" y="49530"/>
                  </a:lnTo>
                  <a:lnTo>
                    <a:pt x="0" y="49530"/>
                  </a:lnTo>
                  <a:lnTo>
                    <a:pt x="0" y="69342"/>
                  </a:lnTo>
                  <a:lnTo>
                    <a:pt x="807847" y="69342"/>
                  </a:lnTo>
                  <a:lnTo>
                    <a:pt x="807847" y="118872"/>
                  </a:lnTo>
                  <a:lnTo>
                    <a:pt x="859536" y="594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895576" y="3267709"/>
              <a:ext cx="117475" cy="859790"/>
            </a:xfrm>
            <a:custGeom>
              <a:avLst/>
              <a:gdLst/>
              <a:ahLst/>
              <a:cxnLst/>
              <a:rect l="l" t="t" r="r" b="b"/>
              <a:pathLst>
                <a:path w="117475" h="859789">
                  <a:moveTo>
                    <a:pt x="117348" y="807593"/>
                  </a:moveTo>
                  <a:lnTo>
                    <a:pt x="68453" y="807593"/>
                  </a:lnTo>
                  <a:lnTo>
                    <a:pt x="68453" y="0"/>
                  </a:lnTo>
                  <a:lnTo>
                    <a:pt x="53873" y="0"/>
                  </a:lnTo>
                  <a:lnTo>
                    <a:pt x="53873" y="816610"/>
                  </a:lnTo>
                  <a:lnTo>
                    <a:pt x="53873" y="838149"/>
                  </a:lnTo>
                  <a:lnTo>
                    <a:pt x="48971" y="816610"/>
                  </a:lnTo>
                  <a:lnTo>
                    <a:pt x="53873" y="816610"/>
                  </a:lnTo>
                  <a:lnTo>
                    <a:pt x="53873" y="0"/>
                  </a:lnTo>
                  <a:lnTo>
                    <a:pt x="48895" y="0"/>
                  </a:lnTo>
                  <a:lnTo>
                    <a:pt x="48895" y="807593"/>
                  </a:lnTo>
                  <a:lnTo>
                    <a:pt x="0" y="807593"/>
                  </a:lnTo>
                  <a:lnTo>
                    <a:pt x="53873" y="855052"/>
                  </a:lnTo>
                  <a:lnTo>
                    <a:pt x="53873" y="859790"/>
                  </a:lnTo>
                  <a:lnTo>
                    <a:pt x="82600" y="859790"/>
                  </a:lnTo>
                  <a:lnTo>
                    <a:pt x="82600" y="816610"/>
                  </a:lnTo>
                  <a:lnTo>
                    <a:pt x="68453" y="816610"/>
                  </a:lnTo>
                  <a:lnTo>
                    <a:pt x="68453" y="816229"/>
                  </a:lnTo>
                  <a:lnTo>
                    <a:pt x="91452" y="812177"/>
                  </a:lnTo>
                  <a:lnTo>
                    <a:pt x="91452" y="816610"/>
                  </a:lnTo>
                  <a:lnTo>
                    <a:pt x="112153" y="816610"/>
                  </a:lnTo>
                  <a:lnTo>
                    <a:pt x="112153" y="808520"/>
                  </a:lnTo>
                  <a:lnTo>
                    <a:pt x="117348" y="8075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523" y="0"/>
            <a:ext cx="1141629" cy="1382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7109" y="500888"/>
            <a:ext cx="82251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0" dirty="0"/>
              <a:t>Baga</a:t>
            </a:r>
            <a:r>
              <a:rPr spc="-260" dirty="0"/>
              <a:t>i</a:t>
            </a:r>
            <a:r>
              <a:rPr spc="-480" dirty="0"/>
              <a:t>mana</a:t>
            </a:r>
            <a:r>
              <a:rPr spc="-330" dirty="0"/>
              <a:t> </a:t>
            </a:r>
            <a:r>
              <a:rPr spc="-380" dirty="0"/>
              <a:t>Car</a:t>
            </a:r>
            <a:r>
              <a:rPr spc="-395" dirty="0"/>
              <a:t>a</a:t>
            </a:r>
            <a:r>
              <a:rPr spc="-360" dirty="0"/>
              <a:t> </a:t>
            </a:r>
            <a:r>
              <a:rPr spc="-425" dirty="0"/>
              <a:t>Memulai</a:t>
            </a:r>
            <a:r>
              <a:rPr spc="-360" dirty="0"/>
              <a:t> </a:t>
            </a:r>
            <a:r>
              <a:rPr spc="-320" dirty="0"/>
              <a:t>Per</a:t>
            </a:r>
            <a:r>
              <a:rPr spc="-360" dirty="0"/>
              <a:t>kuliaha</a:t>
            </a:r>
            <a:r>
              <a:rPr spc="-450" dirty="0"/>
              <a:t>n</a:t>
            </a:r>
            <a:r>
              <a:rPr spc="-459"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8076" y="2508504"/>
            <a:ext cx="843280" cy="885825"/>
            <a:chOff x="608076" y="2508504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694944" y="3320796"/>
              <a:ext cx="669290" cy="73660"/>
            </a:xfrm>
            <a:custGeom>
              <a:avLst/>
              <a:gdLst/>
              <a:ahLst/>
              <a:cxnLst/>
              <a:rect l="l" t="t" r="r" b="b"/>
              <a:pathLst>
                <a:path w="669290" h="73660">
                  <a:moveTo>
                    <a:pt x="334518" y="0"/>
                  </a:moveTo>
                  <a:lnTo>
                    <a:pt x="257740" y="1006"/>
                  </a:lnTo>
                  <a:lnTo>
                    <a:pt x="187300" y="3774"/>
                  </a:lnTo>
                  <a:lnTo>
                    <a:pt x="125193" y="8090"/>
                  </a:lnTo>
                  <a:lnTo>
                    <a:pt x="73414" y="13742"/>
                  </a:lnTo>
                  <a:lnTo>
                    <a:pt x="33958" y="20516"/>
                  </a:lnTo>
                  <a:lnTo>
                    <a:pt x="0" y="36575"/>
                  </a:lnTo>
                  <a:lnTo>
                    <a:pt x="8822" y="44953"/>
                  </a:lnTo>
                  <a:lnTo>
                    <a:pt x="73414" y="59409"/>
                  </a:lnTo>
                  <a:lnTo>
                    <a:pt x="125193" y="65061"/>
                  </a:lnTo>
                  <a:lnTo>
                    <a:pt x="187300" y="69377"/>
                  </a:lnTo>
                  <a:lnTo>
                    <a:pt x="257740" y="72145"/>
                  </a:lnTo>
                  <a:lnTo>
                    <a:pt x="334518" y="73151"/>
                  </a:lnTo>
                  <a:lnTo>
                    <a:pt x="411295" y="72145"/>
                  </a:lnTo>
                  <a:lnTo>
                    <a:pt x="481735" y="69377"/>
                  </a:lnTo>
                  <a:lnTo>
                    <a:pt x="543842" y="65061"/>
                  </a:lnTo>
                  <a:lnTo>
                    <a:pt x="595621" y="59409"/>
                  </a:lnTo>
                  <a:lnTo>
                    <a:pt x="635077" y="52635"/>
                  </a:lnTo>
                  <a:lnTo>
                    <a:pt x="669036" y="36575"/>
                  </a:lnTo>
                  <a:lnTo>
                    <a:pt x="660213" y="28198"/>
                  </a:lnTo>
                  <a:lnTo>
                    <a:pt x="595621" y="13742"/>
                  </a:lnTo>
                  <a:lnTo>
                    <a:pt x="543842" y="8090"/>
                  </a:lnTo>
                  <a:lnTo>
                    <a:pt x="481735" y="3774"/>
                  </a:lnTo>
                  <a:lnTo>
                    <a:pt x="411295" y="1006"/>
                  </a:lnTo>
                  <a:lnTo>
                    <a:pt x="334518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8076" y="2508504"/>
              <a:ext cx="843280" cy="847725"/>
            </a:xfrm>
            <a:custGeom>
              <a:avLst/>
              <a:gdLst/>
              <a:ahLst/>
              <a:cxnLst/>
              <a:rect l="l" t="t" r="r" b="b"/>
              <a:pathLst>
                <a:path w="843280" h="847725">
                  <a:moveTo>
                    <a:pt x="421386" y="0"/>
                  </a:moveTo>
                  <a:lnTo>
                    <a:pt x="372186" y="3047"/>
                  </a:lnTo>
                  <a:lnTo>
                    <a:pt x="324669" y="11545"/>
                  </a:lnTo>
                  <a:lnTo>
                    <a:pt x="279147" y="25177"/>
                  </a:lnTo>
                  <a:lnTo>
                    <a:pt x="235936" y="43627"/>
                  </a:lnTo>
                  <a:lnTo>
                    <a:pt x="195349" y="66579"/>
                  </a:lnTo>
                  <a:lnTo>
                    <a:pt x="157701" y="93719"/>
                  </a:lnTo>
                  <a:lnTo>
                    <a:pt x="123305" y="124729"/>
                  </a:lnTo>
                  <a:lnTo>
                    <a:pt x="92477" y="159295"/>
                  </a:lnTo>
                  <a:lnTo>
                    <a:pt x="65529" y="197101"/>
                  </a:lnTo>
                  <a:lnTo>
                    <a:pt x="42776" y="237830"/>
                  </a:lnTo>
                  <a:lnTo>
                    <a:pt x="24532" y="281168"/>
                  </a:lnTo>
                  <a:lnTo>
                    <a:pt x="11112" y="326798"/>
                  </a:lnTo>
                  <a:lnTo>
                    <a:pt x="2830" y="374404"/>
                  </a:lnTo>
                  <a:lnTo>
                    <a:pt x="0" y="423672"/>
                  </a:lnTo>
                  <a:lnTo>
                    <a:pt x="2830" y="472939"/>
                  </a:lnTo>
                  <a:lnTo>
                    <a:pt x="11112" y="520545"/>
                  </a:lnTo>
                  <a:lnTo>
                    <a:pt x="24532" y="566175"/>
                  </a:lnTo>
                  <a:lnTo>
                    <a:pt x="42776" y="609513"/>
                  </a:lnTo>
                  <a:lnTo>
                    <a:pt x="65529" y="650242"/>
                  </a:lnTo>
                  <a:lnTo>
                    <a:pt x="92477" y="688048"/>
                  </a:lnTo>
                  <a:lnTo>
                    <a:pt x="123305" y="722614"/>
                  </a:lnTo>
                  <a:lnTo>
                    <a:pt x="157701" y="753624"/>
                  </a:lnTo>
                  <a:lnTo>
                    <a:pt x="195349" y="780764"/>
                  </a:lnTo>
                  <a:lnTo>
                    <a:pt x="235936" y="803716"/>
                  </a:lnTo>
                  <a:lnTo>
                    <a:pt x="279147" y="822166"/>
                  </a:lnTo>
                  <a:lnTo>
                    <a:pt x="324669" y="835798"/>
                  </a:lnTo>
                  <a:lnTo>
                    <a:pt x="372186" y="844296"/>
                  </a:lnTo>
                  <a:lnTo>
                    <a:pt x="421386" y="847344"/>
                  </a:lnTo>
                  <a:lnTo>
                    <a:pt x="470585" y="844296"/>
                  </a:lnTo>
                  <a:lnTo>
                    <a:pt x="518102" y="835798"/>
                  </a:lnTo>
                  <a:lnTo>
                    <a:pt x="563624" y="822166"/>
                  </a:lnTo>
                  <a:lnTo>
                    <a:pt x="606835" y="803716"/>
                  </a:lnTo>
                  <a:lnTo>
                    <a:pt x="647422" y="780764"/>
                  </a:lnTo>
                  <a:lnTo>
                    <a:pt x="685070" y="753624"/>
                  </a:lnTo>
                  <a:lnTo>
                    <a:pt x="719466" y="722614"/>
                  </a:lnTo>
                  <a:lnTo>
                    <a:pt x="750294" y="688048"/>
                  </a:lnTo>
                  <a:lnTo>
                    <a:pt x="777242" y="650242"/>
                  </a:lnTo>
                  <a:lnTo>
                    <a:pt x="799995" y="609513"/>
                  </a:lnTo>
                  <a:lnTo>
                    <a:pt x="818239" y="566175"/>
                  </a:lnTo>
                  <a:lnTo>
                    <a:pt x="831659" y="520545"/>
                  </a:lnTo>
                  <a:lnTo>
                    <a:pt x="839941" y="472939"/>
                  </a:lnTo>
                  <a:lnTo>
                    <a:pt x="842771" y="423672"/>
                  </a:lnTo>
                  <a:lnTo>
                    <a:pt x="839941" y="374404"/>
                  </a:lnTo>
                  <a:lnTo>
                    <a:pt x="831659" y="326798"/>
                  </a:lnTo>
                  <a:lnTo>
                    <a:pt x="818239" y="281168"/>
                  </a:lnTo>
                  <a:lnTo>
                    <a:pt x="799995" y="237830"/>
                  </a:lnTo>
                  <a:lnTo>
                    <a:pt x="777242" y="197101"/>
                  </a:lnTo>
                  <a:lnTo>
                    <a:pt x="750294" y="159295"/>
                  </a:lnTo>
                  <a:lnTo>
                    <a:pt x="719466" y="124729"/>
                  </a:lnTo>
                  <a:lnTo>
                    <a:pt x="685070" y="93719"/>
                  </a:lnTo>
                  <a:lnTo>
                    <a:pt x="647422" y="66579"/>
                  </a:lnTo>
                  <a:lnTo>
                    <a:pt x="606835" y="43627"/>
                  </a:lnTo>
                  <a:lnTo>
                    <a:pt x="563624" y="25177"/>
                  </a:lnTo>
                  <a:lnTo>
                    <a:pt x="518102" y="11545"/>
                  </a:lnTo>
                  <a:lnTo>
                    <a:pt x="470585" y="3047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61440" y="2727451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1658" y="2869183"/>
            <a:ext cx="4575810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45" dirty="0">
                <a:latin typeface="Georgia"/>
                <a:cs typeface="Georgia"/>
              </a:rPr>
              <a:t>Perkuliahan</a:t>
            </a:r>
            <a:r>
              <a:rPr sz="2800" b="1" spc="-20" dirty="0">
                <a:latin typeface="Georgia"/>
                <a:cs typeface="Georgia"/>
              </a:rPr>
              <a:t> </a:t>
            </a:r>
            <a:r>
              <a:rPr sz="2800" b="1" spc="-170" dirty="0">
                <a:latin typeface="Georgia"/>
                <a:cs typeface="Georgia"/>
              </a:rPr>
              <a:t>Dimulai</a:t>
            </a:r>
            <a:endParaRPr sz="28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60" dirty="0">
                <a:latin typeface="Georgia"/>
                <a:cs typeface="Georgia"/>
              </a:rPr>
              <a:t>Beranda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5" dirty="0">
                <a:latin typeface="Microsoft Sans Serif"/>
                <a:cs typeface="Microsoft Sans Serif"/>
              </a:rPr>
              <a:t> </a:t>
            </a:r>
            <a:r>
              <a:rPr sz="2100" spc="70" dirty="0">
                <a:latin typeface="Georgia"/>
                <a:cs typeface="Georgia"/>
              </a:rPr>
              <a:t>Jadwal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Mengajar</a:t>
            </a:r>
            <a:r>
              <a:rPr sz="2100" spc="80" dirty="0">
                <a:latin typeface="Georgia"/>
                <a:cs typeface="Georgia"/>
              </a:rPr>
              <a:t> </a:t>
            </a:r>
            <a:r>
              <a:rPr sz="2100" spc="40" dirty="0">
                <a:latin typeface="Georgia"/>
                <a:cs typeface="Georgia"/>
              </a:rPr>
              <a:t>Hari</a:t>
            </a:r>
            <a:r>
              <a:rPr sz="2100" spc="50" dirty="0">
                <a:latin typeface="Georgia"/>
                <a:cs typeface="Georgia"/>
              </a:rPr>
              <a:t> </a:t>
            </a:r>
            <a:r>
              <a:rPr sz="2100" spc="15" dirty="0">
                <a:latin typeface="Georgia"/>
                <a:cs typeface="Georgia"/>
              </a:rPr>
              <a:t>Ini</a:t>
            </a:r>
            <a:endParaRPr sz="2100" dirty="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47" y="173736"/>
            <a:ext cx="900684" cy="90068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4932" y="1368101"/>
            <a:ext cx="14911069" cy="88900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sz="2200" spc="30" dirty="0">
                <a:latin typeface="Georgia"/>
                <a:cs typeface="Georgia"/>
              </a:rPr>
              <a:t>Pada</a:t>
            </a:r>
            <a:r>
              <a:rPr sz="2200" spc="95" dirty="0">
                <a:latin typeface="Georgia"/>
                <a:cs typeface="Georgia"/>
              </a:rPr>
              <a:t> </a:t>
            </a:r>
            <a:r>
              <a:rPr sz="2200" spc="80" dirty="0">
                <a:latin typeface="Georgia"/>
                <a:cs typeface="Georgia"/>
              </a:rPr>
              <a:t>halaman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beranda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90" dirty="0">
                <a:latin typeface="Georgia"/>
                <a:cs typeface="Georgia"/>
              </a:rPr>
              <a:t>akan </a:t>
            </a:r>
            <a:r>
              <a:rPr sz="2200" spc="45" dirty="0">
                <a:latin typeface="Georgia"/>
                <a:cs typeface="Georgia"/>
              </a:rPr>
              <a:t>otomatis</a:t>
            </a:r>
            <a:r>
              <a:rPr sz="2200" spc="135" dirty="0">
                <a:latin typeface="Georgia"/>
                <a:cs typeface="Georgia"/>
              </a:rPr>
              <a:t> </a:t>
            </a:r>
            <a:r>
              <a:rPr sz="2200" spc="75" dirty="0">
                <a:latin typeface="Georgia"/>
                <a:cs typeface="Georgia"/>
              </a:rPr>
              <a:t>menampilkan</a:t>
            </a:r>
            <a:r>
              <a:rPr sz="2200" spc="155" dirty="0">
                <a:latin typeface="Georgia"/>
                <a:cs typeface="Georgia"/>
              </a:rPr>
              <a:t> </a:t>
            </a:r>
            <a:r>
              <a:rPr sz="2200" spc="80" dirty="0">
                <a:latin typeface="Georgia"/>
                <a:cs typeface="Georgia"/>
              </a:rPr>
              <a:t>jadwal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40" dirty="0">
                <a:latin typeface="Georgia"/>
                <a:cs typeface="Georgia"/>
              </a:rPr>
              <a:t>sesuai</a:t>
            </a:r>
            <a:r>
              <a:rPr sz="2200" spc="114" dirty="0">
                <a:latin typeface="Georgia"/>
                <a:cs typeface="Georgia"/>
              </a:rPr>
              <a:t> </a:t>
            </a:r>
            <a:r>
              <a:rPr sz="2200" spc="70" dirty="0">
                <a:latin typeface="Georgia"/>
                <a:cs typeface="Georgia"/>
              </a:rPr>
              <a:t>dengan</a:t>
            </a:r>
            <a:r>
              <a:rPr sz="2200" spc="13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tanggal</a:t>
            </a:r>
            <a:r>
              <a:rPr sz="2200" spc="140" dirty="0">
                <a:latin typeface="Georgia"/>
                <a:cs typeface="Georgia"/>
              </a:rPr>
              <a:t> </a:t>
            </a:r>
            <a:r>
              <a:rPr sz="2200" spc="10" dirty="0">
                <a:latin typeface="Georgia"/>
                <a:cs typeface="Georgia"/>
              </a:rPr>
              <a:t>di</a:t>
            </a:r>
            <a:r>
              <a:rPr sz="2200" spc="80" dirty="0">
                <a:latin typeface="Georgia"/>
                <a:cs typeface="Georgia"/>
              </a:rPr>
              <a:t> </a:t>
            </a:r>
            <a:r>
              <a:rPr sz="2200" spc="75" dirty="0">
                <a:latin typeface="Georgia"/>
                <a:cs typeface="Georgia"/>
              </a:rPr>
              <a:t>hari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30" dirty="0">
                <a:latin typeface="Georgia"/>
                <a:cs typeface="Georgia"/>
              </a:rPr>
              <a:t>itu.</a:t>
            </a:r>
            <a:r>
              <a:rPr sz="2200" spc="95" dirty="0">
                <a:latin typeface="Georgia"/>
                <a:cs typeface="Georgia"/>
              </a:rPr>
              <a:t> </a:t>
            </a:r>
            <a:r>
              <a:rPr sz="2200" spc="75" dirty="0">
                <a:latin typeface="Georgia"/>
                <a:cs typeface="Georgia"/>
              </a:rPr>
              <a:t>Ketika</a:t>
            </a:r>
            <a:r>
              <a:rPr sz="2200" spc="120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perkuliahan</a:t>
            </a:r>
            <a:endParaRPr sz="2200" dirty="0">
              <a:latin typeface="Georgia"/>
              <a:cs typeface="Georgia"/>
            </a:endParaRPr>
          </a:p>
          <a:p>
            <a:pPr marL="8890" algn="ctr">
              <a:lnSpc>
                <a:spcPct val="100000"/>
              </a:lnSpc>
              <a:spcBef>
                <a:spcPts val="760"/>
              </a:spcBef>
            </a:pPr>
            <a:r>
              <a:rPr sz="2200" spc="90" dirty="0">
                <a:latin typeface="Georgia"/>
                <a:cs typeface="Georgia"/>
              </a:rPr>
              <a:t>akan</a:t>
            </a:r>
            <a:r>
              <a:rPr sz="2200" spc="80" dirty="0">
                <a:latin typeface="Georgia"/>
                <a:cs typeface="Georgia"/>
              </a:rPr>
              <a:t> </a:t>
            </a:r>
            <a:r>
              <a:rPr sz="2200" spc="75" dirty="0">
                <a:latin typeface="Georgia"/>
                <a:cs typeface="Georgia"/>
              </a:rPr>
              <a:t>atau</a:t>
            </a:r>
            <a:r>
              <a:rPr sz="2200" spc="105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sedang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berlangsung,</a:t>
            </a:r>
            <a:r>
              <a:rPr sz="2200" spc="130" dirty="0">
                <a:latin typeface="Georgia"/>
                <a:cs typeface="Georgia"/>
              </a:rPr>
              <a:t> </a:t>
            </a:r>
            <a:r>
              <a:rPr sz="2200" spc="80" dirty="0">
                <a:latin typeface="Georgia"/>
                <a:cs typeface="Georgia"/>
              </a:rPr>
              <a:t>maka</a:t>
            </a:r>
            <a:r>
              <a:rPr sz="2200" spc="90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perlu</a:t>
            </a:r>
            <a:r>
              <a:rPr sz="2200" spc="120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dilakukan</a:t>
            </a:r>
            <a:r>
              <a:rPr sz="2200" spc="12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mulai</a:t>
            </a:r>
            <a:r>
              <a:rPr sz="2200" spc="100" dirty="0">
                <a:latin typeface="Georgia"/>
                <a:cs typeface="Georgia"/>
              </a:rPr>
              <a:t> </a:t>
            </a:r>
            <a:r>
              <a:rPr sz="2200" spc="35" dirty="0">
                <a:latin typeface="Georgia"/>
                <a:cs typeface="Georgia"/>
              </a:rPr>
              <a:t>sesi</a:t>
            </a:r>
            <a:endParaRPr sz="2200" dirty="0">
              <a:latin typeface="Georgia"/>
              <a:cs typeface="Georg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13747" y="2476500"/>
            <a:ext cx="843280" cy="885825"/>
            <a:chOff x="9413747" y="2476500"/>
            <a:chExt cx="843280" cy="885825"/>
          </a:xfrm>
        </p:grpSpPr>
        <p:sp>
          <p:nvSpPr>
            <p:cNvPr id="12" name="object 12"/>
            <p:cNvSpPr/>
            <p:nvPr/>
          </p:nvSpPr>
          <p:spPr>
            <a:xfrm>
              <a:off x="9500615" y="3288791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60">
                  <a:moveTo>
                    <a:pt x="335279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5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79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59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413747" y="2476500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5">
                  <a:moveTo>
                    <a:pt x="421385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3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5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3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5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731502" y="2695396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388345" y="2837814"/>
            <a:ext cx="7500620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-90" dirty="0">
                <a:latin typeface="Georgia"/>
                <a:cs typeface="Georgia"/>
              </a:rPr>
              <a:t>h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0" dirty="0">
                <a:latin typeface="Georgia"/>
                <a:cs typeface="Georgia"/>
              </a:rPr>
              <a:t>r</a:t>
            </a:r>
            <a:r>
              <a:rPr sz="2800" b="1" spc="-229" dirty="0">
                <a:latin typeface="Georgia"/>
                <a:cs typeface="Georgia"/>
              </a:rPr>
              <a:t>e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-260" dirty="0">
                <a:latin typeface="Georgia"/>
                <a:cs typeface="Georgia"/>
              </a:rPr>
              <a:t>L</a:t>
            </a:r>
            <a:r>
              <a:rPr sz="2800" b="1" spc="-95" dirty="0">
                <a:latin typeface="Georgia"/>
                <a:cs typeface="Georgia"/>
              </a:rPr>
              <a:t>i</a:t>
            </a:r>
            <a:r>
              <a:rPr sz="2800" b="1" spc="-125" dirty="0">
                <a:latin typeface="Georgia"/>
                <a:cs typeface="Georgia"/>
              </a:rPr>
              <a:t>n</a:t>
            </a:r>
            <a:r>
              <a:rPr sz="2800" b="1" spc="-155" dirty="0">
                <a:latin typeface="Georgia"/>
                <a:cs typeface="Georgia"/>
              </a:rPr>
              <a:t>k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100" dirty="0">
                <a:latin typeface="Georgia"/>
                <a:cs typeface="Georgia"/>
              </a:rPr>
              <a:t>V</a:t>
            </a:r>
            <a:r>
              <a:rPr sz="2800" b="1" spc="-95" dirty="0">
                <a:latin typeface="Georgia"/>
                <a:cs typeface="Georgia"/>
              </a:rPr>
              <a:t>i</a:t>
            </a:r>
            <a:r>
              <a:rPr sz="2800" b="1" spc="-220" dirty="0">
                <a:latin typeface="Georgia"/>
                <a:cs typeface="Georgia"/>
              </a:rPr>
              <a:t>d</a:t>
            </a:r>
            <a:r>
              <a:rPr sz="2800" b="1" spc="-160" dirty="0">
                <a:latin typeface="Georgia"/>
                <a:cs typeface="Georgia"/>
              </a:rPr>
              <a:t>e</a:t>
            </a:r>
            <a:r>
              <a:rPr sz="2800" b="1" spc="-305" dirty="0">
                <a:latin typeface="Georgia"/>
                <a:cs typeface="Georgia"/>
              </a:rPr>
              <a:t>o</a:t>
            </a:r>
            <a:r>
              <a:rPr sz="2800" b="1" spc="5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C</a:t>
            </a:r>
            <a:r>
              <a:rPr sz="2800" b="1" spc="-225" dirty="0">
                <a:latin typeface="Georgia"/>
                <a:cs typeface="Georgia"/>
              </a:rPr>
              <a:t>o</a:t>
            </a:r>
            <a:r>
              <a:rPr sz="2800" b="1" spc="-114" dirty="0">
                <a:latin typeface="Georgia"/>
                <a:cs typeface="Georgia"/>
              </a:rPr>
              <a:t>n</a:t>
            </a:r>
            <a:r>
              <a:rPr sz="2800" b="1" spc="20" dirty="0">
                <a:latin typeface="Georgia"/>
                <a:cs typeface="Georgia"/>
              </a:rPr>
              <a:t>f</a:t>
            </a:r>
            <a:r>
              <a:rPr sz="2800" b="1" spc="-160" dirty="0">
                <a:latin typeface="Georgia"/>
                <a:cs typeface="Georgia"/>
              </a:rPr>
              <a:t>e</a:t>
            </a:r>
            <a:r>
              <a:rPr sz="2800" b="1" spc="-180" dirty="0">
                <a:latin typeface="Georgia"/>
                <a:cs typeface="Georgia"/>
              </a:rPr>
              <a:t>r</a:t>
            </a:r>
            <a:r>
              <a:rPr sz="2800" b="1" spc="-170" dirty="0">
                <a:latin typeface="Georgia"/>
                <a:cs typeface="Georgia"/>
              </a:rPr>
              <a:t>e</a:t>
            </a:r>
            <a:r>
              <a:rPr sz="2800" b="1" spc="-125" dirty="0">
                <a:latin typeface="Georgia"/>
                <a:cs typeface="Georgia"/>
              </a:rPr>
              <a:t>n</a:t>
            </a:r>
            <a:r>
              <a:rPr sz="2800" b="1" spc="-165" dirty="0">
                <a:latin typeface="Georgia"/>
                <a:cs typeface="Georgia"/>
              </a:rPr>
              <a:t>c</a:t>
            </a:r>
            <a:r>
              <a:rPr sz="2800" b="1" spc="-229" dirty="0">
                <a:latin typeface="Georgia"/>
                <a:cs typeface="Georgia"/>
              </a:rPr>
              <a:t>e</a:t>
            </a:r>
            <a:endParaRPr sz="2800" dirty="0">
              <a:latin typeface="Georgia"/>
              <a:cs typeface="Georgia"/>
            </a:endParaRPr>
          </a:p>
          <a:p>
            <a:pPr marL="12700" marR="5080">
              <a:lnSpc>
                <a:spcPct val="134900"/>
              </a:lnSpc>
              <a:spcBef>
                <a:spcPts val="885"/>
              </a:spcBef>
            </a:pPr>
            <a:r>
              <a:rPr sz="2100" spc="80" dirty="0">
                <a:latin typeface="Georgia"/>
                <a:cs typeface="Georgia"/>
              </a:rPr>
              <a:t>Apabila</a:t>
            </a:r>
            <a:r>
              <a:rPr sz="2100" spc="85" dirty="0">
                <a:latin typeface="Georgia"/>
                <a:cs typeface="Georgia"/>
              </a:rPr>
              <a:t> perkuliahan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85" dirty="0">
                <a:latin typeface="Georgia"/>
                <a:cs typeface="Georgia"/>
              </a:rPr>
              <a:t>dilakukan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55" dirty="0">
                <a:latin typeface="Georgia"/>
                <a:cs typeface="Georgia"/>
              </a:rPr>
              <a:t>secara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online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35" dirty="0">
                <a:latin typeface="Georgia"/>
                <a:cs typeface="Georgia"/>
              </a:rPr>
              <a:t>bisa</a:t>
            </a:r>
            <a:r>
              <a:rPr sz="2100" spc="65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langsung </a:t>
            </a:r>
            <a:r>
              <a:rPr sz="2100" spc="-495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input</a:t>
            </a:r>
            <a:r>
              <a:rPr sz="2100" spc="65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link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vconf.</a:t>
            </a:r>
            <a:endParaRPr sz="2100" dirty="0">
              <a:latin typeface="Georgia"/>
              <a:cs typeface="Georgi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95172" y="4044696"/>
            <a:ext cx="9046845" cy="4634865"/>
            <a:chOff x="995172" y="4044696"/>
            <a:chExt cx="9046845" cy="463486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5172" y="4044696"/>
              <a:ext cx="9046464" cy="463448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33845" y="6998208"/>
              <a:ext cx="342900" cy="984885"/>
            </a:xfrm>
            <a:custGeom>
              <a:avLst/>
              <a:gdLst/>
              <a:ahLst/>
              <a:cxnLst/>
              <a:rect l="l" t="t" r="r" b="b"/>
              <a:pathLst>
                <a:path w="342900" h="984884">
                  <a:moveTo>
                    <a:pt x="32942" y="642334"/>
                  </a:moveTo>
                  <a:lnTo>
                    <a:pt x="18627" y="647192"/>
                  </a:lnTo>
                  <a:lnTo>
                    <a:pt x="7322" y="657276"/>
                  </a:lnTo>
                  <a:lnTo>
                    <a:pt x="958" y="670433"/>
                  </a:lnTo>
                  <a:lnTo>
                    <a:pt x="0" y="685018"/>
                  </a:lnTo>
                  <a:lnTo>
                    <a:pt x="4911" y="699389"/>
                  </a:lnTo>
                  <a:lnTo>
                    <a:pt x="171154" y="984377"/>
                  </a:lnTo>
                  <a:lnTo>
                    <a:pt x="215307" y="908685"/>
                  </a:lnTo>
                  <a:lnTo>
                    <a:pt x="133054" y="908685"/>
                  </a:lnTo>
                  <a:lnTo>
                    <a:pt x="133054" y="767805"/>
                  </a:lnTo>
                  <a:lnTo>
                    <a:pt x="70697" y="660908"/>
                  </a:lnTo>
                  <a:lnTo>
                    <a:pt x="60668" y="649620"/>
                  </a:lnTo>
                  <a:lnTo>
                    <a:pt x="47519" y="643286"/>
                  </a:lnTo>
                  <a:lnTo>
                    <a:pt x="32942" y="642334"/>
                  </a:lnTo>
                  <a:close/>
                </a:path>
                <a:path w="342900" h="984884">
                  <a:moveTo>
                    <a:pt x="133054" y="767805"/>
                  </a:moveTo>
                  <a:lnTo>
                    <a:pt x="133054" y="908685"/>
                  </a:lnTo>
                  <a:lnTo>
                    <a:pt x="209254" y="908685"/>
                  </a:lnTo>
                  <a:lnTo>
                    <a:pt x="209254" y="889508"/>
                  </a:lnTo>
                  <a:lnTo>
                    <a:pt x="138261" y="889508"/>
                  </a:lnTo>
                  <a:lnTo>
                    <a:pt x="171154" y="833120"/>
                  </a:lnTo>
                  <a:lnTo>
                    <a:pt x="133054" y="767805"/>
                  </a:lnTo>
                  <a:close/>
                </a:path>
                <a:path w="342900" h="984884">
                  <a:moveTo>
                    <a:pt x="309366" y="642334"/>
                  </a:moveTo>
                  <a:lnTo>
                    <a:pt x="294788" y="643286"/>
                  </a:lnTo>
                  <a:lnTo>
                    <a:pt x="281640" y="649620"/>
                  </a:lnTo>
                  <a:lnTo>
                    <a:pt x="271611" y="660908"/>
                  </a:lnTo>
                  <a:lnTo>
                    <a:pt x="209254" y="767805"/>
                  </a:lnTo>
                  <a:lnTo>
                    <a:pt x="209254" y="908685"/>
                  </a:lnTo>
                  <a:lnTo>
                    <a:pt x="215307" y="908685"/>
                  </a:lnTo>
                  <a:lnTo>
                    <a:pt x="337397" y="699389"/>
                  </a:lnTo>
                  <a:lnTo>
                    <a:pt x="342308" y="685018"/>
                  </a:lnTo>
                  <a:lnTo>
                    <a:pt x="341350" y="670433"/>
                  </a:lnTo>
                  <a:lnTo>
                    <a:pt x="334986" y="657276"/>
                  </a:lnTo>
                  <a:lnTo>
                    <a:pt x="323681" y="647192"/>
                  </a:lnTo>
                  <a:lnTo>
                    <a:pt x="309366" y="642334"/>
                  </a:lnTo>
                  <a:close/>
                </a:path>
                <a:path w="342900" h="984884">
                  <a:moveTo>
                    <a:pt x="171154" y="833120"/>
                  </a:moveTo>
                  <a:lnTo>
                    <a:pt x="138261" y="889508"/>
                  </a:lnTo>
                  <a:lnTo>
                    <a:pt x="204047" y="889508"/>
                  </a:lnTo>
                  <a:lnTo>
                    <a:pt x="171154" y="833120"/>
                  </a:lnTo>
                  <a:close/>
                </a:path>
                <a:path w="342900" h="984884">
                  <a:moveTo>
                    <a:pt x="209254" y="767805"/>
                  </a:moveTo>
                  <a:lnTo>
                    <a:pt x="171154" y="833120"/>
                  </a:lnTo>
                  <a:lnTo>
                    <a:pt x="204047" y="889508"/>
                  </a:lnTo>
                  <a:lnTo>
                    <a:pt x="209254" y="889508"/>
                  </a:lnTo>
                  <a:lnTo>
                    <a:pt x="209254" y="767805"/>
                  </a:lnTo>
                  <a:close/>
                </a:path>
                <a:path w="342900" h="984884">
                  <a:moveTo>
                    <a:pt x="209254" y="0"/>
                  </a:moveTo>
                  <a:lnTo>
                    <a:pt x="133054" y="0"/>
                  </a:lnTo>
                  <a:lnTo>
                    <a:pt x="133054" y="767805"/>
                  </a:lnTo>
                  <a:lnTo>
                    <a:pt x="171154" y="833120"/>
                  </a:lnTo>
                  <a:lnTo>
                    <a:pt x="209254" y="767805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58628" y="4419600"/>
            <a:ext cx="4059935" cy="2578608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304526" y="7095245"/>
            <a:ext cx="6783070" cy="88900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2100" spc="45" dirty="0">
                <a:latin typeface="Georgia"/>
                <a:cs typeface="Georgia"/>
              </a:rPr>
              <a:t>Status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85" dirty="0">
                <a:latin typeface="Georgia"/>
                <a:cs typeface="Georgia"/>
              </a:rPr>
              <a:t>perkuliahan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5" dirty="0">
                <a:latin typeface="Georgia"/>
                <a:cs typeface="Georgia"/>
              </a:rPr>
              <a:t>otomatis</a:t>
            </a:r>
            <a:r>
              <a:rPr sz="2100" spc="110" dirty="0">
                <a:latin typeface="Georgia"/>
                <a:cs typeface="Georgia"/>
              </a:rPr>
              <a:t> </a:t>
            </a:r>
            <a:r>
              <a:rPr sz="2100" spc="90" dirty="0">
                <a:latin typeface="Georgia"/>
                <a:cs typeface="Georgia"/>
              </a:rPr>
              <a:t>akan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berlangsung</a:t>
            </a:r>
            <a:r>
              <a:rPr sz="2100" spc="135" dirty="0">
                <a:latin typeface="Georgia"/>
                <a:cs typeface="Georgia"/>
              </a:rPr>
              <a:t> </a:t>
            </a:r>
            <a:r>
              <a:rPr sz="2100" spc="85" dirty="0">
                <a:latin typeface="Georgia"/>
                <a:cs typeface="Georgia"/>
              </a:rPr>
              <a:t>ketika</a:t>
            </a:r>
            <a:endParaRPr sz="21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2100" spc="65" dirty="0">
                <a:latin typeface="Georgia"/>
                <a:cs typeface="Georgia"/>
              </a:rPr>
              <a:t>sudah</a:t>
            </a:r>
            <a:r>
              <a:rPr sz="2100" spc="60" dirty="0">
                <a:latin typeface="Georgia"/>
                <a:cs typeface="Georgia"/>
              </a:rPr>
              <a:t> dimulai</a:t>
            </a:r>
            <a:r>
              <a:rPr sz="2100" spc="50" dirty="0">
                <a:latin typeface="Georgia"/>
                <a:cs typeface="Georgia"/>
              </a:rPr>
              <a:t> </a:t>
            </a:r>
            <a:r>
              <a:rPr sz="2100" spc="20" dirty="0">
                <a:latin typeface="Georgia"/>
                <a:cs typeface="Georgia"/>
              </a:rPr>
              <a:t>sesi</a:t>
            </a:r>
            <a:endParaRPr sz="2100" dirty="0">
              <a:latin typeface="Georgia"/>
              <a:cs typeface="Georgi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2747" y="7728204"/>
            <a:ext cx="4561332" cy="190195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523" y="0"/>
            <a:ext cx="1141629" cy="1382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26204" y="166572"/>
            <a:ext cx="102558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15" dirty="0"/>
              <a:t>Ba</a:t>
            </a:r>
            <a:r>
              <a:rPr spc="-520" dirty="0"/>
              <a:t>g</a:t>
            </a:r>
            <a:r>
              <a:rPr spc="-434" dirty="0"/>
              <a:t>aimana</a:t>
            </a:r>
            <a:r>
              <a:rPr spc="-345" dirty="0"/>
              <a:t> </a:t>
            </a:r>
            <a:r>
              <a:rPr spc="-375" dirty="0"/>
              <a:t>Car</a:t>
            </a:r>
            <a:r>
              <a:rPr spc="-395" dirty="0"/>
              <a:t>a</a:t>
            </a:r>
            <a:r>
              <a:rPr spc="-360" dirty="0"/>
              <a:t> </a:t>
            </a:r>
            <a:r>
              <a:rPr spc="-425" dirty="0"/>
              <a:t>Mela</a:t>
            </a:r>
            <a:r>
              <a:rPr spc="-440" dirty="0"/>
              <a:t>k</a:t>
            </a:r>
            <a:r>
              <a:rPr spc="-425" dirty="0"/>
              <a:t>uka</a:t>
            </a:r>
            <a:r>
              <a:rPr spc="-430" dirty="0"/>
              <a:t>n</a:t>
            </a:r>
            <a:r>
              <a:rPr spc="-335" dirty="0"/>
              <a:t> </a:t>
            </a:r>
            <a:r>
              <a:rPr spc="-295" dirty="0"/>
              <a:t>Pr</a:t>
            </a:r>
            <a:r>
              <a:rPr spc="-335" dirty="0"/>
              <a:t>e</a:t>
            </a:r>
            <a:r>
              <a:rPr spc="-350" dirty="0"/>
              <a:t>sensi</a:t>
            </a:r>
            <a:r>
              <a:rPr spc="-355" dirty="0"/>
              <a:t> </a:t>
            </a:r>
            <a:r>
              <a:rPr spc="-450" dirty="0"/>
              <a:t>Ke</a:t>
            </a:r>
            <a:r>
              <a:rPr spc="-459" dirty="0"/>
              <a:t>h</a:t>
            </a:r>
            <a:r>
              <a:rPr spc="-434" dirty="0"/>
              <a:t>ad</a:t>
            </a:r>
            <a:r>
              <a:rPr spc="-229" dirty="0"/>
              <a:t>i</a:t>
            </a:r>
            <a:r>
              <a:rPr spc="-325" dirty="0"/>
              <a:t>ra</a:t>
            </a:r>
            <a:r>
              <a:rPr spc="-409" dirty="0"/>
              <a:t>n</a:t>
            </a:r>
            <a:r>
              <a:rPr spc="-455"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7304" y="1290827"/>
            <a:ext cx="843280" cy="883919"/>
            <a:chOff x="527304" y="1290827"/>
            <a:chExt cx="843280" cy="883919"/>
          </a:xfrm>
        </p:grpSpPr>
        <p:sp>
          <p:nvSpPr>
            <p:cNvPr id="4" name="object 4"/>
            <p:cNvSpPr/>
            <p:nvPr/>
          </p:nvSpPr>
          <p:spPr>
            <a:xfrm>
              <a:off x="612648" y="2103119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60" h="71755">
                  <a:moveTo>
                    <a:pt x="335280" y="0"/>
                  </a:moveTo>
                  <a:lnTo>
                    <a:pt x="258328" y="990"/>
                  </a:lnTo>
                  <a:lnTo>
                    <a:pt x="187728" y="3712"/>
                  </a:lnTo>
                  <a:lnTo>
                    <a:pt x="125479" y="7951"/>
                  </a:lnTo>
                  <a:lnTo>
                    <a:pt x="73582" y="13493"/>
                  </a:lnTo>
                  <a:lnTo>
                    <a:pt x="34036" y="20127"/>
                  </a:lnTo>
                  <a:lnTo>
                    <a:pt x="0" y="35813"/>
                  </a:lnTo>
                  <a:lnTo>
                    <a:pt x="8842" y="43989"/>
                  </a:lnTo>
                  <a:lnTo>
                    <a:pt x="73582" y="58134"/>
                  </a:lnTo>
                  <a:lnTo>
                    <a:pt x="125479" y="63676"/>
                  </a:lnTo>
                  <a:lnTo>
                    <a:pt x="187728" y="67915"/>
                  </a:lnTo>
                  <a:lnTo>
                    <a:pt x="258328" y="70637"/>
                  </a:lnTo>
                  <a:lnTo>
                    <a:pt x="335280" y="71627"/>
                  </a:lnTo>
                  <a:lnTo>
                    <a:pt x="412231" y="70637"/>
                  </a:lnTo>
                  <a:lnTo>
                    <a:pt x="482831" y="67915"/>
                  </a:lnTo>
                  <a:lnTo>
                    <a:pt x="545080" y="63676"/>
                  </a:lnTo>
                  <a:lnTo>
                    <a:pt x="596977" y="58134"/>
                  </a:lnTo>
                  <a:lnTo>
                    <a:pt x="636523" y="51500"/>
                  </a:lnTo>
                  <a:lnTo>
                    <a:pt x="670560" y="35813"/>
                  </a:lnTo>
                  <a:lnTo>
                    <a:pt x="661717" y="27638"/>
                  </a:lnTo>
                  <a:lnTo>
                    <a:pt x="596977" y="13493"/>
                  </a:lnTo>
                  <a:lnTo>
                    <a:pt x="545080" y="7951"/>
                  </a:lnTo>
                  <a:lnTo>
                    <a:pt x="482831" y="3712"/>
                  </a:lnTo>
                  <a:lnTo>
                    <a:pt x="412231" y="990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7304" y="1290827"/>
              <a:ext cx="843280" cy="847725"/>
            </a:xfrm>
            <a:custGeom>
              <a:avLst/>
              <a:gdLst/>
              <a:ahLst/>
              <a:cxnLst/>
              <a:rect l="l" t="t" r="r" b="b"/>
              <a:pathLst>
                <a:path w="843280" h="847725">
                  <a:moveTo>
                    <a:pt x="421386" y="0"/>
                  </a:moveTo>
                  <a:lnTo>
                    <a:pt x="372186" y="3047"/>
                  </a:lnTo>
                  <a:lnTo>
                    <a:pt x="324669" y="11545"/>
                  </a:lnTo>
                  <a:lnTo>
                    <a:pt x="279147" y="25177"/>
                  </a:lnTo>
                  <a:lnTo>
                    <a:pt x="235936" y="43627"/>
                  </a:lnTo>
                  <a:lnTo>
                    <a:pt x="195349" y="66579"/>
                  </a:lnTo>
                  <a:lnTo>
                    <a:pt x="157701" y="93719"/>
                  </a:lnTo>
                  <a:lnTo>
                    <a:pt x="123305" y="124729"/>
                  </a:lnTo>
                  <a:lnTo>
                    <a:pt x="92477" y="159295"/>
                  </a:lnTo>
                  <a:lnTo>
                    <a:pt x="65529" y="197101"/>
                  </a:lnTo>
                  <a:lnTo>
                    <a:pt x="42776" y="237830"/>
                  </a:lnTo>
                  <a:lnTo>
                    <a:pt x="24532" y="281168"/>
                  </a:lnTo>
                  <a:lnTo>
                    <a:pt x="11112" y="326798"/>
                  </a:lnTo>
                  <a:lnTo>
                    <a:pt x="2830" y="374404"/>
                  </a:lnTo>
                  <a:lnTo>
                    <a:pt x="0" y="423672"/>
                  </a:lnTo>
                  <a:lnTo>
                    <a:pt x="2830" y="472939"/>
                  </a:lnTo>
                  <a:lnTo>
                    <a:pt x="11112" y="520545"/>
                  </a:lnTo>
                  <a:lnTo>
                    <a:pt x="24532" y="566175"/>
                  </a:lnTo>
                  <a:lnTo>
                    <a:pt x="42776" y="609513"/>
                  </a:lnTo>
                  <a:lnTo>
                    <a:pt x="65529" y="650242"/>
                  </a:lnTo>
                  <a:lnTo>
                    <a:pt x="92477" y="688048"/>
                  </a:lnTo>
                  <a:lnTo>
                    <a:pt x="123305" y="722614"/>
                  </a:lnTo>
                  <a:lnTo>
                    <a:pt x="157701" y="753624"/>
                  </a:lnTo>
                  <a:lnTo>
                    <a:pt x="195349" y="780764"/>
                  </a:lnTo>
                  <a:lnTo>
                    <a:pt x="235936" y="803716"/>
                  </a:lnTo>
                  <a:lnTo>
                    <a:pt x="279147" y="822166"/>
                  </a:lnTo>
                  <a:lnTo>
                    <a:pt x="324669" y="835798"/>
                  </a:lnTo>
                  <a:lnTo>
                    <a:pt x="372186" y="844296"/>
                  </a:lnTo>
                  <a:lnTo>
                    <a:pt x="421386" y="847344"/>
                  </a:lnTo>
                  <a:lnTo>
                    <a:pt x="470585" y="844296"/>
                  </a:lnTo>
                  <a:lnTo>
                    <a:pt x="518102" y="835798"/>
                  </a:lnTo>
                  <a:lnTo>
                    <a:pt x="563624" y="822166"/>
                  </a:lnTo>
                  <a:lnTo>
                    <a:pt x="606835" y="803716"/>
                  </a:lnTo>
                  <a:lnTo>
                    <a:pt x="647422" y="780764"/>
                  </a:lnTo>
                  <a:lnTo>
                    <a:pt x="685070" y="753624"/>
                  </a:lnTo>
                  <a:lnTo>
                    <a:pt x="719466" y="722614"/>
                  </a:lnTo>
                  <a:lnTo>
                    <a:pt x="750294" y="688048"/>
                  </a:lnTo>
                  <a:lnTo>
                    <a:pt x="777242" y="650242"/>
                  </a:lnTo>
                  <a:lnTo>
                    <a:pt x="799995" y="609513"/>
                  </a:lnTo>
                  <a:lnTo>
                    <a:pt x="818239" y="566175"/>
                  </a:lnTo>
                  <a:lnTo>
                    <a:pt x="831659" y="520545"/>
                  </a:lnTo>
                  <a:lnTo>
                    <a:pt x="839941" y="472939"/>
                  </a:lnTo>
                  <a:lnTo>
                    <a:pt x="842771" y="423672"/>
                  </a:lnTo>
                  <a:lnTo>
                    <a:pt x="839941" y="374404"/>
                  </a:lnTo>
                  <a:lnTo>
                    <a:pt x="831659" y="326798"/>
                  </a:lnTo>
                  <a:lnTo>
                    <a:pt x="818239" y="281168"/>
                  </a:lnTo>
                  <a:lnTo>
                    <a:pt x="799995" y="237830"/>
                  </a:lnTo>
                  <a:lnTo>
                    <a:pt x="777242" y="197101"/>
                  </a:lnTo>
                  <a:lnTo>
                    <a:pt x="750294" y="159295"/>
                  </a:lnTo>
                  <a:lnTo>
                    <a:pt x="719466" y="124729"/>
                  </a:lnTo>
                  <a:lnTo>
                    <a:pt x="685070" y="93719"/>
                  </a:lnTo>
                  <a:lnTo>
                    <a:pt x="647422" y="66579"/>
                  </a:lnTo>
                  <a:lnTo>
                    <a:pt x="606835" y="43627"/>
                  </a:lnTo>
                  <a:lnTo>
                    <a:pt x="563624" y="25177"/>
                  </a:lnTo>
                  <a:lnTo>
                    <a:pt x="518102" y="11545"/>
                  </a:lnTo>
                  <a:lnTo>
                    <a:pt x="470585" y="3047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80059" y="1509522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00377" y="2301315"/>
            <a:ext cx="457581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60" dirty="0">
                <a:latin typeface="Georgia"/>
                <a:cs typeface="Georgia"/>
              </a:rPr>
              <a:t>Beranda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5" dirty="0">
                <a:latin typeface="Microsoft Sans Serif"/>
                <a:cs typeface="Microsoft Sans Serif"/>
              </a:rPr>
              <a:t> </a:t>
            </a:r>
            <a:r>
              <a:rPr sz="2100" spc="70" dirty="0">
                <a:latin typeface="Georgia"/>
                <a:cs typeface="Georgia"/>
              </a:rPr>
              <a:t>Jadwal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Mengajar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0" dirty="0">
                <a:latin typeface="Georgia"/>
                <a:cs typeface="Georgia"/>
              </a:rPr>
              <a:t>Hari</a:t>
            </a:r>
            <a:r>
              <a:rPr sz="2100" spc="50" dirty="0">
                <a:latin typeface="Georgia"/>
                <a:cs typeface="Georgia"/>
              </a:rPr>
              <a:t> </a:t>
            </a:r>
            <a:r>
              <a:rPr sz="2100" spc="15" dirty="0">
                <a:latin typeface="Georgia"/>
                <a:cs typeface="Georgia"/>
              </a:rPr>
              <a:t>Ini</a:t>
            </a:r>
            <a:endParaRPr sz="2100" dirty="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0377" y="886740"/>
            <a:ext cx="14490065" cy="121602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4458970" marR="5080" indent="-3918585">
              <a:lnSpc>
                <a:spcPts val="3400"/>
              </a:lnSpc>
              <a:spcBef>
                <a:spcPts val="335"/>
              </a:spcBef>
            </a:pPr>
            <a:r>
              <a:rPr sz="2200" spc="75" dirty="0">
                <a:latin typeface="Georgia"/>
                <a:cs typeface="Georgia"/>
              </a:rPr>
              <a:t>Ketika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80" dirty="0">
                <a:latin typeface="Georgia"/>
                <a:cs typeface="Georgia"/>
              </a:rPr>
              <a:t>Perkuliahan</a:t>
            </a:r>
            <a:r>
              <a:rPr sz="2200" spc="160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sudah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berlangsung,</a:t>
            </a:r>
            <a:r>
              <a:rPr sz="2200" spc="140" dirty="0">
                <a:latin typeface="Georgia"/>
                <a:cs typeface="Georgia"/>
              </a:rPr>
              <a:t> </a:t>
            </a:r>
            <a:r>
              <a:rPr sz="2200" spc="80" dirty="0">
                <a:latin typeface="Georgia"/>
                <a:cs typeface="Georgia"/>
              </a:rPr>
              <a:t>maka</a:t>
            </a:r>
            <a:r>
              <a:rPr sz="2200" spc="100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presensi</a:t>
            </a:r>
            <a:r>
              <a:rPr sz="2200" spc="150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mahasiswa</a:t>
            </a:r>
            <a:r>
              <a:rPr sz="2200" spc="140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sudah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dapat</a:t>
            </a:r>
            <a:r>
              <a:rPr sz="2200" spc="10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diinputkan.</a:t>
            </a:r>
            <a:r>
              <a:rPr sz="2200" spc="145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Dosen</a:t>
            </a:r>
            <a:r>
              <a:rPr sz="2200" spc="114" dirty="0">
                <a:latin typeface="Georgia"/>
                <a:cs typeface="Georgia"/>
              </a:rPr>
              <a:t> </a:t>
            </a:r>
            <a:r>
              <a:rPr sz="2200" spc="70" dirty="0">
                <a:latin typeface="Georgia"/>
                <a:cs typeface="Georgia"/>
              </a:rPr>
              <a:t>WAJIB </a:t>
            </a:r>
            <a:r>
              <a:rPr sz="2200" spc="-520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menginputkan</a:t>
            </a:r>
            <a:r>
              <a:rPr sz="2200" spc="145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presensi</a:t>
            </a:r>
            <a:r>
              <a:rPr sz="2200" spc="135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kehadiran</a:t>
            </a:r>
            <a:r>
              <a:rPr sz="2200" spc="130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mahasiswa</a:t>
            </a:r>
            <a:endParaRPr sz="2200" dirty="0">
              <a:latin typeface="Georgia"/>
              <a:cs typeface="Georgia"/>
            </a:endParaRPr>
          </a:p>
          <a:p>
            <a:pPr marL="12700">
              <a:lnSpc>
                <a:spcPts val="2340"/>
              </a:lnSpc>
            </a:pPr>
            <a:r>
              <a:rPr sz="2800" b="1" spc="-245" dirty="0">
                <a:latin typeface="Georgia"/>
                <a:cs typeface="Georgia"/>
              </a:rPr>
              <a:t>P</a:t>
            </a:r>
            <a:r>
              <a:rPr sz="2800" b="1" spc="-165" dirty="0">
                <a:latin typeface="Georgia"/>
                <a:cs typeface="Georgia"/>
              </a:rPr>
              <a:t>r</a:t>
            </a:r>
            <a:r>
              <a:rPr sz="2800" b="1" spc="-160" dirty="0">
                <a:latin typeface="Georgia"/>
                <a:cs typeface="Georgia"/>
              </a:rPr>
              <a:t>e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60" dirty="0">
                <a:latin typeface="Georgia"/>
                <a:cs typeface="Georgia"/>
              </a:rPr>
              <a:t>e</a:t>
            </a:r>
            <a:r>
              <a:rPr sz="2800" b="1" spc="-135" dirty="0">
                <a:latin typeface="Georgia"/>
                <a:cs typeface="Georgia"/>
              </a:rPr>
              <a:t>n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85" dirty="0">
                <a:latin typeface="Georgia"/>
                <a:cs typeface="Georgia"/>
              </a:rPr>
              <a:t>i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150" dirty="0">
                <a:latin typeface="Georgia"/>
                <a:cs typeface="Georgia"/>
              </a:rPr>
              <a:t>M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90" dirty="0">
                <a:latin typeface="Georgia"/>
                <a:cs typeface="Georgia"/>
              </a:rPr>
              <a:t>h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20" dirty="0">
                <a:latin typeface="Georgia"/>
                <a:cs typeface="Georgia"/>
              </a:rPr>
              <a:t>i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60" dirty="0">
                <a:latin typeface="Georgia"/>
                <a:cs typeface="Georgia"/>
              </a:rPr>
              <a:t>w</a:t>
            </a:r>
            <a:r>
              <a:rPr sz="2800" b="1" spc="-235" dirty="0">
                <a:latin typeface="Georgia"/>
                <a:cs typeface="Georgia"/>
              </a:rPr>
              <a:t>a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70075" y="7531141"/>
            <a:ext cx="1222375" cy="342900"/>
          </a:xfrm>
          <a:custGeom>
            <a:avLst/>
            <a:gdLst/>
            <a:ahLst/>
            <a:cxnLst/>
            <a:rect l="l" t="t" r="r" b="b"/>
            <a:pathLst>
              <a:path w="1222375" h="342900">
                <a:moveTo>
                  <a:pt x="1070991" y="171154"/>
                </a:moveTo>
                <a:lnTo>
                  <a:pt x="898779" y="271611"/>
                </a:lnTo>
                <a:lnTo>
                  <a:pt x="887491" y="281640"/>
                </a:lnTo>
                <a:lnTo>
                  <a:pt x="881157" y="294788"/>
                </a:lnTo>
                <a:lnTo>
                  <a:pt x="880205" y="309366"/>
                </a:lnTo>
                <a:lnTo>
                  <a:pt x="885063" y="323681"/>
                </a:lnTo>
                <a:lnTo>
                  <a:pt x="895145" y="334986"/>
                </a:lnTo>
                <a:lnTo>
                  <a:pt x="908288" y="341350"/>
                </a:lnTo>
                <a:lnTo>
                  <a:pt x="922835" y="342308"/>
                </a:lnTo>
                <a:lnTo>
                  <a:pt x="937132" y="337397"/>
                </a:lnTo>
                <a:lnTo>
                  <a:pt x="1156904" y="209254"/>
                </a:lnTo>
                <a:lnTo>
                  <a:pt x="1146556" y="209254"/>
                </a:lnTo>
                <a:lnTo>
                  <a:pt x="1146556" y="204047"/>
                </a:lnTo>
                <a:lnTo>
                  <a:pt x="1127379" y="204047"/>
                </a:lnTo>
                <a:lnTo>
                  <a:pt x="1070991" y="171154"/>
                </a:lnTo>
                <a:close/>
              </a:path>
              <a:path w="1222375" h="342900">
                <a:moveTo>
                  <a:pt x="1005676" y="133054"/>
                </a:moveTo>
                <a:lnTo>
                  <a:pt x="0" y="133054"/>
                </a:lnTo>
                <a:lnTo>
                  <a:pt x="0" y="209254"/>
                </a:lnTo>
                <a:lnTo>
                  <a:pt x="1005676" y="209254"/>
                </a:lnTo>
                <a:lnTo>
                  <a:pt x="1070991" y="171154"/>
                </a:lnTo>
                <a:lnTo>
                  <a:pt x="1005676" y="133054"/>
                </a:lnTo>
                <a:close/>
              </a:path>
              <a:path w="1222375" h="342900">
                <a:moveTo>
                  <a:pt x="1156904" y="133054"/>
                </a:moveTo>
                <a:lnTo>
                  <a:pt x="1146556" y="133054"/>
                </a:lnTo>
                <a:lnTo>
                  <a:pt x="1146556" y="209254"/>
                </a:lnTo>
                <a:lnTo>
                  <a:pt x="1156904" y="209254"/>
                </a:lnTo>
                <a:lnTo>
                  <a:pt x="1222248" y="171154"/>
                </a:lnTo>
                <a:lnTo>
                  <a:pt x="1156904" y="133054"/>
                </a:lnTo>
                <a:close/>
              </a:path>
              <a:path w="1222375" h="342900">
                <a:moveTo>
                  <a:pt x="1127379" y="138261"/>
                </a:moveTo>
                <a:lnTo>
                  <a:pt x="1070991" y="171154"/>
                </a:lnTo>
                <a:lnTo>
                  <a:pt x="1127379" y="204047"/>
                </a:lnTo>
                <a:lnTo>
                  <a:pt x="1127379" y="138261"/>
                </a:lnTo>
                <a:close/>
              </a:path>
              <a:path w="1222375" h="342900">
                <a:moveTo>
                  <a:pt x="1146556" y="138261"/>
                </a:moveTo>
                <a:lnTo>
                  <a:pt x="1127379" y="138261"/>
                </a:lnTo>
                <a:lnTo>
                  <a:pt x="1127379" y="204047"/>
                </a:lnTo>
                <a:lnTo>
                  <a:pt x="1146556" y="204047"/>
                </a:lnTo>
                <a:lnTo>
                  <a:pt x="1146556" y="138261"/>
                </a:lnTo>
                <a:close/>
              </a:path>
              <a:path w="1222375" h="342900">
                <a:moveTo>
                  <a:pt x="922835" y="0"/>
                </a:moveTo>
                <a:lnTo>
                  <a:pt x="908288" y="958"/>
                </a:lnTo>
                <a:lnTo>
                  <a:pt x="895145" y="7322"/>
                </a:lnTo>
                <a:lnTo>
                  <a:pt x="885063" y="18627"/>
                </a:lnTo>
                <a:lnTo>
                  <a:pt x="880205" y="32942"/>
                </a:lnTo>
                <a:lnTo>
                  <a:pt x="881157" y="47519"/>
                </a:lnTo>
                <a:lnTo>
                  <a:pt x="887491" y="60668"/>
                </a:lnTo>
                <a:lnTo>
                  <a:pt x="898779" y="70697"/>
                </a:lnTo>
                <a:lnTo>
                  <a:pt x="1070991" y="171154"/>
                </a:lnTo>
                <a:lnTo>
                  <a:pt x="1127379" y="138261"/>
                </a:lnTo>
                <a:lnTo>
                  <a:pt x="1146556" y="138261"/>
                </a:lnTo>
                <a:lnTo>
                  <a:pt x="1146556" y="133054"/>
                </a:lnTo>
                <a:lnTo>
                  <a:pt x="1156904" y="133054"/>
                </a:lnTo>
                <a:lnTo>
                  <a:pt x="937132" y="4911"/>
                </a:lnTo>
                <a:lnTo>
                  <a:pt x="922835" y="0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7380" y="7929809"/>
            <a:ext cx="1906905" cy="1320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0530" marR="5080" indent="-418465" algn="just">
              <a:lnSpc>
                <a:spcPct val="128699"/>
              </a:lnSpc>
              <a:spcBef>
                <a:spcPts val="100"/>
              </a:spcBef>
            </a:pPr>
            <a:r>
              <a:rPr sz="2200" spc="35" dirty="0">
                <a:latin typeface="Georgia"/>
                <a:cs typeface="Georgia"/>
              </a:rPr>
              <a:t>Input </a:t>
            </a:r>
            <a:r>
              <a:rPr sz="2200" spc="45" dirty="0">
                <a:latin typeface="Georgia"/>
                <a:cs typeface="Georgia"/>
              </a:rPr>
              <a:t>presensi </a:t>
            </a:r>
            <a:r>
              <a:rPr sz="2200" spc="-520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kehadiran </a:t>
            </a:r>
            <a:r>
              <a:rPr sz="2200" spc="90" dirty="0">
                <a:latin typeface="Georgia"/>
                <a:cs typeface="Georgia"/>
              </a:rPr>
              <a:t> </a:t>
            </a:r>
            <a:r>
              <a:rPr sz="2200" spc="75" dirty="0">
                <a:latin typeface="Georgia"/>
                <a:cs typeface="Georgia"/>
              </a:rPr>
              <a:t>ma</a:t>
            </a:r>
            <a:r>
              <a:rPr sz="2200" spc="140" dirty="0">
                <a:latin typeface="Georgia"/>
                <a:cs typeface="Georgia"/>
              </a:rPr>
              <a:t>h</a:t>
            </a:r>
            <a:r>
              <a:rPr sz="2200" spc="75" dirty="0">
                <a:latin typeface="Georgia"/>
                <a:cs typeface="Georgia"/>
              </a:rPr>
              <a:t>a</a:t>
            </a:r>
            <a:r>
              <a:rPr sz="2200" dirty="0">
                <a:latin typeface="Georgia"/>
                <a:cs typeface="Georgia"/>
              </a:rPr>
              <a:t>s</a:t>
            </a:r>
            <a:r>
              <a:rPr sz="2200" spc="45" dirty="0">
                <a:latin typeface="Georgia"/>
                <a:cs typeface="Georgia"/>
              </a:rPr>
              <a:t>i</a:t>
            </a:r>
            <a:r>
              <a:rPr sz="2200" dirty="0">
                <a:latin typeface="Georgia"/>
                <a:cs typeface="Georgia"/>
              </a:rPr>
              <a:t>s</a:t>
            </a:r>
            <a:r>
              <a:rPr sz="2200" spc="340" dirty="0">
                <a:latin typeface="Georgia"/>
                <a:cs typeface="Georgia"/>
              </a:rPr>
              <a:t>w</a:t>
            </a:r>
            <a:r>
              <a:rPr sz="2200" spc="15" dirty="0">
                <a:latin typeface="Georgia"/>
                <a:cs typeface="Georgia"/>
              </a:rPr>
              <a:t>a</a:t>
            </a:r>
            <a:endParaRPr sz="2200" dirty="0">
              <a:latin typeface="Georgia"/>
              <a:cs typeface="Georg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319259" y="1976627"/>
            <a:ext cx="844550" cy="885825"/>
            <a:chOff x="9319259" y="1976627"/>
            <a:chExt cx="844550" cy="885825"/>
          </a:xfrm>
        </p:grpSpPr>
        <p:sp>
          <p:nvSpPr>
            <p:cNvPr id="13" name="object 13"/>
            <p:cNvSpPr/>
            <p:nvPr/>
          </p:nvSpPr>
          <p:spPr>
            <a:xfrm>
              <a:off x="9406127" y="2788919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60">
                  <a:moveTo>
                    <a:pt x="335279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5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79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60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19259" y="1976627"/>
              <a:ext cx="844550" cy="848994"/>
            </a:xfrm>
            <a:custGeom>
              <a:avLst/>
              <a:gdLst/>
              <a:ahLst/>
              <a:cxnLst/>
              <a:rect l="l" t="t" r="r" b="b"/>
              <a:pathLst>
                <a:path w="844550" h="848994">
                  <a:moveTo>
                    <a:pt x="422148" y="0"/>
                  </a:moveTo>
                  <a:lnTo>
                    <a:pt x="372864" y="3053"/>
                  </a:lnTo>
                  <a:lnTo>
                    <a:pt x="325265" y="11567"/>
                  </a:lnTo>
                  <a:lnTo>
                    <a:pt x="279663" y="25225"/>
                  </a:lnTo>
                  <a:lnTo>
                    <a:pt x="236375" y="43711"/>
                  </a:lnTo>
                  <a:lnTo>
                    <a:pt x="195715" y="66708"/>
                  </a:lnTo>
                  <a:lnTo>
                    <a:pt x="157998" y="93899"/>
                  </a:lnTo>
                  <a:lnTo>
                    <a:pt x="123539" y="124968"/>
                  </a:lnTo>
                  <a:lnTo>
                    <a:pt x="92652" y="159597"/>
                  </a:lnTo>
                  <a:lnTo>
                    <a:pt x="65654" y="197472"/>
                  </a:lnTo>
                  <a:lnTo>
                    <a:pt x="42858" y="238274"/>
                  </a:lnTo>
                  <a:lnTo>
                    <a:pt x="24580" y="281688"/>
                  </a:lnTo>
                  <a:lnTo>
                    <a:pt x="11134" y="327397"/>
                  </a:lnTo>
                  <a:lnTo>
                    <a:pt x="2836" y="375085"/>
                  </a:lnTo>
                  <a:lnTo>
                    <a:pt x="0" y="424433"/>
                  </a:lnTo>
                  <a:lnTo>
                    <a:pt x="2836" y="473782"/>
                  </a:lnTo>
                  <a:lnTo>
                    <a:pt x="11134" y="521470"/>
                  </a:lnTo>
                  <a:lnTo>
                    <a:pt x="24580" y="567179"/>
                  </a:lnTo>
                  <a:lnTo>
                    <a:pt x="42858" y="610593"/>
                  </a:lnTo>
                  <a:lnTo>
                    <a:pt x="65654" y="651395"/>
                  </a:lnTo>
                  <a:lnTo>
                    <a:pt x="92652" y="689270"/>
                  </a:lnTo>
                  <a:lnTo>
                    <a:pt x="123539" y="723900"/>
                  </a:lnTo>
                  <a:lnTo>
                    <a:pt x="157998" y="754968"/>
                  </a:lnTo>
                  <a:lnTo>
                    <a:pt x="195715" y="782159"/>
                  </a:lnTo>
                  <a:lnTo>
                    <a:pt x="236375" y="805156"/>
                  </a:lnTo>
                  <a:lnTo>
                    <a:pt x="279663" y="823642"/>
                  </a:lnTo>
                  <a:lnTo>
                    <a:pt x="325265" y="837300"/>
                  </a:lnTo>
                  <a:lnTo>
                    <a:pt x="372864" y="845814"/>
                  </a:lnTo>
                  <a:lnTo>
                    <a:pt x="422148" y="848868"/>
                  </a:lnTo>
                  <a:lnTo>
                    <a:pt x="471431" y="845814"/>
                  </a:lnTo>
                  <a:lnTo>
                    <a:pt x="519030" y="837300"/>
                  </a:lnTo>
                  <a:lnTo>
                    <a:pt x="564632" y="823642"/>
                  </a:lnTo>
                  <a:lnTo>
                    <a:pt x="607920" y="805156"/>
                  </a:lnTo>
                  <a:lnTo>
                    <a:pt x="648580" y="782159"/>
                  </a:lnTo>
                  <a:lnTo>
                    <a:pt x="686297" y="754968"/>
                  </a:lnTo>
                  <a:lnTo>
                    <a:pt x="720756" y="723900"/>
                  </a:lnTo>
                  <a:lnTo>
                    <a:pt x="751643" y="689270"/>
                  </a:lnTo>
                  <a:lnTo>
                    <a:pt x="778641" y="651395"/>
                  </a:lnTo>
                  <a:lnTo>
                    <a:pt x="801437" y="610593"/>
                  </a:lnTo>
                  <a:lnTo>
                    <a:pt x="819715" y="567179"/>
                  </a:lnTo>
                  <a:lnTo>
                    <a:pt x="833161" y="521470"/>
                  </a:lnTo>
                  <a:lnTo>
                    <a:pt x="841459" y="473782"/>
                  </a:lnTo>
                  <a:lnTo>
                    <a:pt x="844296" y="424433"/>
                  </a:lnTo>
                  <a:lnTo>
                    <a:pt x="841459" y="375085"/>
                  </a:lnTo>
                  <a:lnTo>
                    <a:pt x="833161" y="327397"/>
                  </a:lnTo>
                  <a:lnTo>
                    <a:pt x="819715" y="281688"/>
                  </a:lnTo>
                  <a:lnTo>
                    <a:pt x="801437" y="238274"/>
                  </a:lnTo>
                  <a:lnTo>
                    <a:pt x="778641" y="197472"/>
                  </a:lnTo>
                  <a:lnTo>
                    <a:pt x="751643" y="159597"/>
                  </a:lnTo>
                  <a:lnTo>
                    <a:pt x="720756" y="124968"/>
                  </a:lnTo>
                  <a:lnTo>
                    <a:pt x="686297" y="93899"/>
                  </a:lnTo>
                  <a:lnTo>
                    <a:pt x="648580" y="66708"/>
                  </a:lnTo>
                  <a:lnTo>
                    <a:pt x="607920" y="43711"/>
                  </a:lnTo>
                  <a:lnTo>
                    <a:pt x="564632" y="25225"/>
                  </a:lnTo>
                  <a:lnTo>
                    <a:pt x="519030" y="11567"/>
                  </a:lnTo>
                  <a:lnTo>
                    <a:pt x="471431" y="3053"/>
                  </a:lnTo>
                  <a:lnTo>
                    <a:pt x="422148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637268" y="2196211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01985" y="2075814"/>
            <a:ext cx="7392034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05" dirty="0">
                <a:latin typeface="Georgia"/>
                <a:cs typeface="Georgia"/>
              </a:rPr>
              <a:t>A</a:t>
            </a:r>
            <a:r>
              <a:rPr sz="2800" b="1" spc="-160" dirty="0">
                <a:latin typeface="Georgia"/>
                <a:cs typeface="Georgia"/>
              </a:rPr>
              <a:t>b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60" dirty="0">
                <a:latin typeface="Georgia"/>
                <a:cs typeface="Georgia"/>
              </a:rPr>
              <a:t>e</a:t>
            </a:r>
            <a:r>
              <a:rPr sz="2800" b="1" spc="-125" dirty="0">
                <a:latin typeface="Georgia"/>
                <a:cs typeface="Georgia"/>
              </a:rPr>
              <a:t>n</a:t>
            </a:r>
            <a:r>
              <a:rPr sz="2800" b="1" spc="-235" dirty="0">
                <a:latin typeface="Georgia"/>
                <a:cs typeface="Georgia"/>
              </a:rPr>
              <a:t>s</a:t>
            </a:r>
            <a:r>
              <a:rPr sz="2800" b="1" spc="-185" dirty="0">
                <a:latin typeface="Georgia"/>
                <a:cs typeface="Georgia"/>
              </a:rPr>
              <a:t>i</a:t>
            </a:r>
            <a:r>
              <a:rPr sz="2800" b="1" spc="35" dirty="0">
                <a:latin typeface="Georgia"/>
                <a:cs typeface="Georgia"/>
              </a:rPr>
              <a:t> </a:t>
            </a:r>
            <a:r>
              <a:rPr sz="2800" b="1" spc="-85" dirty="0">
                <a:latin typeface="Georgia"/>
                <a:cs typeface="Georgia"/>
              </a:rPr>
              <a:t>Q</a:t>
            </a:r>
            <a:r>
              <a:rPr sz="2800" b="1" spc="-365" dirty="0">
                <a:latin typeface="Georgia"/>
                <a:cs typeface="Georgia"/>
              </a:rPr>
              <a:t>R</a:t>
            </a:r>
            <a:r>
              <a:rPr sz="2800" b="1" spc="15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C</a:t>
            </a:r>
            <a:r>
              <a:rPr sz="2800" b="1" spc="-225" dirty="0">
                <a:latin typeface="Georgia"/>
                <a:cs typeface="Georgia"/>
              </a:rPr>
              <a:t>o</a:t>
            </a:r>
            <a:r>
              <a:rPr sz="2800" b="1" spc="-204" dirty="0">
                <a:latin typeface="Georgia"/>
                <a:cs typeface="Georgia"/>
              </a:rPr>
              <a:t>d</a:t>
            </a:r>
            <a:r>
              <a:rPr sz="2800" b="1" spc="-229" dirty="0">
                <a:latin typeface="Georgia"/>
                <a:cs typeface="Georgia"/>
              </a:rPr>
              <a:t>e</a:t>
            </a:r>
            <a:endParaRPr sz="28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60" dirty="0">
                <a:latin typeface="Georgia"/>
                <a:cs typeface="Georgia"/>
              </a:rPr>
              <a:t>Beranda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5" dirty="0">
                <a:latin typeface="Microsoft Sans Serif"/>
                <a:cs typeface="Microsoft Sans Serif"/>
              </a:rPr>
              <a:t> </a:t>
            </a:r>
            <a:r>
              <a:rPr sz="2100" spc="70" dirty="0">
                <a:latin typeface="Georgia"/>
                <a:cs typeface="Georgia"/>
              </a:rPr>
              <a:t>Jadwal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Mengajar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40" dirty="0">
                <a:latin typeface="Georgia"/>
                <a:cs typeface="Georgia"/>
              </a:rPr>
              <a:t>Hari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-5" dirty="0">
                <a:latin typeface="Georgia"/>
                <a:cs typeface="Georgia"/>
              </a:rPr>
              <a:t>Ini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5" dirty="0">
                <a:latin typeface="Microsoft Sans Serif"/>
                <a:cs typeface="Microsoft Sans Serif"/>
              </a:rPr>
              <a:t> </a:t>
            </a:r>
            <a:r>
              <a:rPr sz="2100" spc="45" dirty="0">
                <a:latin typeface="Georgia"/>
                <a:cs typeface="Georgia"/>
              </a:rPr>
              <a:t>Presensi</a:t>
            </a:r>
            <a:r>
              <a:rPr sz="2100" spc="110" dirty="0">
                <a:latin typeface="Georgia"/>
                <a:cs typeface="Georgia"/>
              </a:rPr>
              <a:t> </a:t>
            </a:r>
            <a:r>
              <a:rPr sz="2100" spc="90" dirty="0">
                <a:latin typeface="Georgia"/>
                <a:cs typeface="Georgia"/>
              </a:rPr>
              <a:t>Mahasiswa</a:t>
            </a:r>
            <a:endParaRPr sz="2100" dirty="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105001" y="3861968"/>
            <a:ext cx="3066415" cy="304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8800"/>
              </a:lnSpc>
              <a:spcBef>
                <a:spcPts val="95"/>
              </a:spcBef>
            </a:pPr>
            <a:r>
              <a:rPr sz="2200" spc="90" dirty="0">
                <a:latin typeface="Georgia"/>
                <a:cs typeface="Georgia"/>
              </a:rPr>
              <a:t>Mahasiswa</a:t>
            </a:r>
            <a:r>
              <a:rPr sz="2200" spc="30" dirty="0">
                <a:latin typeface="Georgia"/>
                <a:cs typeface="Georgia"/>
              </a:rPr>
              <a:t> </a:t>
            </a:r>
            <a:r>
              <a:rPr sz="2200" spc="95" dirty="0">
                <a:latin typeface="Georgia"/>
                <a:cs typeface="Georgia"/>
              </a:rPr>
              <a:t>melakukan </a:t>
            </a:r>
            <a:r>
              <a:rPr sz="2200" spc="-515" dirty="0">
                <a:latin typeface="Georgia"/>
                <a:cs typeface="Georgia"/>
              </a:rPr>
              <a:t> </a:t>
            </a:r>
            <a:r>
              <a:rPr sz="2200" spc="50" dirty="0">
                <a:latin typeface="Georgia"/>
                <a:cs typeface="Georgia"/>
              </a:rPr>
              <a:t>scan</a:t>
            </a:r>
            <a:r>
              <a:rPr sz="2200" spc="65" dirty="0">
                <a:latin typeface="Georgia"/>
                <a:cs typeface="Georgia"/>
              </a:rPr>
              <a:t> </a:t>
            </a:r>
            <a:r>
              <a:rPr sz="2200" spc="40" dirty="0">
                <a:latin typeface="Georgia"/>
                <a:cs typeface="Georgia"/>
              </a:rPr>
              <a:t>Barcode</a:t>
            </a:r>
            <a:r>
              <a:rPr sz="2200" spc="105" dirty="0">
                <a:latin typeface="Georgia"/>
                <a:cs typeface="Georgia"/>
              </a:rPr>
              <a:t> </a:t>
            </a:r>
            <a:r>
              <a:rPr sz="2200" spc="114" dirty="0">
                <a:latin typeface="Georgia"/>
                <a:cs typeface="Georgia"/>
              </a:rPr>
              <a:t>yang </a:t>
            </a:r>
            <a:r>
              <a:rPr sz="2200" spc="12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ditampilkan</a:t>
            </a:r>
            <a:r>
              <a:rPr sz="2200" spc="140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oleh </a:t>
            </a:r>
            <a:r>
              <a:rPr sz="2200" spc="65" dirty="0">
                <a:latin typeface="Georgia"/>
                <a:cs typeface="Georgia"/>
              </a:rPr>
              <a:t> </a:t>
            </a:r>
            <a:r>
              <a:rPr sz="2200" spc="20" dirty="0">
                <a:latin typeface="Georgia"/>
                <a:cs typeface="Georgia"/>
              </a:rPr>
              <a:t>Dosen,</a:t>
            </a:r>
            <a:r>
              <a:rPr sz="2200" spc="95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sehingga </a:t>
            </a:r>
            <a:r>
              <a:rPr sz="2200" spc="70" dirty="0">
                <a:latin typeface="Georgia"/>
                <a:cs typeface="Georgia"/>
              </a:rPr>
              <a:t> </a:t>
            </a:r>
            <a:r>
              <a:rPr sz="2200" spc="100" dirty="0">
                <a:latin typeface="Georgia"/>
                <a:cs typeface="Georgia"/>
              </a:rPr>
              <a:t>kehadirannya</a:t>
            </a:r>
            <a:r>
              <a:rPr sz="2200" spc="150" dirty="0">
                <a:latin typeface="Georgia"/>
                <a:cs typeface="Georgia"/>
              </a:rPr>
              <a:t> </a:t>
            </a:r>
            <a:r>
              <a:rPr sz="2200" spc="90" dirty="0">
                <a:latin typeface="Georgia"/>
                <a:cs typeface="Georgia"/>
              </a:rPr>
              <a:t>akan </a:t>
            </a:r>
            <a:r>
              <a:rPr sz="2200" spc="95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otomatis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70" dirty="0">
                <a:latin typeface="Georgia"/>
                <a:cs typeface="Georgia"/>
              </a:rPr>
              <a:t>tercatat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35" dirty="0">
                <a:latin typeface="Georgia"/>
                <a:cs typeface="Georgia"/>
              </a:rPr>
              <a:t>pada </a:t>
            </a:r>
            <a:r>
              <a:rPr sz="2200" spc="40" dirty="0">
                <a:latin typeface="Georgia"/>
                <a:cs typeface="Georgia"/>
              </a:rPr>
              <a:t> </a:t>
            </a:r>
            <a:r>
              <a:rPr sz="2200" spc="20" dirty="0">
                <a:latin typeface="Georgia"/>
                <a:cs typeface="Georgia"/>
              </a:rPr>
              <a:t>sistem.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9928" y="8118347"/>
            <a:ext cx="4442459" cy="1877567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12717780" y="7107935"/>
            <a:ext cx="844550" cy="885825"/>
            <a:chOff x="12717780" y="7107935"/>
            <a:chExt cx="844550" cy="885825"/>
          </a:xfrm>
        </p:grpSpPr>
        <p:sp>
          <p:nvSpPr>
            <p:cNvPr id="20" name="object 20"/>
            <p:cNvSpPr/>
            <p:nvPr/>
          </p:nvSpPr>
          <p:spPr>
            <a:xfrm>
              <a:off x="12804648" y="7920227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59">
                  <a:moveTo>
                    <a:pt x="335280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6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80" y="73152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59" y="36576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717780" y="7107935"/>
              <a:ext cx="844550" cy="848994"/>
            </a:xfrm>
            <a:custGeom>
              <a:avLst/>
              <a:gdLst/>
              <a:ahLst/>
              <a:cxnLst/>
              <a:rect l="l" t="t" r="r" b="b"/>
              <a:pathLst>
                <a:path w="844550" h="848995">
                  <a:moveTo>
                    <a:pt x="422148" y="0"/>
                  </a:moveTo>
                  <a:lnTo>
                    <a:pt x="372864" y="3053"/>
                  </a:lnTo>
                  <a:lnTo>
                    <a:pt x="325265" y="11567"/>
                  </a:lnTo>
                  <a:lnTo>
                    <a:pt x="279663" y="25225"/>
                  </a:lnTo>
                  <a:lnTo>
                    <a:pt x="236375" y="43711"/>
                  </a:lnTo>
                  <a:lnTo>
                    <a:pt x="195715" y="66708"/>
                  </a:lnTo>
                  <a:lnTo>
                    <a:pt x="157998" y="93899"/>
                  </a:lnTo>
                  <a:lnTo>
                    <a:pt x="123539" y="124967"/>
                  </a:lnTo>
                  <a:lnTo>
                    <a:pt x="92652" y="159597"/>
                  </a:lnTo>
                  <a:lnTo>
                    <a:pt x="65654" y="197472"/>
                  </a:lnTo>
                  <a:lnTo>
                    <a:pt x="42858" y="238274"/>
                  </a:lnTo>
                  <a:lnTo>
                    <a:pt x="24580" y="281688"/>
                  </a:lnTo>
                  <a:lnTo>
                    <a:pt x="11134" y="327397"/>
                  </a:lnTo>
                  <a:lnTo>
                    <a:pt x="2836" y="375085"/>
                  </a:lnTo>
                  <a:lnTo>
                    <a:pt x="0" y="424433"/>
                  </a:lnTo>
                  <a:lnTo>
                    <a:pt x="2836" y="473782"/>
                  </a:lnTo>
                  <a:lnTo>
                    <a:pt x="11134" y="521470"/>
                  </a:lnTo>
                  <a:lnTo>
                    <a:pt x="24580" y="567179"/>
                  </a:lnTo>
                  <a:lnTo>
                    <a:pt x="42858" y="610593"/>
                  </a:lnTo>
                  <a:lnTo>
                    <a:pt x="65654" y="651395"/>
                  </a:lnTo>
                  <a:lnTo>
                    <a:pt x="92652" y="689270"/>
                  </a:lnTo>
                  <a:lnTo>
                    <a:pt x="123539" y="723899"/>
                  </a:lnTo>
                  <a:lnTo>
                    <a:pt x="157998" y="754968"/>
                  </a:lnTo>
                  <a:lnTo>
                    <a:pt x="195715" y="782159"/>
                  </a:lnTo>
                  <a:lnTo>
                    <a:pt x="236375" y="805156"/>
                  </a:lnTo>
                  <a:lnTo>
                    <a:pt x="279663" y="823642"/>
                  </a:lnTo>
                  <a:lnTo>
                    <a:pt x="325265" y="837300"/>
                  </a:lnTo>
                  <a:lnTo>
                    <a:pt x="372864" y="845814"/>
                  </a:lnTo>
                  <a:lnTo>
                    <a:pt x="422148" y="848867"/>
                  </a:lnTo>
                  <a:lnTo>
                    <a:pt x="471431" y="845814"/>
                  </a:lnTo>
                  <a:lnTo>
                    <a:pt x="519030" y="837300"/>
                  </a:lnTo>
                  <a:lnTo>
                    <a:pt x="564632" y="823642"/>
                  </a:lnTo>
                  <a:lnTo>
                    <a:pt x="607920" y="805156"/>
                  </a:lnTo>
                  <a:lnTo>
                    <a:pt x="648580" y="782159"/>
                  </a:lnTo>
                  <a:lnTo>
                    <a:pt x="686297" y="754968"/>
                  </a:lnTo>
                  <a:lnTo>
                    <a:pt x="720756" y="723899"/>
                  </a:lnTo>
                  <a:lnTo>
                    <a:pt x="751643" y="689270"/>
                  </a:lnTo>
                  <a:lnTo>
                    <a:pt x="778641" y="651395"/>
                  </a:lnTo>
                  <a:lnTo>
                    <a:pt x="801437" y="610593"/>
                  </a:lnTo>
                  <a:lnTo>
                    <a:pt x="819715" y="567179"/>
                  </a:lnTo>
                  <a:lnTo>
                    <a:pt x="833161" y="521470"/>
                  </a:lnTo>
                  <a:lnTo>
                    <a:pt x="841459" y="473782"/>
                  </a:lnTo>
                  <a:lnTo>
                    <a:pt x="844296" y="424433"/>
                  </a:lnTo>
                  <a:lnTo>
                    <a:pt x="841459" y="375085"/>
                  </a:lnTo>
                  <a:lnTo>
                    <a:pt x="833161" y="327397"/>
                  </a:lnTo>
                  <a:lnTo>
                    <a:pt x="819715" y="281688"/>
                  </a:lnTo>
                  <a:lnTo>
                    <a:pt x="801437" y="238274"/>
                  </a:lnTo>
                  <a:lnTo>
                    <a:pt x="778641" y="197472"/>
                  </a:lnTo>
                  <a:lnTo>
                    <a:pt x="751643" y="159597"/>
                  </a:lnTo>
                  <a:lnTo>
                    <a:pt x="720756" y="124967"/>
                  </a:lnTo>
                  <a:lnTo>
                    <a:pt x="686297" y="93899"/>
                  </a:lnTo>
                  <a:lnTo>
                    <a:pt x="648580" y="66708"/>
                  </a:lnTo>
                  <a:lnTo>
                    <a:pt x="607920" y="43711"/>
                  </a:lnTo>
                  <a:lnTo>
                    <a:pt x="564632" y="25225"/>
                  </a:lnTo>
                  <a:lnTo>
                    <a:pt x="519030" y="11567"/>
                  </a:lnTo>
                  <a:lnTo>
                    <a:pt x="471431" y="3053"/>
                  </a:lnTo>
                  <a:lnTo>
                    <a:pt x="422148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3032993" y="7327772"/>
            <a:ext cx="215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90" dirty="0">
                <a:solidFill>
                  <a:srgbClr val="DDBB78"/>
                </a:solidFill>
                <a:latin typeface="Tahoma"/>
                <a:cs typeface="Tahoma"/>
              </a:rPr>
              <a:t>3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635989" y="7491730"/>
            <a:ext cx="29114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-15" dirty="0">
                <a:latin typeface="Georgia"/>
                <a:cs typeface="Georgia"/>
              </a:rPr>
              <a:t>t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25" dirty="0">
                <a:latin typeface="Georgia"/>
                <a:cs typeface="Georgia"/>
              </a:rPr>
              <a:t>t</a:t>
            </a:r>
            <a:r>
              <a:rPr sz="2800" b="1" spc="-140" dirty="0">
                <a:latin typeface="Georgia"/>
                <a:cs typeface="Georgia"/>
              </a:rPr>
              <a:t>u</a:t>
            </a:r>
            <a:r>
              <a:rPr sz="2800" b="1" spc="-295" dirty="0">
                <a:latin typeface="Georgia"/>
                <a:cs typeface="Georgia"/>
              </a:rPr>
              <a:t>s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229" dirty="0">
                <a:latin typeface="Georgia"/>
                <a:cs typeface="Georgia"/>
              </a:rPr>
              <a:t>K</a:t>
            </a:r>
            <a:r>
              <a:rPr sz="2800" b="1" spc="-160" dirty="0">
                <a:latin typeface="Georgia"/>
                <a:cs typeface="Georgia"/>
              </a:rPr>
              <a:t>e</a:t>
            </a:r>
            <a:r>
              <a:rPr sz="2800" b="1" spc="-100" dirty="0">
                <a:latin typeface="Georgia"/>
                <a:cs typeface="Georgia"/>
              </a:rPr>
              <a:t>h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220" dirty="0">
                <a:latin typeface="Georgia"/>
                <a:cs typeface="Georgia"/>
              </a:rPr>
              <a:t>d</a:t>
            </a:r>
            <a:r>
              <a:rPr sz="2800" b="1" spc="-120" dirty="0">
                <a:latin typeface="Georgia"/>
                <a:cs typeface="Georgia"/>
              </a:rPr>
              <a:t>i</a:t>
            </a:r>
            <a:r>
              <a:rPr sz="2800" b="1" spc="-180" dirty="0">
                <a:latin typeface="Georgia"/>
                <a:cs typeface="Georgia"/>
              </a:rPr>
              <a:t>r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endParaRPr sz="2800" dirty="0">
              <a:latin typeface="Georgia"/>
              <a:cs typeface="Georgi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747" y="173736"/>
            <a:ext cx="900684" cy="900683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370075" y="2900172"/>
            <a:ext cx="7591425" cy="3569335"/>
            <a:chOff x="1370075" y="2900172"/>
            <a:chExt cx="7591425" cy="3569335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0075" y="2900172"/>
              <a:ext cx="7591044" cy="356920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466889" y="4427219"/>
              <a:ext cx="342900" cy="951230"/>
            </a:xfrm>
            <a:custGeom>
              <a:avLst/>
              <a:gdLst/>
              <a:ahLst/>
              <a:cxnLst/>
              <a:rect l="l" t="t" r="r" b="b"/>
              <a:pathLst>
                <a:path w="342900" h="951229">
                  <a:moveTo>
                    <a:pt x="32942" y="609060"/>
                  </a:moveTo>
                  <a:lnTo>
                    <a:pt x="18627" y="613917"/>
                  </a:lnTo>
                  <a:lnTo>
                    <a:pt x="7322" y="624002"/>
                  </a:lnTo>
                  <a:lnTo>
                    <a:pt x="958" y="637158"/>
                  </a:lnTo>
                  <a:lnTo>
                    <a:pt x="0" y="651744"/>
                  </a:lnTo>
                  <a:lnTo>
                    <a:pt x="4911" y="666114"/>
                  </a:lnTo>
                  <a:lnTo>
                    <a:pt x="171154" y="951102"/>
                  </a:lnTo>
                  <a:lnTo>
                    <a:pt x="215307" y="875410"/>
                  </a:lnTo>
                  <a:lnTo>
                    <a:pt x="133054" y="875410"/>
                  </a:lnTo>
                  <a:lnTo>
                    <a:pt x="133054" y="734531"/>
                  </a:lnTo>
                  <a:lnTo>
                    <a:pt x="70697" y="627633"/>
                  </a:lnTo>
                  <a:lnTo>
                    <a:pt x="60668" y="616346"/>
                  </a:lnTo>
                  <a:lnTo>
                    <a:pt x="47519" y="610012"/>
                  </a:lnTo>
                  <a:lnTo>
                    <a:pt x="32942" y="609060"/>
                  </a:lnTo>
                  <a:close/>
                </a:path>
                <a:path w="342900" h="951229">
                  <a:moveTo>
                    <a:pt x="133054" y="734531"/>
                  </a:moveTo>
                  <a:lnTo>
                    <a:pt x="133054" y="875410"/>
                  </a:lnTo>
                  <a:lnTo>
                    <a:pt x="209254" y="875410"/>
                  </a:lnTo>
                  <a:lnTo>
                    <a:pt x="209254" y="856233"/>
                  </a:lnTo>
                  <a:lnTo>
                    <a:pt x="138261" y="856233"/>
                  </a:lnTo>
                  <a:lnTo>
                    <a:pt x="171154" y="799845"/>
                  </a:lnTo>
                  <a:lnTo>
                    <a:pt x="133054" y="734531"/>
                  </a:lnTo>
                  <a:close/>
                </a:path>
                <a:path w="342900" h="951229">
                  <a:moveTo>
                    <a:pt x="309366" y="609060"/>
                  </a:moveTo>
                  <a:lnTo>
                    <a:pt x="294788" y="610012"/>
                  </a:lnTo>
                  <a:lnTo>
                    <a:pt x="281640" y="616346"/>
                  </a:lnTo>
                  <a:lnTo>
                    <a:pt x="271611" y="627633"/>
                  </a:lnTo>
                  <a:lnTo>
                    <a:pt x="209254" y="734531"/>
                  </a:lnTo>
                  <a:lnTo>
                    <a:pt x="209254" y="875410"/>
                  </a:lnTo>
                  <a:lnTo>
                    <a:pt x="215307" y="875410"/>
                  </a:lnTo>
                  <a:lnTo>
                    <a:pt x="337397" y="666114"/>
                  </a:lnTo>
                  <a:lnTo>
                    <a:pt x="342308" y="651744"/>
                  </a:lnTo>
                  <a:lnTo>
                    <a:pt x="341350" y="637158"/>
                  </a:lnTo>
                  <a:lnTo>
                    <a:pt x="334986" y="624002"/>
                  </a:lnTo>
                  <a:lnTo>
                    <a:pt x="323681" y="613917"/>
                  </a:lnTo>
                  <a:lnTo>
                    <a:pt x="309366" y="609060"/>
                  </a:lnTo>
                  <a:close/>
                </a:path>
                <a:path w="342900" h="951229">
                  <a:moveTo>
                    <a:pt x="171154" y="799845"/>
                  </a:moveTo>
                  <a:lnTo>
                    <a:pt x="138261" y="856233"/>
                  </a:lnTo>
                  <a:lnTo>
                    <a:pt x="204047" y="856233"/>
                  </a:lnTo>
                  <a:lnTo>
                    <a:pt x="171154" y="799845"/>
                  </a:lnTo>
                  <a:close/>
                </a:path>
                <a:path w="342900" h="951229">
                  <a:moveTo>
                    <a:pt x="209254" y="734531"/>
                  </a:moveTo>
                  <a:lnTo>
                    <a:pt x="171154" y="799845"/>
                  </a:lnTo>
                  <a:lnTo>
                    <a:pt x="204047" y="856233"/>
                  </a:lnTo>
                  <a:lnTo>
                    <a:pt x="209254" y="856233"/>
                  </a:lnTo>
                  <a:lnTo>
                    <a:pt x="209254" y="734531"/>
                  </a:lnTo>
                  <a:close/>
                </a:path>
                <a:path w="342900" h="951229">
                  <a:moveTo>
                    <a:pt x="209254" y="0"/>
                  </a:moveTo>
                  <a:lnTo>
                    <a:pt x="133054" y="0"/>
                  </a:lnTo>
                  <a:lnTo>
                    <a:pt x="133054" y="734531"/>
                  </a:lnTo>
                  <a:lnTo>
                    <a:pt x="171154" y="799845"/>
                  </a:lnTo>
                  <a:lnTo>
                    <a:pt x="209254" y="734531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77667" y="6627876"/>
            <a:ext cx="6283452" cy="306933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47959" y="3304032"/>
            <a:ext cx="3514344" cy="366674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523" y="0"/>
            <a:ext cx="1141629" cy="1382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spc="-515" dirty="0"/>
              <a:t>Ba</a:t>
            </a:r>
            <a:r>
              <a:rPr spc="-520" dirty="0"/>
              <a:t>g</a:t>
            </a:r>
            <a:r>
              <a:rPr spc="-434" dirty="0"/>
              <a:t>aimana</a:t>
            </a:r>
            <a:r>
              <a:rPr spc="-345" dirty="0"/>
              <a:t> </a:t>
            </a:r>
            <a:r>
              <a:rPr spc="-375" dirty="0"/>
              <a:t>Car</a:t>
            </a:r>
            <a:r>
              <a:rPr spc="-395" dirty="0"/>
              <a:t>a</a:t>
            </a:r>
            <a:r>
              <a:rPr spc="-360" dirty="0"/>
              <a:t> </a:t>
            </a:r>
            <a:r>
              <a:rPr spc="-400" dirty="0"/>
              <a:t>Menyeles</a:t>
            </a:r>
            <a:r>
              <a:rPr spc="-425" dirty="0"/>
              <a:t>a</a:t>
            </a:r>
            <a:r>
              <a:rPr spc="-325" dirty="0"/>
              <a:t>ik</a:t>
            </a:r>
            <a:r>
              <a:rPr spc="-445" dirty="0"/>
              <a:t>a</a:t>
            </a:r>
            <a:r>
              <a:rPr spc="-430" dirty="0"/>
              <a:t>n</a:t>
            </a:r>
            <a:r>
              <a:rPr spc="-320" dirty="0"/>
              <a:t> </a:t>
            </a:r>
            <a:r>
              <a:rPr spc="-340" dirty="0"/>
              <a:t>Pe</a:t>
            </a:r>
            <a:r>
              <a:rPr spc="-250" dirty="0"/>
              <a:t>r</a:t>
            </a:r>
            <a:r>
              <a:rPr spc="-420" dirty="0"/>
              <a:t>temu</a:t>
            </a:r>
            <a:r>
              <a:rPr spc="-400" dirty="0"/>
              <a:t>a</a:t>
            </a:r>
            <a:r>
              <a:rPr spc="-430" dirty="0"/>
              <a:t>n</a:t>
            </a:r>
            <a:r>
              <a:rPr spc="-455"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16863" y="2116835"/>
            <a:ext cx="843280" cy="885825"/>
            <a:chOff x="816863" y="2116835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903731" y="2929127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5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60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6863" y="2116835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70838" y="2336038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1080" y="2477769"/>
            <a:ext cx="4575810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25" dirty="0">
                <a:latin typeface="Georgia"/>
                <a:cs typeface="Georgia"/>
              </a:rPr>
              <a:t>Menyelesaikan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175" dirty="0">
                <a:latin typeface="Georgia"/>
                <a:cs typeface="Georgia"/>
              </a:rPr>
              <a:t>Pertemuan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60" dirty="0">
                <a:latin typeface="Georgia"/>
                <a:cs typeface="Georgia"/>
              </a:rPr>
              <a:t>Beranda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5" dirty="0">
                <a:latin typeface="Microsoft Sans Serif"/>
                <a:cs typeface="Microsoft Sans Serif"/>
              </a:rPr>
              <a:t> </a:t>
            </a:r>
            <a:r>
              <a:rPr sz="2100" spc="70" dirty="0">
                <a:latin typeface="Georgia"/>
                <a:cs typeface="Georgia"/>
              </a:rPr>
              <a:t>Jadwal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Mengajar</a:t>
            </a:r>
            <a:r>
              <a:rPr sz="2100" spc="80" dirty="0">
                <a:latin typeface="Georgia"/>
                <a:cs typeface="Georgia"/>
              </a:rPr>
              <a:t> </a:t>
            </a:r>
            <a:r>
              <a:rPr sz="2100" spc="40" dirty="0">
                <a:latin typeface="Georgia"/>
                <a:cs typeface="Georgia"/>
              </a:rPr>
              <a:t>Hari</a:t>
            </a:r>
            <a:r>
              <a:rPr sz="2100" spc="50" dirty="0">
                <a:latin typeface="Georgia"/>
                <a:cs typeface="Georgia"/>
              </a:rPr>
              <a:t> </a:t>
            </a:r>
            <a:r>
              <a:rPr sz="2100" spc="15" dirty="0">
                <a:latin typeface="Georgia"/>
                <a:cs typeface="Georgia"/>
              </a:rPr>
              <a:t>Ini</a:t>
            </a:r>
            <a:endParaRPr sz="21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7260" y="1055649"/>
            <a:ext cx="14595475" cy="888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1270" marR="5080" indent="-6339205">
              <a:lnSpc>
                <a:spcPct val="128600"/>
              </a:lnSpc>
              <a:spcBef>
                <a:spcPts val="100"/>
              </a:spcBef>
            </a:pPr>
            <a:r>
              <a:rPr sz="2200" spc="80" dirty="0">
                <a:latin typeface="Georgia"/>
                <a:cs typeface="Georgia"/>
              </a:rPr>
              <a:t>Apabila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sudah</a:t>
            </a:r>
            <a:r>
              <a:rPr sz="2200" spc="100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menginputkan</a:t>
            </a:r>
            <a:r>
              <a:rPr sz="2200" spc="160" dirty="0">
                <a:latin typeface="Georgia"/>
                <a:cs typeface="Georgia"/>
              </a:rPr>
              <a:t> </a:t>
            </a:r>
            <a:r>
              <a:rPr sz="2200" spc="35" dirty="0">
                <a:latin typeface="Georgia"/>
                <a:cs typeface="Georgia"/>
              </a:rPr>
              <a:t>presensi,</a:t>
            </a:r>
            <a:r>
              <a:rPr sz="2200" spc="135" dirty="0">
                <a:latin typeface="Georgia"/>
                <a:cs typeface="Georgia"/>
              </a:rPr>
              <a:t> </a:t>
            </a:r>
            <a:r>
              <a:rPr sz="2200" spc="80" dirty="0">
                <a:latin typeface="Georgia"/>
                <a:cs typeface="Georgia"/>
              </a:rPr>
              <a:t>maka</a:t>
            </a:r>
            <a:r>
              <a:rPr sz="2200" spc="95" dirty="0">
                <a:latin typeface="Georgia"/>
                <a:cs typeface="Georgia"/>
              </a:rPr>
              <a:t> </a:t>
            </a:r>
            <a:r>
              <a:rPr sz="2200" spc="40" dirty="0">
                <a:latin typeface="Georgia"/>
                <a:cs typeface="Georgia"/>
              </a:rPr>
              <a:t>Dosen</a:t>
            </a:r>
            <a:r>
              <a:rPr sz="2200" spc="120" dirty="0">
                <a:latin typeface="Georgia"/>
                <a:cs typeface="Georgia"/>
              </a:rPr>
              <a:t> </a:t>
            </a:r>
            <a:r>
              <a:rPr sz="2200" spc="70" dirty="0">
                <a:latin typeface="Georgia"/>
                <a:cs typeface="Georgia"/>
              </a:rPr>
              <a:t>WAJIB</a:t>
            </a:r>
            <a:r>
              <a:rPr sz="2200" spc="120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menginputkan</a:t>
            </a:r>
            <a:r>
              <a:rPr sz="2200" spc="160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Rencana</a:t>
            </a:r>
            <a:r>
              <a:rPr sz="2200" spc="140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dan</a:t>
            </a:r>
            <a:r>
              <a:rPr sz="2200" spc="85" dirty="0">
                <a:latin typeface="Georgia"/>
                <a:cs typeface="Georgia"/>
              </a:rPr>
              <a:t> </a:t>
            </a:r>
            <a:r>
              <a:rPr sz="2200" spc="30" dirty="0">
                <a:latin typeface="Georgia"/>
                <a:cs typeface="Georgia"/>
              </a:rPr>
              <a:t>Realisasi</a:t>
            </a:r>
            <a:r>
              <a:rPr sz="2200" spc="135" dirty="0">
                <a:latin typeface="Georgia"/>
                <a:cs typeface="Georgia"/>
              </a:rPr>
              <a:t> </a:t>
            </a:r>
            <a:r>
              <a:rPr sz="2200" spc="70" dirty="0">
                <a:latin typeface="Georgia"/>
                <a:cs typeface="Georgia"/>
              </a:rPr>
              <a:t>Materi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35" dirty="0">
                <a:latin typeface="Georgia"/>
                <a:cs typeface="Georgia"/>
              </a:rPr>
              <a:t>pada </a:t>
            </a:r>
            <a:r>
              <a:rPr sz="2200" spc="-515" dirty="0">
                <a:latin typeface="Georgia"/>
                <a:cs typeface="Georgia"/>
              </a:rPr>
              <a:t> </a:t>
            </a:r>
            <a:r>
              <a:rPr sz="2200" spc="40" dirty="0">
                <a:latin typeface="Georgia"/>
                <a:cs typeface="Georgia"/>
              </a:rPr>
              <a:t>setiap</a:t>
            </a:r>
            <a:r>
              <a:rPr sz="2200" spc="114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sesinya.</a:t>
            </a:r>
            <a:endParaRPr sz="2200" dirty="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364723" y="2083307"/>
            <a:ext cx="843280" cy="885825"/>
            <a:chOff x="10364723" y="2083307"/>
            <a:chExt cx="843280" cy="885825"/>
          </a:xfrm>
        </p:grpSpPr>
        <p:sp>
          <p:nvSpPr>
            <p:cNvPr id="11" name="object 11"/>
            <p:cNvSpPr/>
            <p:nvPr/>
          </p:nvSpPr>
          <p:spPr>
            <a:xfrm>
              <a:off x="10450067" y="2895599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60">
                  <a:moveTo>
                    <a:pt x="335279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5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79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59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364723" y="2083307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4">
                  <a:moveTo>
                    <a:pt x="421385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5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5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682096" y="2302510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38941" y="2444241"/>
            <a:ext cx="47237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10" dirty="0">
                <a:latin typeface="Georgia"/>
                <a:cs typeface="Georgia"/>
              </a:rPr>
              <a:t>I</a:t>
            </a:r>
            <a:r>
              <a:rPr sz="2800" b="1" spc="-114" dirty="0">
                <a:latin typeface="Georgia"/>
                <a:cs typeface="Georgia"/>
              </a:rPr>
              <a:t>n</a:t>
            </a:r>
            <a:r>
              <a:rPr sz="2800" b="1" spc="-229" dirty="0">
                <a:latin typeface="Georgia"/>
                <a:cs typeface="Georgia"/>
              </a:rPr>
              <a:t>p</a:t>
            </a:r>
            <a:r>
              <a:rPr sz="2800" b="1" spc="-140" dirty="0">
                <a:latin typeface="Georgia"/>
                <a:cs typeface="Georgia"/>
              </a:rPr>
              <a:t>u</a:t>
            </a:r>
            <a:r>
              <a:rPr sz="2800" b="1" spc="-100" dirty="0">
                <a:latin typeface="Georgia"/>
                <a:cs typeface="Georgia"/>
              </a:rPr>
              <a:t>t</a:t>
            </a:r>
            <a:r>
              <a:rPr sz="2800" b="1" spc="30" dirty="0">
                <a:latin typeface="Georgia"/>
                <a:cs typeface="Georgia"/>
              </a:rPr>
              <a:t> </a:t>
            </a:r>
            <a:r>
              <a:rPr sz="2800" b="1" spc="-295" dirty="0">
                <a:latin typeface="Georgia"/>
                <a:cs typeface="Georgia"/>
              </a:rPr>
              <a:t>R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125" dirty="0">
                <a:latin typeface="Georgia"/>
                <a:cs typeface="Georgia"/>
              </a:rPr>
              <a:t>n</a:t>
            </a:r>
            <a:r>
              <a:rPr sz="2800" b="1" spc="-165" dirty="0">
                <a:latin typeface="Georgia"/>
                <a:cs typeface="Georgia"/>
              </a:rPr>
              <a:t>c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125" dirty="0">
                <a:latin typeface="Georgia"/>
                <a:cs typeface="Georgia"/>
              </a:rPr>
              <a:t>n</a:t>
            </a:r>
            <a:r>
              <a:rPr sz="2800" b="1" spc="-235" dirty="0">
                <a:latin typeface="Georgia"/>
                <a:cs typeface="Georgia"/>
              </a:rPr>
              <a:t>a</a:t>
            </a:r>
            <a:r>
              <a:rPr sz="2800" b="1" spc="30" dirty="0">
                <a:latin typeface="Georgia"/>
                <a:cs typeface="Georgia"/>
              </a:rPr>
              <a:t> </a:t>
            </a:r>
            <a:r>
              <a:rPr sz="2800" b="1" spc="-204" dirty="0">
                <a:latin typeface="Georgia"/>
                <a:cs typeface="Georgia"/>
              </a:rPr>
              <a:t>d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spc="15" dirty="0">
                <a:latin typeface="Georgia"/>
                <a:cs typeface="Georgia"/>
              </a:rPr>
              <a:t> </a:t>
            </a:r>
            <a:r>
              <a:rPr sz="2800" b="1" spc="-295" dirty="0">
                <a:latin typeface="Georgia"/>
                <a:cs typeface="Georgia"/>
              </a:rPr>
              <a:t>R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80" dirty="0">
                <a:latin typeface="Georgia"/>
                <a:cs typeface="Georgia"/>
              </a:rPr>
              <a:t>l</a:t>
            </a:r>
            <a:r>
              <a:rPr sz="2800" b="1" spc="-110" dirty="0">
                <a:latin typeface="Georgia"/>
                <a:cs typeface="Georgia"/>
              </a:rPr>
              <a:t>i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85" dirty="0">
                <a:latin typeface="Georgia"/>
                <a:cs typeface="Georgia"/>
              </a:rPr>
              <a:t>i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027407" y="8401811"/>
            <a:ext cx="844550" cy="885825"/>
            <a:chOff x="12027407" y="8401811"/>
            <a:chExt cx="844550" cy="885825"/>
          </a:xfrm>
        </p:grpSpPr>
        <p:sp>
          <p:nvSpPr>
            <p:cNvPr id="16" name="object 16"/>
            <p:cNvSpPr/>
            <p:nvPr/>
          </p:nvSpPr>
          <p:spPr>
            <a:xfrm>
              <a:off x="12114275" y="9214103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59">
                  <a:moveTo>
                    <a:pt x="335279" y="0"/>
                  </a:moveTo>
                  <a:lnTo>
                    <a:pt x="258324" y="997"/>
                  </a:lnTo>
                  <a:lnTo>
                    <a:pt x="187723" y="3766"/>
                  </a:lnTo>
                  <a:lnTo>
                    <a:pt x="125474" y="8090"/>
                  </a:lnTo>
                  <a:lnTo>
                    <a:pt x="73578" y="13751"/>
                  </a:lnTo>
                  <a:lnTo>
                    <a:pt x="34034" y="20531"/>
                  </a:lnTo>
                  <a:lnTo>
                    <a:pt x="0" y="36576"/>
                  </a:lnTo>
                  <a:lnTo>
                    <a:pt x="8841" y="44939"/>
                  </a:lnTo>
                  <a:lnTo>
                    <a:pt x="73578" y="59400"/>
                  </a:lnTo>
                  <a:lnTo>
                    <a:pt x="125474" y="65061"/>
                  </a:lnTo>
                  <a:lnTo>
                    <a:pt x="187723" y="69385"/>
                  </a:lnTo>
                  <a:lnTo>
                    <a:pt x="258324" y="72154"/>
                  </a:lnTo>
                  <a:lnTo>
                    <a:pt x="335279" y="73152"/>
                  </a:lnTo>
                  <a:lnTo>
                    <a:pt x="412235" y="72154"/>
                  </a:lnTo>
                  <a:lnTo>
                    <a:pt x="482836" y="69385"/>
                  </a:lnTo>
                  <a:lnTo>
                    <a:pt x="545085" y="65061"/>
                  </a:lnTo>
                  <a:lnTo>
                    <a:pt x="596981" y="59400"/>
                  </a:lnTo>
                  <a:lnTo>
                    <a:pt x="636525" y="52620"/>
                  </a:lnTo>
                  <a:lnTo>
                    <a:pt x="670559" y="36576"/>
                  </a:lnTo>
                  <a:lnTo>
                    <a:pt x="661718" y="28212"/>
                  </a:lnTo>
                  <a:lnTo>
                    <a:pt x="596981" y="13751"/>
                  </a:lnTo>
                  <a:lnTo>
                    <a:pt x="545085" y="8090"/>
                  </a:lnTo>
                  <a:lnTo>
                    <a:pt x="482836" y="3766"/>
                  </a:lnTo>
                  <a:lnTo>
                    <a:pt x="412235" y="997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27407" y="8401811"/>
              <a:ext cx="844550" cy="848994"/>
            </a:xfrm>
            <a:custGeom>
              <a:avLst/>
              <a:gdLst/>
              <a:ahLst/>
              <a:cxnLst/>
              <a:rect l="l" t="t" r="r" b="b"/>
              <a:pathLst>
                <a:path w="844550" h="848995">
                  <a:moveTo>
                    <a:pt x="422148" y="0"/>
                  </a:moveTo>
                  <a:lnTo>
                    <a:pt x="372864" y="3053"/>
                  </a:lnTo>
                  <a:lnTo>
                    <a:pt x="325265" y="11567"/>
                  </a:lnTo>
                  <a:lnTo>
                    <a:pt x="279663" y="25225"/>
                  </a:lnTo>
                  <a:lnTo>
                    <a:pt x="236375" y="43711"/>
                  </a:lnTo>
                  <a:lnTo>
                    <a:pt x="195715" y="66708"/>
                  </a:lnTo>
                  <a:lnTo>
                    <a:pt x="157998" y="93899"/>
                  </a:lnTo>
                  <a:lnTo>
                    <a:pt x="123539" y="124968"/>
                  </a:lnTo>
                  <a:lnTo>
                    <a:pt x="92652" y="159597"/>
                  </a:lnTo>
                  <a:lnTo>
                    <a:pt x="65654" y="197472"/>
                  </a:lnTo>
                  <a:lnTo>
                    <a:pt x="42858" y="238274"/>
                  </a:lnTo>
                  <a:lnTo>
                    <a:pt x="24580" y="281688"/>
                  </a:lnTo>
                  <a:lnTo>
                    <a:pt x="11134" y="327397"/>
                  </a:lnTo>
                  <a:lnTo>
                    <a:pt x="2836" y="375085"/>
                  </a:lnTo>
                  <a:lnTo>
                    <a:pt x="0" y="424434"/>
                  </a:lnTo>
                  <a:lnTo>
                    <a:pt x="2836" y="473780"/>
                  </a:lnTo>
                  <a:lnTo>
                    <a:pt x="11134" y="521464"/>
                  </a:lnTo>
                  <a:lnTo>
                    <a:pt x="24580" y="567171"/>
                  </a:lnTo>
                  <a:lnTo>
                    <a:pt x="42858" y="610583"/>
                  </a:lnTo>
                  <a:lnTo>
                    <a:pt x="65654" y="651383"/>
                  </a:lnTo>
                  <a:lnTo>
                    <a:pt x="92652" y="689256"/>
                  </a:lnTo>
                  <a:lnTo>
                    <a:pt x="123539" y="723885"/>
                  </a:lnTo>
                  <a:lnTo>
                    <a:pt x="157998" y="754954"/>
                  </a:lnTo>
                  <a:lnTo>
                    <a:pt x="195715" y="782145"/>
                  </a:lnTo>
                  <a:lnTo>
                    <a:pt x="236375" y="805142"/>
                  </a:lnTo>
                  <a:lnTo>
                    <a:pt x="279663" y="823630"/>
                  </a:lnTo>
                  <a:lnTo>
                    <a:pt x="325265" y="837291"/>
                  </a:lnTo>
                  <a:lnTo>
                    <a:pt x="372864" y="845809"/>
                  </a:lnTo>
                  <a:lnTo>
                    <a:pt x="422148" y="848868"/>
                  </a:lnTo>
                  <a:lnTo>
                    <a:pt x="471431" y="845809"/>
                  </a:lnTo>
                  <a:lnTo>
                    <a:pt x="519030" y="837291"/>
                  </a:lnTo>
                  <a:lnTo>
                    <a:pt x="564632" y="823630"/>
                  </a:lnTo>
                  <a:lnTo>
                    <a:pt x="607920" y="805142"/>
                  </a:lnTo>
                  <a:lnTo>
                    <a:pt x="648580" y="782145"/>
                  </a:lnTo>
                  <a:lnTo>
                    <a:pt x="686297" y="754954"/>
                  </a:lnTo>
                  <a:lnTo>
                    <a:pt x="720756" y="723885"/>
                  </a:lnTo>
                  <a:lnTo>
                    <a:pt x="751643" y="689256"/>
                  </a:lnTo>
                  <a:lnTo>
                    <a:pt x="778641" y="651383"/>
                  </a:lnTo>
                  <a:lnTo>
                    <a:pt x="801437" y="610583"/>
                  </a:lnTo>
                  <a:lnTo>
                    <a:pt x="819715" y="567171"/>
                  </a:lnTo>
                  <a:lnTo>
                    <a:pt x="833161" y="521464"/>
                  </a:lnTo>
                  <a:lnTo>
                    <a:pt x="841459" y="473780"/>
                  </a:lnTo>
                  <a:lnTo>
                    <a:pt x="844296" y="424434"/>
                  </a:lnTo>
                  <a:lnTo>
                    <a:pt x="841459" y="375085"/>
                  </a:lnTo>
                  <a:lnTo>
                    <a:pt x="833161" y="327397"/>
                  </a:lnTo>
                  <a:lnTo>
                    <a:pt x="819715" y="281688"/>
                  </a:lnTo>
                  <a:lnTo>
                    <a:pt x="801437" y="238274"/>
                  </a:lnTo>
                  <a:lnTo>
                    <a:pt x="778641" y="197472"/>
                  </a:lnTo>
                  <a:lnTo>
                    <a:pt x="751643" y="159597"/>
                  </a:lnTo>
                  <a:lnTo>
                    <a:pt x="720756" y="124968"/>
                  </a:lnTo>
                  <a:lnTo>
                    <a:pt x="686297" y="93899"/>
                  </a:lnTo>
                  <a:lnTo>
                    <a:pt x="648580" y="66708"/>
                  </a:lnTo>
                  <a:lnTo>
                    <a:pt x="607920" y="43711"/>
                  </a:lnTo>
                  <a:lnTo>
                    <a:pt x="564632" y="25225"/>
                  </a:lnTo>
                  <a:lnTo>
                    <a:pt x="519030" y="11567"/>
                  </a:lnTo>
                  <a:lnTo>
                    <a:pt x="471431" y="3053"/>
                  </a:lnTo>
                  <a:lnTo>
                    <a:pt x="422148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2342621" y="8622030"/>
            <a:ext cx="215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90" dirty="0">
                <a:solidFill>
                  <a:srgbClr val="DDBB78"/>
                </a:solidFill>
                <a:latin typeface="Tahoma"/>
                <a:cs typeface="Tahoma"/>
              </a:rPr>
              <a:t>3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02514" y="8763710"/>
            <a:ext cx="39497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85" dirty="0">
                <a:latin typeface="Georgia"/>
                <a:cs typeface="Georgia"/>
              </a:rPr>
              <a:t>T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95" dirty="0">
                <a:latin typeface="Georgia"/>
                <a:cs typeface="Georgia"/>
              </a:rPr>
              <a:t>k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-95" dirty="0">
                <a:latin typeface="Georgia"/>
                <a:cs typeface="Georgia"/>
              </a:rPr>
              <a:t>i</a:t>
            </a:r>
            <a:r>
              <a:rPr sz="2800" b="1" spc="-310" dirty="0">
                <a:latin typeface="Georgia"/>
                <a:cs typeface="Georgia"/>
              </a:rPr>
              <a:t>m</a:t>
            </a:r>
            <a:r>
              <a:rPr sz="2800" b="1" spc="-229" dirty="0">
                <a:latin typeface="Georgia"/>
                <a:cs typeface="Georgia"/>
              </a:rPr>
              <a:t>p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spc="15" dirty="0">
                <a:latin typeface="Georgia"/>
                <a:cs typeface="Georgia"/>
              </a:rPr>
              <a:t> </a:t>
            </a:r>
            <a:r>
              <a:rPr sz="2800" b="1" spc="-295" dirty="0">
                <a:latin typeface="Georgia"/>
                <a:cs typeface="Georgia"/>
              </a:rPr>
              <a:t>R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80" dirty="0">
                <a:latin typeface="Georgia"/>
                <a:cs typeface="Georgia"/>
              </a:rPr>
              <a:t>l</a:t>
            </a:r>
            <a:r>
              <a:rPr sz="2800" b="1" spc="-110" dirty="0">
                <a:latin typeface="Georgia"/>
                <a:cs typeface="Georgia"/>
              </a:rPr>
              <a:t>i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220" dirty="0">
                <a:latin typeface="Georgia"/>
                <a:cs typeface="Georgia"/>
              </a:rPr>
              <a:t>s</a:t>
            </a:r>
            <a:r>
              <a:rPr sz="2800" b="1" spc="-185" dirty="0">
                <a:latin typeface="Georgia"/>
                <a:cs typeface="Georgia"/>
              </a:rPr>
              <a:t>i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4592" y="7496485"/>
            <a:ext cx="8764270" cy="175323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2200" b="1" spc="-105" dirty="0">
                <a:latin typeface="Georgia"/>
                <a:cs typeface="Georgia"/>
              </a:rPr>
              <a:t>N</a:t>
            </a:r>
            <a:r>
              <a:rPr sz="2200" b="1" spc="-285" dirty="0">
                <a:latin typeface="Georgia"/>
                <a:cs typeface="Georgia"/>
              </a:rPr>
              <a:t>B</a:t>
            </a:r>
            <a:r>
              <a:rPr sz="2200" b="1" spc="-20" dirty="0">
                <a:latin typeface="Georgia"/>
                <a:cs typeface="Georgia"/>
              </a:rPr>
              <a:t> </a:t>
            </a:r>
            <a:r>
              <a:rPr sz="2200" b="1" spc="-355" dirty="0">
                <a:latin typeface="Georgia"/>
                <a:cs typeface="Georgia"/>
              </a:rPr>
              <a:t>:</a:t>
            </a:r>
            <a:endParaRPr sz="2200" dirty="0">
              <a:latin typeface="Georgia"/>
              <a:cs typeface="Georgia"/>
            </a:endParaRPr>
          </a:p>
          <a:p>
            <a:pPr marL="12700" marR="5080">
              <a:lnSpc>
                <a:spcPct val="128600"/>
              </a:lnSpc>
              <a:spcBef>
                <a:spcPts val="5"/>
              </a:spcBef>
            </a:pPr>
            <a:r>
              <a:rPr sz="2200" spc="75" dirty="0">
                <a:latin typeface="Georgia"/>
                <a:cs typeface="Georgia"/>
              </a:rPr>
              <a:t>Ketika</a:t>
            </a:r>
            <a:r>
              <a:rPr sz="2200" spc="120" dirty="0">
                <a:latin typeface="Georgia"/>
                <a:cs typeface="Georgia"/>
              </a:rPr>
              <a:t> </a:t>
            </a:r>
            <a:r>
              <a:rPr sz="2200" spc="80" dirty="0">
                <a:latin typeface="Georgia"/>
                <a:cs typeface="Georgia"/>
              </a:rPr>
              <a:t>mengubah</a:t>
            </a:r>
            <a:r>
              <a:rPr sz="2200" spc="145" dirty="0">
                <a:latin typeface="Georgia"/>
                <a:cs typeface="Georgia"/>
              </a:rPr>
              <a:t> </a:t>
            </a:r>
            <a:r>
              <a:rPr sz="2200" spc="50" dirty="0">
                <a:latin typeface="Georgia"/>
                <a:cs typeface="Georgia"/>
              </a:rPr>
              <a:t>status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perkuliahan</a:t>
            </a:r>
            <a:r>
              <a:rPr sz="2200" spc="150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menjadi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25" dirty="0">
                <a:latin typeface="Georgia"/>
                <a:cs typeface="Georgia"/>
              </a:rPr>
              <a:t>selesai,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40" dirty="0">
                <a:latin typeface="Georgia"/>
                <a:cs typeface="Georgia"/>
              </a:rPr>
              <a:t>Dosen</a:t>
            </a:r>
            <a:r>
              <a:rPr sz="2200" spc="114" dirty="0">
                <a:latin typeface="Georgia"/>
                <a:cs typeface="Georgia"/>
              </a:rPr>
              <a:t> </a:t>
            </a:r>
            <a:r>
              <a:rPr sz="2200" spc="90" dirty="0">
                <a:latin typeface="Georgia"/>
                <a:cs typeface="Georgia"/>
              </a:rPr>
              <a:t>wajib </a:t>
            </a:r>
            <a:r>
              <a:rPr sz="2200" spc="-515" dirty="0">
                <a:latin typeface="Georgia"/>
                <a:cs typeface="Georgia"/>
              </a:rPr>
              <a:t> </a:t>
            </a:r>
            <a:r>
              <a:rPr sz="2200" spc="70" dirty="0">
                <a:latin typeface="Georgia"/>
                <a:cs typeface="Georgia"/>
              </a:rPr>
              <a:t>input</a:t>
            </a:r>
            <a:r>
              <a:rPr sz="2200" spc="105" dirty="0">
                <a:latin typeface="Georgia"/>
                <a:cs typeface="Georgia"/>
              </a:rPr>
              <a:t> </a:t>
            </a:r>
            <a:r>
              <a:rPr sz="2200" spc="80" dirty="0">
                <a:latin typeface="Georgia"/>
                <a:cs typeface="Georgia"/>
              </a:rPr>
              <a:t>rencana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dan</a:t>
            </a:r>
            <a:r>
              <a:rPr sz="2200" spc="85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realisasi</a:t>
            </a:r>
            <a:r>
              <a:rPr sz="2200" spc="130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materi.</a:t>
            </a:r>
            <a:r>
              <a:rPr sz="2200" spc="114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Rencana</a:t>
            </a:r>
            <a:r>
              <a:rPr sz="2200" spc="14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materi</a:t>
            </a:r>
            <a:r>
              <a:rPr sz="2200" spc="135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otomatis</a:t>
            </a:r>
            <a:r>
              <a:rPr sz="2200" spc="125" dirty="0">
                <a:latin typeface="Georgia"/>
                <a:cs typeface="Georgia"/>
              </a:rPr>
              <a:t> </a:t>
            </a:r>
            <a:r>
              <a:rPr sz="2200" spc="50" dirty="0">
                <a:latin typeface="Georgia"/>
                <a:cs typeface="Georgia"/>
              </a:rPr>
              <a:t>terisi</a:t>
            </a:r>
            <a:endParaRPr sz="22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200" spc="50" dirty="0">
                <a:latin typeface="Georgia"/>
                <a:cs typeface="Georgia"/>
              </a:rPr>
              <a:t>apabila</a:t>
            </a:r>
            <a:r>
              <a:rPr sz="2200" spc="85" dirty="0">
                <a:latin typeface="Georgia"/>
                <a:cs typeface="Georgia"/>
              </a:rPr>
              <a:t> </a:t>
            </a:r>
            <a:r>
              <a:rPr sz="2200" spc="55" dirty="0">
                <a:latin typeface="Georgia"/>
                <a:cs typeface="Georgia"/>
              </a:rPr>
              <a:t>Rincian</a:t>
            </a:r>
            <a:r>
              <a:rPr sz="2200" spc="120" dirty="0">
                <a:latin typeface="Georgia"/>
                <a:cs typeface="Georgia"/>
              </a:rPr>
              <a:t> </a:t>
            </a:r>
            <a:r>
              <a:rPr sz="2200" spc="-50" dirty="0">
                <a:latin typeface="Georgia"/>
                <a:cs typeface="Georgia"/>
              </a:rPr>
              <a:t>RPS</a:t>
            </a:r>
            <a:r>
              <a:rPr sz="2200" spc="90" dirty="0">
                <a:latin typeface="Georgia"/>
                <a:cs typeface="Georgia"/>
              </a:rPr>
              <a:t> </a:t>
            </a:r>
            <a:r>
              <a:rPr sz="2200" spc="75" dirty="0">
                <a:latin typeface="Georgia"/>
                <a:cs typeface="Georgia"/>
              </a:rPr>
              <a:t>telah</a:t>
            </a:r>
            <a:r>
              <a:rPr sz="2200" spc="10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diinputkan.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47" y="173736"/>
            <a:ext cx="900684" cy="900683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1592580" y="3739896"/>
            <a:ext cx="8513445" cy="3548379"/>
            <a:chOff x="1592580" y="3739896"/>
            <a:chExt cx="8513445" cy="3548379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2580" y="3739896"/>
              <a:ext cx="8513064" cy="354787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495845" y="5753100"/>
              <a:ext cx="342900" cy="688975"/>
            </a:xfrm>
            <a:custGeom>
              <a:avLst/>
              <a:gdLst/>
              <a:ahLst/>
              <a:cxnLst/>
              <a:rect l="l" t="t" r="r" b="b"/>
              <a:pathLst>
                <a:path w="342900" h="688975">
                  <a:moveTo>
                    <a:pt x="32942" y="346678"/>
                  </a:moveTo>
                  <a:lnTo>
                    <a:pt x="18627" y="351536"/>
                  </a:lnTo>
                  <a:lnTo>
                    <a:pt x="7322" y="361618"/>
                  </a:lnTo>
                  <a:lnTo>
                    <a:pt x="958" y="374761"/>
                  </a:lnTo>
                  <a:lnTo>
                    <a:pt x="0" y="389308"/>
                  </a:lnTo>
                  <a:lnTo>
                    <a:pt x="4911" y="403605"/>
                  </a:lnTo>
                  <a:lnTo>
                    <a:pt x="171154" y="688721"/>
                  </a:lnTo>
                  <a:lnTo>
                    <a:pt x="215288" y="613028"/>
                  </a:lnTo>
                  <a:lnTo>
                    <a:pt x="133054" y="613028"/>
                  </a:lnTo>
                  <a:lnTo>
                    <a:pt x="133054" y="472149"/>
                  </a:lnTo>
                  <a:lnTo>
                    <a:pt x="70697" y="365251"/>
                  </a:lnTo>
                  <a:lnTo>
                    <a:pt x="60668" y="353964"/>
                  </a:lnTo>
                  <a:lnTo>
                    <a:pt x="47519" y="347630"/>
                  </a:lnTo>
                  <a:lnTo>
                    <a:pt x="32942" y="346678"/>
                  </a:lnTo>
                  <a:close/>
                </a:path>
                <a:path w="342900" h="688975">
                  <a:moveTo>
                    <a:pt x="133054" y="472149"/>
                  </a:moveTo>
                  <a:lnTo>
                    <a:pt x="133054" y="613028"/>
                  </a:lnTo>
                  <a:lnTo>
                    <a:pt x="209254" y="613028"/>
                  </a:lnTo>
                  <a:lnTo>
                    <a:pt x="209254" y="593851"/>
                  </a:lnTo>
                  <a:lnTo>
                    <a:pt x="138261" y="593851"/>
                  </a:lnTo>
                  <a:lnTo>
                    <a:pt x="171154" y="537463"/>
                  </a:lnTo>
                  <a:lnTo>
                    <a:pt x="133054" y="472149"/>
                  </a:lnTo>
                  <a:close/>
                </a:path>
                <a:path w="342900" h="688975">
                  <a:moveTo>
                    <a:pt x="309366" y="346678"/>
                  </a:moveTo>
                  <a:lnTo>
                    <a:pt x="294788" y="347630"/>
                  </a:lnTo>
                  <a:lnTo>
                    <a:pt x="281640" y="353964"/>
                  </a:lnTo>
                  <a:lnTo>
                    <a:pt x="271611" y="365251"/>
                  </a:lnTo>
                  <a:lnTo>
                    <a:pt x="209254" y="472149"/>
                  </a:lnTo>
                  <a:lnTo>
                    <a:pt x="209254" y="613028"/>
                  </a:lnTo>
                  <a:lnTo>
                    <a:pt x="215288" y="613028"/>
                  </a:lnTo>
                  <a:lnTo>
                    <a:pt x="337397" y="403605"/>
                  </a:lnTo>
                  <a:lnTo>
                    <a:pt x="342308" y="389308"/>
                  </a:lnTo>
                  <a:lnTo>
                    <a:pt x="341350" y="374761"/>
                  </a:lnTo>
                  <a:lnTo>
                    <a:pt x="334986" y="361618"/>
                  </a:lnTo>
                  <a:lnTo>
                    <a:pt x="323681" y="351536"/>
                  </a:lnTo>
                  <a:lnTo>
                    <a:pt x="309366" y="346678"/>
                  </a:lnTo>
                  <a:close/>
                </a:path>
                <a:path w="342900" h="688975">
                  <a:moveTo>
                    <a:pt x="171154" y="537463"/>
                  </a:moveTo>
                  <a:lnTo>
                    <a:pt x="138261" y="593851"/>
                  </a:lnTo>
                  <a:lnTo>
                    <a:pt x="204047" y="593851"/>
                  </a:lnTo>
                  <a:lnTo>
                    <a:pt x="171154" y="537463"/>
                  </a:lnTo>
                  <a:close/>
                </a:path>
                <a:path w="342900" h="688975">
                  <a:moveTo>
                    <a:pt x="209254" y="472149"/>
                  </a:moveTo>
                  <a:lnTo>
                    <a:pt x="171154" y="537463"/>
                  </a:lnTo>
                  <a:lnTo>
                    <a:pt x="204047" y="593851"/>
                  </a:lnTo>
                  <a:lnTo>
                    <a:pt x="209254" y="593851"/>
                  </a:lnTo>
                  <a:lnTo>
                    <a:pt x="209254" y="472149"/>
                  </a:lnTo>
                  <a:close/>
                </a:path>
                <a:path w="342900" h="688975">
                  <a:moveTo>
                    <a:pt x="209254" y="0"/>
                  </a:moveTo>
                  <a:lnTo>
                    <a:pt x="133054" y="0"/>
                  </a:lnTo>
                  <a:lnTo>
                    <a:pt x="133054" y="472149"/>
                  </a:lnTo>
                  <a:lnTo>
                    <a:pt x="171154" y="537463"/>
                  </a:lnTo>
                  <a:lnTo>
                    <a:pt x="209254" y="472149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63528" y="3107435"/>
            <a:ext cx="4157472" cy="513130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523" y="0"/>
            <a:ext cx="1141629" cy="1382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0700" y="272923"/>
            <a:ext cx="93821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65" dirty="0"/>
              <a:t>Bagaimana</a:t>
            </a:r>
            <a:r>
              <a:rPr spc="-330" dirty="0"/>
              <a:t> </a:t>
            </a:r>
            <a:r>
              <a:rPr spc="-380" dirty="0"/>
              <a:t>Cara</a:t>
            </a:r>
            <a:r>
              <a:rPr spc="-360" dirty="0"/>
              <a:t> </a:t>
            </a:r>
            <a:r>
              <a:rPr spc="-395" dirty="0"/>
              <a:t>Upload</a:t>
            </a:r>
            <a:r>
              <a:rPr spc="-350" dirty="0"/>
              <a:t> </a:t>
            </a:r>
            <a:r>
              <a:rPr spc="-365" dirty="0"/>
              <a:t>Materi</a:t>
            </a:r>
            <a:r>
              <a:rPr spc="-370" dirty="0"/>
              <a:t> </a:t>
            </a:r>
            <a:r>
              <a:rPr spc="-365" dirty="0"/>
              <a:t>Perkuliahan?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7368" y="1403603"/>
            <a:ext cx="844550" cy="885825"/>
            <a:chOff x="277368" y="1403603"/>
            <a:chExt cx="844550" cy="885825"/>
          </a:xfrm>
        </p:grpSpPr>
        <p:sp>
          <p:nvSpPr>
            <p:cNvPr id="4" name="object 4"/>
            <p:cNvSpPr/>
            <p:nvPr/>
          </p:nvSpPr>
          <p:spPr>
            <a:xfrm>
              <a:off x="364236" y="2215895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5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1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5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7368" y="1403603"/>
              <a:ext cx="844550" cy="848994"/>
            </a:xfrm>
            <a:custGeom>
              <a:avLst/>
              <a:gdLst/>
              <a:ahLst/>
              <a:cxnLst/>
              <a:rect l="l" t="t" r="r" b="b"/>
              <a:pathLst>
                <a:path w="844550" h="848994">
                  <a:moveTo>
                    <a:pt x="422147" y="0"/>
                  </a:moveTo>
                  <a:lnTo>
                    <a:pt x="372860" y="3053"/>
                  </a:lnTo>
                  <a:lnTo>
                    <a:pt x="325257" y="11567"/>
                  </a:lnTo>
                  <a:lnTo>
                    <a:pt x="279653" y="25225"/>
                  </a:lnTo>
                  <a:lnTo>
                    <a:pt x="236364" y="43711"/>
                  </a:lnTo>
                  <a:lnTo>
                    <a:pt x="195704" y="66708"/>
                  </a:lnTo>
                  <a:lnTo>
                    <a:pt x="157987" y="93899"/>
                  </a:lnTo>
                  <a:lnTo>
                    <a:pt x="123529" y="124968"/>
                  </a:lnTo>
                  <a:lnTo>
                    <a:pt x="92644" y="159597"/>
                  </a:lnTo>
                  <a:lnTo>
                    <a:pt x="65648" y="197472"/>
                  </a:lnTo>
                  <a:lnTo>
                    <a:pt x="42854" y="238274"/>
                  </a:lnTo>
                  <a:lnTo>
                    <a:pt x="24577" y="281688"/>
                  </a:lnTo>
                  <a:lnTo>
                    <a:pt x="11133" y="327397"/>
                  </a:lnTo>
                  <a:lnTo>
                    <a:pt x="2835" y="375085"/>
                  </a:lnTo>
                  <a:lnTo>
                    <a:pt x="0" y="424434"/>
                  </a:lnTo>
                  <a:lnTo>
                    <a:pt x="2835" y="473782"/>
                  </a:lnTo>
                  <a:lnTo>
                    <a:pt x="11133" y="521470"/>
                  </a:lnTo>
                  <a:lnTo>
                    <a:pt x="24577" y="567179"/>
                  </a:lnTo>
                  <a:lnTo>
                    <a:pt x="42854" y="610593"/>
                  </a:lnTo>
                  <a:lnTo>
                    <a:pt x="65648" y="651395"/>
                  </a:lnTo>
                  <a:lnTo>
                    <a:pt x="92644" y="689270"/>
                  </a:lnTo>
                  <a:lnTo>
                    <a:pt x="123529" y="723900"/>
                  </a:lnTo>
                  <a:lnTo>
                    <a:pt x="157987" y="754968"/>
                  </a:lnTo>
                  <a:lnTo>
                    <a:pt x="195704" y="782159"/>
                  </a:lnTo>
                  <a:lnTo>
                    <a:pt x="236364" y="805156"/>
                  </a:lnTo>
                  <a:lnTo>
                    <a:pt x="279653" y="823642"/>
                  </a:lnTo>
                  <a:lnTo>
                    <a:pt x="325257" y="837300"/>
                  </a:lnTo>
                  <a:lnTo>
                    <a:pt x="372860" y="845814"/>
                  </a:lnTo>
                  <a:lnTo>
                    <a:pt x="422147" y="848868"/>
                  </a:lnTo>
                  <a:lnTo>
                    <a:pt x="471435" y="845814"/>
                  </a:lnTo>
                  <a:lnTo>
                    <a:pt x="519038" y="837300"/>
                  </a:lnTo>
                  <a:lnTo>
                    <a:pt x="564642" y="823642"/>
                  </a:lnTo>
                  <a:lnTo>
                    <a:pt x="607931" y="805156"/>
                  </a:lnTo>
                  <a:lnTo>
                    <a:pt x="648591" y="782159"/>
                  </a:lnTo>
                  <a:lnTo>
                    <a:pt x="686308" y="754968"/>
                  </a:lnTo>
                  <a:lnTo>
                    <a:pt x="720766" y="723900"/>
                  </a:lnTo>
                  <a:lnTo>
                    <a:pt x="751651" y="689270"/>
                  </a:lnTo>
                  <a:lnTo>
                    <a:pt x="778647" y="651395"/>
                  </a:lnTo>
                  <a:lnTo>
                    <a:pt x="801441" y="610593"/>
                  </a:lnTo>
                  <a:lnTo>
                    <a:pt x="819718" y="567179"/>
                  </a:lnTo>
                  <a:lnTo>
                    <a:pt x="833162" y="521470"/>
                  </a:lnTo>
                  <a:lnTo>
                    <a:pt x="841460" y="473782"/>
                  </a:lnTo>
                  <a:lnTo>
                    <a:pt x="844295" y="424434"/>
                  </a:lnTo>
                  <a:lnTo>
                    <a:pt x="841460" y="375085"/>
                  </a:lnTo>
                  <a:lnTo>
                    <a:pt x="833162" y="327397"/>
                  </a:lnTo>
                  <a:lnTo>
                    <a:pt x="819718" y="281688"/>
                  </a:lnTo>
                  <a:lnTo>
                    <a:pt x="801441" y="238274"/>
                  </a:lnTo>
                  <a:lnTo>
                    <a:pt x="778647" y="197472"/>
                  </a:lnTo>
                  <a:lnTo>
                    <a:pt x="751651" y="159597"/>
                  </a:lnTo>
                  <a:lnTo>
                    <a:pt x="720766" y="124968"/>
                  </a:lnTo>
                  <a:lnTo>
                    <a:pt x="686308" y="93899"/>
                  </a:lnTo>
                  <a:lnTo>
                    <a:pt x="648591" y="66708"/>
                  </a:lnTo>
                  <a:lnTo>
                    <a:pt x="607931" y="43711"/>
                  </a:lnTo>
                  <a:lnTo>
                    <a:pt x="564642" y="25225"/>
                  </a:lnTo>
                  <a:lnTo>
                    <a:pt x="519038" y="11567"/>
                  </a:lnTo>
                  <a:lnTo>
                    <a:pt x="471435" y="3053"/>
                  </a:lnTo>
                  <a:lnTo>
                    <a:pt x="422147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31342" y="1622805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1915" y="1764538"/>
            <a:ext cx="6517640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ke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Menu</a:t>
            </a:r>
            <a:r>
              <a:rPr sz="2800" b="1" spc="-15" dirty="0">
                <a:latin typeface="Georgia"/>
                <a:cs typeface="Georgia"/>
              </a:rPr>
              <a:t> </a:t>
            </a:r>
            <a:r>
              <a:rPr sz="2800" b="1" spc="-190" dirty="0">
                <a:latin typeface="Georgia"/>
                <a:cs typeface="Georgia"/>
              </a:rPr>
              <a:t>Upload</a:t>
            </a:r>
            <a:r>
              <a:rPr sz="2800" b="1" spc="15" dirty="0">
                <a:latin typeface="Georgia"/>
                <a:cs typeface="Georgia"/>
              </a:rPr>
              <a:t> </a:t>
            </a:r>
            <a:r>
              <a:rPr sz="2800" b="1" spc="-145" dirty="0">
                <a:latin typeface="Georgia"/>
                <a:cs typeface="Georgia"/>
              </a:rPr>
              <a:t>Materi</a:t>
            </a:r>
            <a:endParaRPr sz="28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sz="2100" spc="60" dirty="0">
                <a:latin typeface="Georgia"/>
                <a:cs typeface="Georgia"/>
              </a:rPr>
              <a:t>Beranda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70" dirty="0">
                <a:latin typeface="Georgia"/>
                <a:cs typeface="Georgia"/>
              </a:rPr>
              <a:t>Jadwal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Mengajar</a:t>
            </a:r>
            <a:r>
              <a:rPr sz="2100" spc="100" dirty="0">
                <a:latin typeface="Georgia"/>
                <a:cs typeface="Georgia"/>
              </a:rPr>
              <a:t> </a:t>
            </a:r>
            <a:r>
              <a:rPr sz="2100" spc="45" dirty="0">
                <a:latin typeface="Georgia"/>
                <a:cs typeface="Georgia"/>
              </a:rPr>
              <a:t>Hari </a:t>
            </a:r>
            <a:r>
              <a:rPr sz="2100" spc="-5" dirty="0">
                <a:latin typeface="Georgia"/>
                <a:cs typeface="Georgia"/>
              </a:rPr>
              <a:t>Ini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5" dirty="0">
                <a:latin typeface="Microsoft Sans Serif"/>
                <a:cs typeface="Microsoft Sans Serif"/>
              </a:rPr>
              <a:t> </a:t>
            </a:r>
            <a:r>
              <a:rPr sz="2100" spc="25" dirty="0">
                <a:latin typeface="Georgia"/>
                <a:cs typeface="Georgia"/>
              </a:rPr>
              <a:t>Opsi</a:t>
            </a:r>
            <a:r>
              <a:rPr sz="2100" spc="80" dirty="0">
                <a:latin typeface="Georgia"/>
                <a:cs typeface="Georgia"/>
              </a:rPr>
              <a:t> </a:t>
            </a:r>
            <a:r>
              <a:rPr sz="2100" spc="90" dirty="0">
                <a:latin typeface="Georgia"/>
                <a:cs typeface="Georgia"/>
              </a:rPr>
              <a:t>Lainnya</a:t>
            </a:r>
            <a:endParaRPr sz="2100" dirty="0"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091928" y="1403603"/>
            <a:ext cx="843280" cy="885825"/>
            <a:chOff x="10091928" y="1403603"/>
            <a:chExt cx="843280" cy="885825"/>
          </a:xfrm>
        </p:grpSpPr>
        <p:sp>
          <p:nvSpPr>
            <p:cNvPr id="10" name="object 10"/>
            <p:cNvSpPr/>
            <p:nvPr/>
          </p:nvSpPr>
          <p:spPr>
            <a:xfrm>
              <a:off x="10177272" y="2215895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60">
                  <a:moveTo>
                    <a:pt x="335279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5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79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59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091928" y="1403603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4">
                  <a:moveTo>
                    <a:pt x="421386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6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409046" y="1622805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65891" y="1764538"/>
            <a:ext cx="24288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80" dirty="0">
                <a:latin typeface="Georgia"/>
                <a:cs typeface="Georgia"/>
              </a:rPr>
              <a:t>U</a:t>
            </a:r>
            <a:r>
              <a:rPr sz="2800" b="1" spc="-215" dirty="0">
                <a:latin typeface="Georgia"/>
                <a:cs typeface="Georgia"/>
              </a:rPr>
              <a:t>p</a:t>
            </a:r>
            <a:r>
              <a:rPr sz="2800" b="1" spc="-70" dirty="0">
                <a:latin typeface="Georgia"/>
                <a:cs typeface="Georgia"/>
              </a:rPr>
              <a:t>l</a:t>
            </a:r>
            <a:r>
              <a:rPr sz="2800" b="1" spc="-225" dirty="0">
                <a:latin typeface="Georgia"/>
                <a:cs typeface="Georgia"/>
              </a:rPr>
              <a:t>o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280" dirty="0">
                <a:latin typeface="Georgia"/>
                <a:cs typeface="Georgia"/>
              </a:rPr>
              <a:t>d</a:t>
            </a:r>
            <a:r>
              <a:rPr sz="2800" b="1" spc="10" dirty="0">
                <a:latin typeface="Georgia"/>
                <a:cs typeface="Georgia"/>
              </a:rPr>
              <a:t> </a:t>
            </a:r>
            <a:r>
              <a:rPr sz="2800" b="1" spc="-150" dirty="0">
                <a:latin typeface="Georgia"/>
                <a:cs typeface="Georgia"/>
              </a:rPr>
              <a:t>M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5" dirty="0">
                <a:latin typeface="Georgia"/>
                <a:cs typeface="Georgia"/>
              </a:rPr>
              <a:t>t</a:t>
            </a:r>
            <a:r>
              <a:rPr sz="2800" b="1" spc="-160" dirty="0">
                <a:latin typeface="Georgia"/>
                <a:cs typeface="Georgia"/>
              </a:rPr>
              <a:t>e</a:t>
            </a:r>
            <a:r>
              <a:rPr sz="2800" b="1" spc="-180" dirty="0">
                <a:latin typeface="Georgia"/>
                <a:cs typeface="Georgia"/>
              </a:rPr>
              <a:t>r</a:t>
            </a:r>
            <a:r>
              <a:rPr sz="2800" b="1" spc="-185" dirty="0">
                <a:latin typeface="Georgia"/>
                <a:cs typeface="Georgia"/>
              </a:rPr>
              <a:t>i</a:t>
            </a:r>
            <a:endParaRPr sz="2800" dirty="0">
              <a:latin typeface="Georgia"/>
              <a:cs typeface="Georgi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00716" y="2561844"/>
            <a:ext cx="6922007" cy="230276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0308081" y="5147310"/>
            <a:ext cx="6299835" cy="131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800"/>
              </a:lnSpc>
              <a:spcBef>
                <a:spcPts val="100"/>
              </a:spcBef>
            </a:pPr>
            <a:r>
              <a:rPr sz="2100" spc="80" dirty="0">
                <a:latin typeface="Georgia"/>
                <a:cs typeface="Georgia"/>
              </a:rPr>
              <a:t>Apabila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file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materi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65" dirty="0">
                <a:latin typeface="Georgia"/>
                <a:cs typeface="Georgia"/>
              </a:rPr>
              <a:t>lebih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dari</a:t>
            </a:r>
            <a:r>
              <a:rPr sz="2100" spc="60" dirty="0">
                <a:latin typeface="Georgia"/>
                <a:cs typeface="Georgia"/>
              </a:rPr>
              <a:t> </a:t>
            </a:r>
            <a:r>
              <a:rPr sz="2100" spc="-60" dirty="0">
                <a:latin typeface="Georgia"/>
                <a:cs typeface="Georgia"/>
              </a:rPr>
              <a:t>2</a:t>
            </a:r>
            <a:r>
              <a:rPr sz="2100" spc="65" dirty="0">
                <a:latin typeface="Georgia"/>
                <a:cs typeface="Georgia"/>
              </a:rPr>
              <a:t> </a:t>
            </a:r>
            <a:r>
              <a:rPr sz="2100" spc="-10" dirty="0">
                <a:latin typeface="Georgia"/>
                <a:cs typeface="Georgia"/>
              </a:rPr>
              <a:t>MB,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75" dirty="0">
                <a:latin typeface="Georgia"/>
                <a:cs typeface="Georgia"/>
              </a:rPr>
              <a:t>maka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dapat</a:t>
            </a:r>
            <a:r>
              <a:rPr sz="2100" spc="70" dirty="0">
                <a:latin typeface="Georgia"/>
                <a:cs typeface="Georgia"/>
              </a:rPr>
              <a:t> </a:t>
            </a:r>
            <a:r>
              <a:rPr sz="2100" spc="10" dirty="0">
                <a:latin typeface="Georgia"/>
                <a:cs typeface="Georgia"/>
              </a:rPr>
              <a:t>di </a:t>
            </a:r>
            <a:r>
              <a:rPr sz="2100" spc="-490" dirty="0">
                <a:latin typeface="Georgia"/>
                <a:cs typeface="Georgia"/>
              </a:rPr>
              <a:t> </a:t>
            </a:r>
            <a:r>
              <a:rPr sz="2100" spc="45" dirty="0">
                <a:latin typeface="Georgia"/>
                <a:cs typeface="Georgia"/>
              </a:rPr>
              <a:t>upload</a:t>
            </a:r>
            <a:r>
              <a:rPr sz="2100" spc="105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ke</a:t>
            </a:r>
            <a:r>
              <a:rPr sz="2100" spc="65" dirty="0">
                <a:latin typeface="Georgia"/>
                <a:cs typeface="Georgia"/>
              </a:rPr>
              <a:t> </a:t>
            </a:r>
            <a:r>
              <a:rPr sz="2100" spc="95" dirty="0">
                <a:latin typeface="Georgia"/>
                <a:cs typeface="Georgia"/>
              </a:rPr>
              <a:t>drive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kemudian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75" dirty="0">
                <a:latin typeface="Georgia"/>
                <a:cs typeface="Georgia"/>
              </a:rPr>
              <a:t>diinputkan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link</a:t>
            </a:r>
            <a:r>
              <a:rPr sz="2100" spc="65" dirty="0">
                <a:latin typeface="Georgia"/>
                <a:cs typeface="Georgia"/>
              </a:rPr>
              <a:t> </a:t>
            </a:r>
            <a:r>
              <a:rPr sz="2100" spc="35" dirty="0">
                <a:latin typeface="Georgia"/>
                <a:cs typeface="Georgia"/>
              </a:rPr>
              <a:t>pada </a:t>
            </a:r>
            <a:r>
              <a:rPr sz="2100" spc="40" dirty="0">
                <a:latin typeface="Georgia"/>
                <a:cs typeface="Georgia"/>
              </a:rPr>
              <a:t> </a:t>
            </a:r>
            <a:r>
              <a:rPr sz="2100" spc="35" dirty="0">
                <a:latin typeface="Georgia"/>
                <a:cs typeface="Georgia"/>
              </a:rPr>
              <a:t>Realisasi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70" dirty="0">
                <a:latin typeface="Georgia"/>
                <a:cs typeface="Georgia"/>
              </a:rPr>
              <a:t>Materi</a:t>
            </a:r>
            <a:endParaRPr sz="2100" dirty="0">
              <a:latin typeface="Georgia"/>
              <a:cs typeface="Georgi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0" y="6737604"/>
            <a:ext cx="7923276" cy="781812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10300716" y="7944611"/>
            <a:ext cx="843280" cy="885825"/>
            <a:chOff x="10300716" y="7944611"/>
            <a:chExt cx="843280" cy="885825"/>
          </a:xfrm>
        </p:grpSpPr>
        <p:sp>
          <p:nvSpPr>
            <p:cNvPr id="18" name="object 18"/>
            <p:cNvSpPr/>
            <p:nvPr/>
          </p:nvSpPr>
          <p:spPr>
            <a:xfrm>
              <a:off x="10386060" y="8758427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59" h="71754">
                  <a:moveTo>
                    <a:pt x="335280" y="0"/>
                  </a:moveTo>
                  <a:lnTo>
                    <a:pt x="258324" y="990"/>
                  </a:lnTo>
                  <a:lnTo>
                    <a:pt x="187723" y="3712"/>
                  </a:lnTo>
                  <a:lnTo>
                    <a:pt x="125474" y="7951"/>
                  </a:lnTo>
                  <a:lnTo>
                    <a:pt x="73578" y="13493"/>
                  </a:lnTo>
                  <a:lnTo>
                    <a:pt x="34034" y="20127"/>
                  </a:lnTo>
                  <a:lnTo>
                    <a:pt x="0" y="35814"/>
                  </a:lnTo>
                  <a:lnTo>
                    <a:pt x="8841" y="43989"/>
                  </a:lnTo>
                  <a:lnTo>
                    <a:pt x="73578" y="58134"/>
                  </a:lnTo>
                  <a:lnTo>
                    <a:pt x="125474" y="63676"/>
                  </a:lnTo>
                  <a:lnTo>
                    <a:pt x="187723" y="67915"/>
                  </a:lnTo>
                  <a:lnTo>
                    <a:pt x="258324" y="70637"/>
                  </a:lnTo>
                  <a:lnTo>
                    <a:pt x="335280" y="71628"/>
                  </a:lnTo>
                  <a:lnTo>
                    <a:pt x="412235" y="70637"/>
                  </a:lnTo>
                  <a:lnTo>
                    <a:pt x="482836" y="67915"/>
                  </a:lnTo>
                  <a:lnTo>
                    <a:pt x="545085" y="63676"/>
                  </a:lnTo>
                  <a:lnTo>
                    <a:pt x="596981" y="58134"/>
                  </a:lnTo>
                  <a:lnTo>
                    <a:pt x="636525" y="51500"/>
                  </a:lnTo>
                  <a:lnTo>
                    <a:pt x="670560" y="35814"/>
                  </a:lnTo>
                  <a:lnTo>
                    <a:pt x="661718" y="27638"/>
                  </a:lnTo>
                  <a:lnTo>
                    <a:pt x="596981" y="13493"/>
                  </a:lnTo>
                  <a:lnTo>
                    <a:pt x="545085" y="7951"/>
                  </a:lnTo>
                  <a:lnTo>
                    <a:pt x="482836" y="3712"/>
                  </a:lnTo>
                  <a:lnTo>
                    <a:pt x="412235" y="990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300716" y="7944611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5">
                  <a:moveTo>
                    <a:pt x="421385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5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5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614786" y="8165338"/>
            <a:ext cx="215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90" dirty="0">
                <a:solidFill>
                  <a:srgbClr val="DDBB78"/>
                </a:solidFill>
                <a:latin typeface="Tahoma"/>
                <a:cs typeface="Tahoma"/>
              </a:rPr>
              <a:t>3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274679" y="8306765"/>
            <a:ext cx="24053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0" dirty="0">
                <a:latin typeface="Georgia"/>
                <a:cs typeface="Georgia"/>
              </a:rPr>
              <a:t>T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100" dirty="0">
                <a:latin typeface="Georgia"/>
                <a:cs typeface="Georgia"/>
              </a:rPr>
              <a:t>k</a:t>
            </a:r>
            <a:r>
              <a:rPr sz="2800" b="1" spc="-165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-95" dirty="0">
                <a:latin typeface="Georgia"/>
                <a:cs typeface="Georgia"/>
              </a:rPr>
              <a:t>i</a:t>
            </a:r>
            <a:r>
              <a:rPr sz="2800" b="1" spc="-305" dirty="0">
                <a:latin typeface="Georgia"/>
                <a:cs typeface="Georgia"/>
              </a:rPr>
              <a:t>m</a:t>
            </a:r>
            <a:r>
              <a:rPr sz="2800" b="1" spc="-229" dirty="0">
                <a:latin typeface="Georgia"/>
                <a:cs typeface="Georgia"/>
              </a:rPr>
              <a:t>p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7664" y="7962417"/>
            <a:ext cx="7780655" cy="131953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200" b="1" spc="-100" dirty="0">
                <a:latin typeface="Georgia"/>
                <a:cs typeface="Georgia"/>
              </a:rPr>
              <a:t>N</a:t>
            </a:r>
            <a:r>
              <a:rPr sz="2200" b="1" spc="-285" dirty="0">
                <a:latin typeface="Georgia"/>
                <a:cs typeface="Georgia"/>
              </a:rPr>
              <a:t>B</a:t>
            </a:r>
            <a:r>
              <a:rPr sz="2200" b="1" spc="-15" dirty="0">
                <a:latin typeface="Georgia"/>
                <a:cs typeface="Georgia"/>
              </a:rPr>
              <a:t> </a:t>
            </a:r>
            <a:r>
              <a:rPr sz="2200" b="1" spc="-355" dirty="0">
                <a:latin typeface="Georgia"/>
                <a:cs typeface="Georgia"/>
              </a:rPr>
              <a:t>:</a:t>
            </a:r>
            <a:endParaRPr sz="2200" dirty="0">
              <a:latin typeface="Georgia"/>
              <a:cs typeface="Georgia"/>
            </a:endParaRPr>
          </a:p>
          <a:p>
            <a:pPr marL="12700" marR="5080">
              <a:lnSpc>
                <a:spcPct val="128600"/>
              </a:lnSpc>
            </a:pPr>
            <a:r>
              <a:rPr sz="2200" spc="70" dirty="0">
                <a:latin typeface="Georgia"/>
                <a:cs typeface="Georgia"/>
              </a:rPr>
              <a:t>Materi</a:t>
            </a:r>
            <a:r>
              <a:rPr sz="2200" spc="120" dirty="0">
                <a:latin typeface="Georgia"/>
                <a:cs typeface="Georgia"/>
              </a:rPr>
              <a:t> </a:t>
            </a:r>
            <a:r>
              <a:rPr sz="2200" spc="114" dirty="0">
                <a:latin typeface="Georgia"/>
                <a:cs typeface="Georgia"/>
              </a:rPr>
              <a:t>yang</a:t>
            </a:r>
            <a:r>
              <a:rPr sz="2200" spc="95" dirty="0">
                <a:latin typeface="Georgia"/>
                <a:cs typeface="Georgia"/>
              </a:rPr>
              <a:t> </a:t>
            </a:r>
            <a:r>
              <a:rPr sz="2200" spc="5" dirty="0">
                <a:latin typeface="Georgia"/>
                <a:cs typeface="Georgia"/>
              </a:rPr>
              <a:t>di</a:t>
            </a:r>
            <a:r>
              <a:rPr sz="2200" spc="80" dirty="0">
                <a:latin typeface="Georgia"/>
                <a:cs typeface="Georgia"/>
              </a:rPr>
              <a:t> </a:t>
            </a:r>
            <a:r>
              <a:rPr sz="2200" spc="45" dirty="0">
                <a:latin typeface="Georgia"/>
                <a:cs typeface="Georgia"/>
              </a:rPr>
              <a:t>upload</a:t>
            </a:r>
            <a:r>
              <a:rPr sz="2200" spc="75" dirty="0">
                <a:latin typeface="Georgia"/>
                <a:cs typeface="Georgia"/>
              </a:rPr>
              <a:t> </a:t>
            </a:r>
            <a:r>
              <a:rPr sz="2200" spc="35" dirty="0">
                <a:latin typeface="Georgia"/>
                <a:cs typeface="Georgia"/>
              </a:rPr>
              <a:t>pada</a:t>
            </a:r>
            <a:r>
              <a:rPr sz="2200" spc="130" dirty="0">
                <a:latin typeface="Georgia"/>
                <a:cs typeface="Georgia"/>
              </a:rPr>
              <a:t> </a:t>
            </a:r>
            <a:r>
              <a:rPr sz="2200" spc="25" dirty="0">
                <a:latin typeface="Georgia"/>
                <a:cs typeface="Georgia"/>
              </a:rPr>
              <a:t>Siakad,</a:t>
            </a:r>
            <a:r>
              <a:rPr sz="2200" spc="95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tidak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ditampilkan</a:t>
            </a:r>
            <a:r>
              <a:rPr sz="2200" spc="145" dirty="0">
                <a:latin typeface="Georgia"/>
                <a:cs typeface="Georgia"/>
              </a:rPr>
              <a:t> </a:t>
            </a:r>
            <a:r>
              <a:rPr sz="2200" spc="35" dirty="0">
                <a:latin typeface="Georgia"/>
                <a:cs typeface="Georgia"/>
              </a:rPr>
              <a:t>pada </a:t>
            </a:r>
            <a:r>
              <a:rPr sz="2200" spc="-520" dirty="0">
                <a:latin typeface="Georgia"/>
                <a:cs typeface="Georgia"/>
              </a:rPr>
              <a:t> </a:t>
            </a:r>
            <a:r>
              <a:rPr sz="2200" spc="25" dirty="0">
                <a:latin typeface="Georgia"/>
                <a:cs typeface="Georgia"/>
              </a:rPr>
              <a:t>Edlink.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747" y="173736"/>
            <a:ext cx="900684" cy="900683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4919" y="2961132"/>
            <a:ext cx="7152132" cy="507644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523" y="0"/>
            <a:ext cx="1141629" cy="1382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2953" y="260045"/>
            <a:ext cx="76828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15" dirty="0"/>
              <a:t>Ba</a:t>
            </a:r>
            <a:r>
              <a:rPr spc="-520" dirty="0"/>
              <a:t>g</a:t>
            </a:r>
            <a:r>
              <a:rPr spc="-434" dirty="0"/>
              <a:t>aimana</a:t>
            </a:r>
            <a:r>
              <a:rPr spc="-345" dirty="0"/>
              <a:t> </a:t>
            </a:r>
            <a:r>
              <a:rPr spc="-380" dirty="0"/>
              <a:t>Cara</a:t>
            </a:r>
            <a:r>
              <a:rPr spc="-375" dirty="0"/>
              <a:t> </a:t>
            </a:r>
            <a:r>
              <a:rPr spc="-465" dirty="0"/>
              <a:t>Input</a:t>
            </a:r>
            <a:r>
              <a:rPr spc="-375" dirty="0"/>
              <a:t> </a:t>
            </a:r>
            <a:r>
              <a:rPr spc="-440" dirty="0"/>
              <a:t>Tu</a:t>
            </a:r>
            <a:r>
              <a:rPr spc="-455" dirty="0"/>
              <a:t>g</a:t>
            </a:r>
            <a:r>
              <a:rPr spc="-405" dirty="0"/>
              <a:t>as</a:t>
            </a:r>
            <a:r>
              <a:rPr spc="-360" dirty="0"/>
              <a:t> </a:t>
            </a:r>
            <a:r>
              <a:rPr spc="-345" dirty="0"/>
              <a:t>Kuli</a:t>
            </a:r>
            <a:r>
              <a:rPr spc="-440" dirty="0"/>
              <a:t>a</a:t>
            </a:r>
            <a:r>
              <a:rPr spc="-430" dirty="0"/>
              <a:t>h</a:t>
            </a:r>
            <a:r>
              <a:rPr spc="-455"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3004" y="1057655"/>
            <a:ext cx="843280" cy="885825"/>
            <a:chOff x="413004" y="1057655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498348" y="1869947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5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1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5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3004" y="1057655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5" y="845814"/>
                  </a:lnTo>
                  <a:lnTo>
                    <a:pt x="518102" y="837300"/>
                  </a:lnTo>
                  <a:lnTo>
                    <a:pt x="563624" y="823642"/>
                  </a:lnTo>
                  <a:lnTo>
                    <a:pt x="606835" y="805156"/>
                  </a:lnTo>
                  <a:lnTo>
                    <a:pt x="647422" y="782159"/>
                  </a:lnTo>
                  <a:lnTo>
                    <a:pt x="685070" y="754968"/>
                  </a:lnTo>
                  <a:lnTo>
                    <a:pt x="719466" y="723900"/>
                  </a:lnTo>
                  <a:lnTo>
                    <a:pt x="750294" y="689270"/>
                  </a:lnTo>
                  <a:lnTo>
                    <a:pt x="777242" y="651395"/>
                  </a:lnTo>
                  <a:lnTo>
                    <a:pt x="799995" y="610593"/>
                  </a:lnTo>
                  <a:lnTo>
                    <a:pt x="818239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1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39" y="281688"/>
                  </a:lnTo>
                  <a:lnTo>
                    <a:pt x="799995" y="238274"/>
                  </a:lnTo>
                  <a:lnTo>
                    <a:pt x="777242" y="197472"/>
                  </a:lnTo>
                  <a:lnTo>
                    <a:pt x="750294" y="159597"/>
                  </a:lnTo>
                  <a:lnTo>
                    <a:pt x="719466" y="124968"/>
                  </a:lnTo>
                  <a:lnTo>
                    <a:pt x="685070" y="93899"/>
                  </a:lnTo>
                  <a:lnTo>
                    <a:pt x="647422" y="66708"/>
                  </a:lnTo>
                  <a:lnTo>
                    <a:pt x="606835" y="43711"/>
                  </a:lnTo>
                  <a:lnTo>
                    <a:pt x="563624" y="25225"/>
                  </a:lnTo>
                  <a:lnTo>
                    <a:pt x="518102" y="11567"/>
                  </a:lnTo>
                  <a:lnTo>
                    <a:pt x="470585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66063" y="1276858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6586" y="1418284"/>
            <a:ext cx="6758305" cy="996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ke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Menu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Tugas</a:t>
            </a:r>
            <a:r>
              <a:rPr sz="2800" b="1" spc="10" dirty="0">
                <a:latin typeface="Georgia"/>
                <a:cs typeface="Georgia"/>
              </a:rPr>
              <a:t> </a:t>
            </a:r>
            <a:r>
              <a:rPr sz="2800" b="1" spc="-145" dirty="0">
                <a:latin typeface="Georgia"/>
                <a:cs typeface="Georgia"/>
              </a:rPr>
              <a:t>Kuliah</a:t>
            </a:r>
            <a:endParaRPr sz="28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sz="2100" spc="60" dirty="0">
                <a:latin typeface="Georgia"/>
                <a:cs typeface="Georgia"/>
              </a:rPr>
              <a:t>Beranda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25" dirty="0">
                <a:latin typeface="Georgia"/>
                <a:cs typeface="Georgia"/>
              </a:rPr>
              <a:t>Opsi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90" dirty="0">
                <a:latin typeface="Georgia"/>
                <a:cs typeface="Georgia"/>
              </a:rPr>
              <a:t>Lainnya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55" dirty="0">
                <a:latin typeface="Georgia"/>
                <a:cs typeface="Georgia"/>
              </a:rPr>
              <a:t>Detail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Kelas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20" dirty="0">
                <a:latin typeface="Microsoft Sans Serif"/>
                <a:cs typeface="Microsoft Sans Serif"/>
              </a:rPr>
              <a:t> </a:t>
            </a:r>
            <a:r>
              <a:rPr sz="2100" spc="55" dirty="0">
                <a:latin typeface="Georgia"/>
                <a:cs typeface="Georgia"/>
              </a:rPr>
              <a:t>Tugas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Kuliah</a:t>
            </a:r>
            <a:endParaRPr sz="2100" dirty="0"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4923" y="6720840"/>
            <a:ext cx="844550" cy="885825"/>
            <a:chOff x="534923" y="6720840"/>
            <a:chExt cx="844550" cy="885825"/>
          </a:xfrm>
        </p:grpSpPr>
        <p:sp>
          <p:nvSpPr>
            <p:cNvPr id="10" name="object 10"/>
            <p:cNvSpPr/>
            <p:nvPr/>
          </p:nvSpPr>
          <p:spPr>
            <a:xfrm>
              <a:off x="621791" y="7534656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60" h="71754">
                  <a:moveTo>
                    <a:pt x="335280" y="0"/>
                  </a:moveTo>
                  <a:lnTo>
                    <a:pt x="258328" y="990"/>
                  </a:lnTo>
                  <a:lnTo>
                    <a:pt x="187728" y="3712"/>
                  </a:lnTo>
                  <a:lnTo>
                    <a:pt x="125479" y="7951"/>
                  </a:lnTo>
                  <a:lnTo>
                    <a:pt x="73582" y="13493"/>
                  </a:lnTo>
                  <a:lnTo>
                    <a:pt x="34036" y="20127"/>
                  </a:lnTo>
                  <a:lnTo>
                    <a:pt x="0" y="35814"/>
                  </a:lnTo>
                  <a:lnTo>
                    <a:pt x="8842" y="43989"/>
                  </a:lnTo>
                  <a:lnTo>
                    <a:pt x="73582" y="58134"/>
                  </a:lnTo>
                  <a:lnTo>
                    <a:pt x="125479" y="63676"/>
                  </a:lnTo>
                  <a:lnTo>
                    <a:pt x="187728" y="67915"/>
                  </a:lnTo>
                  <a:lnTo>
                    <a:pt x="258328" y="70637"/>
                  </a:lnTo>
                  <a:lnTo>
                    <a:pt x="335280" y="71628"/>
                  </a:lnTo>
                  <a:lnTo>
                    <a:pt x="412231" y="70637"/>
                  </a:lnTo>
                  <a:lnTo>
                    <a:pt x="482831" y="67915"/>
                  </a:lnTo>
                  <a:lnTo>
                    <a:pt x="545080" y="63676"/>
                  </a:lnTo>
                  <a:lnTo>
                    <a:pt x="596977" y="58134"/>
                  </a:lnTo>
                  <a:lnTo>
                    <a:pt x="636523" y="51500"/>
                  </a:lnTo>
                  <a:lnTo>
                    <a:pt x="670560" y="35814"/>
                  </a:lnTo>
                  <a:lnTo>
                    <a:pt x="661717" y="27638"/>
                  </a:lnTo>
                  <a:lnTo>
                    <a:pt x="596977" y="13493"/>
                  </a:lnTo>
                  <a:lnTo>
                    <a:pt x="545080" y="7951"/>
                  </a:lnTo>
                  <a:lnTo>
                    <a:pt x="482831" y="3712"/>
                  </a:lnTo>
                  <a:lnTo>
                    <a:pt x="412231" y="990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4923" y="6720840"/>
              <a:ext cx="844550" cy="848994"/>
            </a:xfrm>
            <a:custGeom>
              <a:avLst/>
              <a:gdLst/>
              <a:ahLst/>
              <a:cxnLst/>
              <a:rect l="l" t="t" r="r" b="b"/>
              <a:pathLst>
                <a:path w="844550" h="848995">
                  <a:moveTo>
                    <a:pt x="422148" y="0"/>
                  </a:moveTo>
                  <a:lnTo>
                    <a:pt x="372860" y="3053"/>
                  </a:lnTo>
                  <a:lnTo>
                    <a:pt x="325257" y="11567"/>
                  </a:lnTo>
                  <a:lnTo>
                    <a:pt x="279653" y="25225"/>
                  </a:lnTo>
                  <a:lnTo>
                    <a:pt x="236364" y="43711"/>
                  </a:lnTo>
                  <a:lnTo>
                    <a:pt x="195704" y="66708"/>
                  </a:lnTo>
                  <a:lnTo>
                    <a:pt x="157987" y="93899"/>
                  </a:lnTo>
                  <a:lnTo>
                    <a:pt x="123529" y="124967"/>
                  </a:lnTo>
                  <a:lnTo>
                    <a:pt x="92644" y="159597"/>
                  </a:lnTo>
                  <a:lnTo>
                    <a:pt x="65648" y="197472"/>
                  </a:lnTo>
                  <a:lnTo>
                    <a:pt x="42854" y="238274"/>
                  </a:lnTo>
                  <a:lnTo>
                    <a:pt x="24577" y="281688"/>
                  </a:lnTo>
                  <a:lnTo>
                    <a:pt x="11133" y="327397"/>
                  </a:lnTo>
                  <a:lnTo>
                    <a:pt x="2835" y="375085"/>
                  </a:lnTo>
                  <a:lnTo>
                    <a:pt x="0" y="424433"/>
                  </a:lnTo>
                  <a:lnTo>
                    <a:pt x="2835" y="473782"/>
                  </a:lnTo>
                  <a:lnTo>
                    <a:pt x="11133" y="521470"/>
                  </a:lnTo>
                  <a:lnTo>
                    <a:pt x="24577" y="567179"/>
                  </a:lnTo>
                  <a:lnTo>
                    <a:pt x="42854" y="610593"/>
                  </a:lnTo>
                  <a:lnTo>
                    <a:pt x="65648" y="651395"/>
                  </a:lnTo>
                  <a:lnTo>
                    <a:pt x="92644" y="689270"/>
                  </a:lnTo>
                  <a:lnTo>
                    <a:pt x="123529" y="723899"/>
                  </a:lnTo>
                  <a:lnTo>
                    <a:pt x="157987" y="754968"/>
                  </a:lnTo>
                  <a:lnTo>
                    <a:pt x="195704" y="782159"/>
                  </a:lnTo>
                  <a:lnTo>
                    <a:pt x="236364" y="805156"/>
                  </a:lnTo>
                  <a:lnTo>
                    <a:pt x="279653" y="823642"/>
                  </a:lnTo>
                  <a:lnTo>
                    <a:pt x="325257" y="837300"/>
                  </a:lnTo>
                  <a:lnTo>
                    <a:pt x="372860" y="845814"/>
                  </a:lnTo>
                  <a:lnTo>
                    <a:pt x="422148" y="848867"/>
                  </a:lnTo>
                  <a:lnTo>
                    <a:pt x="471435" y="845814"/>
                  </a:lnTo>
                  <a:lnTo>
                    <a:pt x="519038" y="837300"/>
                  </a:lnTo>
                  <a:lnTo>
                    <a:pt x="564642" y="823642"/>
                  </a:lnTo>
                  <a:lnTo>
                    <a:pt x="607931" y="805156"/>
                  </a:lnTo>
                  <a:lnTo>
                    <a:pt x="648591" y="782159"/>
                  </a:lnTo>
                  <a:lnTo>
                    <a:pt x="686308" y="754968"/>
                  </a:lnTo>
                  <a:lnTo>
                    <a:pt x="720766" y="723899"/>
                  </a:lnTo>
                  <a:lnTo>
                    <a:pt x="751651" y="689270"/>
                  </a:lnTo>
                  <a:lnTo>
                    <a:pt x="778647" y="651395"/>
                  </a:lnTo>
                  <a:lnTo>
                    <a:pt x="801441" y="610593"/>
                  </a:lnTo>
                  <a:lnTo>
                    <a:pt x="819718" y="567179"/>
                  </a:lnTo>
                  <a:lnTo>
                    <a:pt x="833162" y="521470"/>
                  </a:lnTo>
                  <a:lnTo>
                    <a:pt x="841460" y="473782"/>
                  </a:lnTo>
                  <a:lnTo>
                    <a:pt x="844295" y="424433"/>
                  </a:lnTo>
                  <a:lnTo>
                    <a:pt x="841460" y="375085"/>
                  </a:lnTo>
                  <a:lnTo>
                    <a:pt x="833162" y="327397"/>
                  </a:lnTo>
                  <a:lnTo>
                    <a:pt x="819718" y="281688"/>
                  </a:lnTo>
                  <a:lnTo>
                    <a:pt x="801441" y="238274"/>
                  </a:lnTo>
                  <a:lnTo>
                    <a:pt x="778647" y="197472"/>
                  </a:lnTo>
                  <a:lnTo>
                    <a:pt x="751651" y="159597"/>
                  </a:lnTo>
                  <a:lnTo>
                    <a:pt x="720766" y="124967"/>
                  </a:lnTo>
                  <a:lnTo>
                    <a:pt x="686308" y="93899"/>
                  </a:lnTo>
                  <a:lnTo>
                    <a:pt x="648591" y="66708"/>
                  </a:lnTo>
                  <a:lnTo>
                    <a:pt x="607931" y="43711"/>
                  </a:lnTo>
                  <a:lnTo>
                    <a:pt x="564642" y="25225"/>
                  </a:lnTo>
                  <a:lnTo>
                    <a:pt x="519038" y="11567"/>
                  </a:lnTo>
                  <a:lnTo>
                    <a:pt x="471435" y="3053"/>
                  </a:lnTo>
                  <a:lnTo>
                    <a:pt x="422148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52322" y="6941007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09141" y="7083297"/>
            <a:ext cx="32315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10" dirty="0">
                <a:latin typeface="Georgia"/>
                <a:cs typeface="Georgia"/>
              </a:rPr>
              <a:t>I</a:t>
            </a:r>
            <a:r>
              <a:rPr sz="2800" b="1" spc="-114" dirty="0">
                <a:latin typeface="Georgia"/>
                <a:cs typeface="Georgia"/>
              </a:rPr>
              <a:t>n</a:t>
            </a:r>
            <a:r>
              <a:rPr sz="2800" b="1" spc="-229" dirty="0">
                <a:latin typeface="Georgia"/>
                <a:cs typeface="Georgia"/>
              </a:rPr>
              <a:t>p</a:t>
            </a:r>
            <a:r>
              <a:rPr sz="2800" b="1" spc="-140" dirty="0">
                <a:latin typeface="Georgia"/>
                <a:cs typeface="Georgia"/>
              </a:rPr>
              <a:t>u</a:t>
            </a:r>
            <a:r>
              <a:rPr sz="2800" b="1" spc="-100" dirty="0">
                <a:latin typeface="Georgia"/>
                <a:cs typeface="Georgia"/>
              </a:rPr>
              <a:t>t</a:t>
            </a:r>
            <a:r>
              <a:rPr sz="2800" b="1" spc="30" dirty="0">
                <a:latin typeface="Georgia"/>
                <a:cs typeface="Georgia"/>
              </a:rPr>
              <a:t> </a:t>
            </a:r>
            <a:r>
              <a:rPr sz="2800" b="1" spc="-85" dirty="0">
                <a:latin typeface="Georgia"/>
                <a:cs typeface="Georgia"/>
              </a:rPr>
              <a:t>T</a:t>
            </a:r>
            <a:r>
              <a:rPr sz="2800" b="1" spc="-130" dirty="0">
                <a:latin typeface="Georgia"/>
                <a:cs typeface="Georgia"/>
              </a:rPr>
              <a:t>u</a:t>
            </a:r>
            <a:r>
              <a:rPr sz="2800" b="1" spc="-110" dirty="0">
                <a:latin typeface="Georgia"/>
                <a:cs typeface="Georgia"/>
              </a:rPr>
              <a:t>g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295" dirty="0">
                <a:latin typeface="Georgia"/>
                <a:cs typeface="Georgia"/>
              </a:rPr>
              <a:t>s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229" dirty="0">
                <a:latin typeface="Georgia"/>
                <a:cs typeface="Georgia"/>
              </a:rPr>
              <a:t>K</a:t>
            </a:r>
            <a:r>
              <a:rPr sz="2800" b="1" spc="-130" dirty="0">
                <a:latin typeface="Georgia"/>
                <a:cs typeface="Georgia"/>
              </a:rPr>
              <a:t>u</a:t>
            </a:r>
            <a:r>
              <a:rPr sz="2800" b="1" spc="-80" dirty="0">
                <a:latin typeface="Georgia"/>
                <a:cs typeface="Georgia"/>
              </a:rPr>
              <a:t>l</a:t>
            </a:r>
            <a:r>
              <a:rPr sz="2800" b="1" spc="-110" dirty="0">
                <a:latin typeface="Georgia"/>
                <a:cs typeface="Georgia"/>
              </a:rPr>
              <a:t>i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160" dirty="0">
                <a:latin typeface="Georgia"/>
                <a:cs typeface="Georgia"/>
              </a:rPr>
              <a:t>h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313919" y="8209788"/>
            <a:ext cx="844550" cy="885825"/>
            <a:chOff x="12313919" y="8209788"/>
            <a:chExt cx="844550" cy="885825"/>
          </a:xfrm>
        </p:grpSpPr>
        <p:sp>
          <p:nvSpPr>
            <p:cNvPr id="15" name="object 15"/>
            <p:cNvSpPr/>
            <p:nvPr/>
          </p:nvSpPr>
          <p:spPr>
            <a:xfrm>
              <a:off x="12400787" y="9023604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59" h="71754">
                  <a:moveTo>
                    <a:pt x="335279" y="0"/>
                  </a:moveTo>
                  <a:lnTo>
                    <a:pt x="258324" y="976"/>
                  </a:lnTo>
                  <a:lnTo>
                    <a:pt x="187723" y="3688"/>
                  </a:lnTo>
                  <a:lnTo>
                    <a:pt x="125474" y="7923"/>
                  </a:lnTo>
                  <a:lnTo>
                    <a:pt x="73578" y="13465"/>
                  </a:lnTo>
                  <a:lnTo>
                    <a:pt x="34034" y="20104"/>
                  </a:lnTo>
                  <a:lnTo>
                    <a:pt x="0" y="35814"/>
                  </a:lnTo>
                  <a:lnTo>
                    <a:pt x="8841" y="44003"/>
                  </a:lnTo>
                  <a:lnTo>
                    <a:pt x="73578" y="58162"/>
                  </a:lnTo>
                  <a:lnTo>
                    <a:pt x="125474" y="63704"/>
                  </a:lnTo>
                  <a:lnTo>
                    <a:pt x="187723" y="67939"/>
                  </a:lnTo>
                  <a:lnTo>
                    <a:pt x="258324" y="70651"/>
                  </a:lnTo>
                  <a:lnTo>
                    <a:pt x="335279" y="71628"/>
                  </a:lnTo>
                  <a:lnTo>
                    <a:pt x="412235" y="70651"/>
                  </a:lnTo>
                  <a:lnTo>
                    <a:pt x="482836" y="67939"/>
                  </a:lnTo>
                  <a:lnTo>
                    <a:pt x="545085" y="63704"/>
                  </a:lnTo>
                  <a:lnTo>
                    <a:pt x="596981" y="58162"/>
                  </a:lnTo>
                  <a:lnTo>
                    <a:pt x="636525" y="51523"/>
                  </a:lnTo>
                  <a:lnTo>
                    <a:pt x="670559" y="35814"/>
                  </a:lnTo>
                  <a:lnTo>
                    <a:pt x="661718" y="27624"/>
                  </a:lnTo>
                  <a:lnTo>
                    <a:pt x="596981" y="13465"/>
                  </a:lnTo>
                  <a:lnTo>
                    <a:pt x="545085" y="7923"/>
                  </a:lnTo>
                  <a:lnTo>
                    <a:pt x="482836" y="3688"/>
                  </a:lnTo>
                  <a:lnTo>
                    <a:pt x="412235" y="976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313919" y="8209788"/>
              <a:ext cx="844550" cy="848994"/>
            </a:xfrm>
            <a:custGeom>
              <a:avLst/>
              <a:gdLst/>
              <a:ahLst/>
              <a:cxnLst/>
              <a:rect l="l" t="t" r="r" b="b"/>
              <a:pathLst>
                <a:path w="844550" h="848995">
                  <a:moveTo>
                    <a:pt x="422148" y="0"/>
                  </a:moveTo>
                  <a:lnTo>
                    <a:pt x="372864" y="3053"/>
                  </a:lnTo>
                  <a:lnTo>
                    <a:pt x="325265" y="11567"/>
                  </a:lnTo>
                  <a:lnTo>
                    <a:pt x="279663" y="25225"/>
                  </a:lnTo>
                  <a:lnTo>
                    <a:pt x="236375" y="43711"/>
                  </a:lnTo>
                  <a:lnTo>
                    <a:pt x="195715" y="66708"/>
                  </a:lnTo>
                  <a:lnTo>
                    <a:pt x="157998" y="93899"/>
                  </a:lnTo>
                  <a:lnTo>
                    <a:pt x="123539" y="124967"/>
                  </a:lnTo>
                  <a:lnTo>
                    <a:pt x="92652" y="159597"/>
                  </a:lnTo>
                  <a:lnTo>
                    <a:pt x="65654" y="197472"/>
                  </a:lnTo>
                  <a:lnTo>
                    <a:pt x="42858" y="238274"/>
                  </a:lnTo>
                  <a:lnTo>
                    <a:pt x="24580" y="281688"/>
                  </a:lnTo>
                  <a:lnTo>
                    <a:pt x="11134" y="327397"/>
                  </a:lnTo>
                  <a:lnTo>
                    <a:pt x="2836" y="375085"/>
                  </a:lnTo>
                  <a:lnTo>
                    <a:pt x="0" y="424433"/>
                  </a:lnTo>
                  <a:lnTo>
                    <a:pt x="2836" y="473782"/>
                  </a:lnTo>
                  <a:lnTo>
                    <a:pt x="11134" y="521468"/>
                  </a:lnTo>
                  <a:lnTo>
                    <a:pt x="24580" y="567176"/>
                  </a:lnTo>
                  <a:lnTo>
                    <a:pt x="42858" y="610588"/>
                  </a:lnTo>
                  <a:lnTo>
                    <a:pt x="65654" y="651389"/>
                  </a:lnTo>
                  <a:lnTo>
                    <a:pt x="92652" y="689262"/>
                  </a:lnTo>
                  <a:lnTo>
                    <a:pt x="123539" y="723890"/>
                  </a:lnTo>
                  <a:lnTo>
                    <a:pt x="157998" y="754958"/>
                  </a:lnTo>
                  <a:lnTo>
                    <a:pt x="195715" y="782148"/>
                  </a:lnTo>
                  <a:lnTo>
                    <a:pt x="236375" y="805145"/>
                  </a:lnTo>
                  <a:lnTo>
                    <a:pt x="279663" y="823631"/>
                  </a:lnTo>
                  <a:lnTo>
                    <a:pt x="325265" y="837292"/>
                  </a:lnTo>
                  <a:lnTo>
                    <a:pt x="372864" y="845809"/>
                  </a:lnTo>
                  <a:lnTo>
                    <a:pt x="422148" y="848867"/>
                  </a:lnTo>
                  <a:lnTo>
                    <a:pt x="471431" y="845809"/>
                  </a:lnTo>
                  <a:lnTo>
                    <a:pt x="519030" y="837292"/>
                  </a:lnTo>
                  <a:lnTo>
                    <a:pt x="564632" y="823631"/>
                  </a:lnTo>
                  <a:lnTo>
                    <a:pt x="607920" y="805145"/>
                  </a:lnTo>
                  <a:lnTo>
                    <a:pt x="648580" y="782148"/>
                  </a:lnTo>
                  <a:lnTo>
                    <a:pt x="686297" y="754958"/>
                  </a:lnTo>
                  <a:lnTo>
                    <a:pt x="720756" y="723890"/>
                  </a:lnTo>
                  <a:lnTo>
                    <a:pt x="751643" y="689262"/>
                  </a:lnTo>
                  <a:lnTo>
                    <a:pt x="778641" y="651389"/>
                  </a:lnTo>
                  <a:lnTo>
                    <a:pt x="801437" y="610588"/>
                  </a:lnTo>
                  <a:lnTo>
                    <a:pt x="819715" y="567176"/>
                  </a:lnTo>
                  <a:lnTo>
                    <a:pt x="833161" y="521468"/>
                  </a:lnTo>
                  <a:lnTo>
                    <a:pt x="841459" y="473782"/>
                  </a:lnTo>
                  <a:lnTo>
                    <a:pt x="844295" y="424433"/>
                  </a:lnTo>
                  <a:lnTo>
                    <a:pt x="841459" y="375085"/>
                  </a:lnTo>
                  <a:lnTo>
                    <a:pt x="833161" y="327397"/>
                  </a:lnTo>
                  <a:lnTo>
                    <a:pt x="819715" y="281688"/>
                  </a:lnTo>
                  <a:lnTo>
                    <a:pt x="801437" y="238274"/>
                  </a:lnTo>
                  <a:lnTo>
                    <a:pt x="778641" y="197472"/>
                  </a:lnTo>
                  <a:lnTo>
                    <a:pt x="751643" y="159597"/>
                  </a:lnTo>
                  <a:lnTo>
                    <a:pt x="720756" y="124967"/>
                  </a:lnTo>
                  <a:lnTo>
                    <a:pt x="686297" y="93899"/>
                  </a:lnTo>
                  <a:lnTo>
                    <a:pt x="648580" y="66708"/>
                  </a:lnTo>
                  <a:lnTo>
                    <a:pt x="607920" y="43711"/>
                  </a:lnTo>
                  <a:lnTo>
                    <a:pt x="564632" y="25225"/>
                  </a:lnTo>
                  <a:lnTo>
                    <a:pt x="519030" y="11567"/>
                  </a:lnTo>
                  <a:lnTo>
                    <a:pt x="471431" y="3053"/>
                  </a:lnTo>
                  <a:lnTo>
                    <a:pt x="422148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2629133" y="8430894"/>
            <a:ext cx="215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90" dirty="0">
                <a:solidFill>
                  <a:srgbClr val="DDBB78"/>
                </a:solidFill>
                <a:latin typeface="Tahoma"/>
                <a:cs typeface="Tahoma"/>
              </a:rPr>
              <a:t>3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289407" y="8572627"/>
            <a:ext cx="24047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85" dirty="0">
                <a:latin typeface="Georgia"/>
                <a:cs typeface="Georgia"/>
              </a:rPr>
              <a:t>T</a:t>
            </a:r>
            <a:r>
              <a:rPr sz="2800" b="1" spc="-145" dirty="0">
                <a:latin typeface="Georgia"/>
                <a:cs typeface="Georgia"/>
              </a:rPr>
              <a:t>e</a:t>
            </a:r>
            <a:r>
              <a:rPr sz="2800" b="1" spc="-95" dirty="0">
                <a:latin typeface="Georgia"/>
                <a:cs typeface="Georgia"/>
              </a:rPr>
              <a:t>k</a:t>
            </a:r>
            <a:r>
              <a:rPr sz="2800" b="1" spc="-160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-325" dirty="0">
                <a:latin typeface="Georgia"/>
                <a:cs typeface="Georgia"/>
              </a:rPr>
              <a:t>S</a:t>
            </a:r>
            <a:r>
              <a:rPr sz="2800" b="1" spc="-95" dirty="0">
                <a:latin typeface="Georgia"/>
                <a:cs typeface="Georgia"/>
              </a:rPr>
              <a:t>i</a:t>
            </a:r>
            <a:r>
              <a:rPr sz="2800" b="1" spc="-310" dirty="0">
                <a:latin typeface="Georgia"/>
                <a:cs typeface="Georgia"/>
              </a:rPr>
              <a:t>m</a:t>
            </a:r>
            <a:r>
              <a:rPr sz="2800" b="1" spc="-229" dirty="0">
                <a:latin typeface="Georgia"/>
                <a:cs typeface="Georgia"/>
              </a:rPr>
              <a:t>p</a:t>
            </a:r>
            <a:r>
              <a:rPr sz="2800" b="1" spc="-175" dirty="0">
                <a:latin typeface="Georgia"/>
                <a:cs typeface="Georgia"/>
              </a:rPr>
              <a:t>a</a:t>
            </a:r>
            <a:r>
              <a:rPr sz="2800" b="1" spc="-185" dirty="0">
                <a:latin typeface="Georgia"/>
                <a:cs typeface="Georgia"/>
              </a:rPr>
              <a:t>n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379219" y="2606039"/>
            <a:ext cx="8412480" cy="7301865"/>
            <a:chOff x="1379219" y="2606039"/>
            <a:chExt cx="8412480" cy="7301865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9031" y="7680960"/>
              <a:ext cx="6257544" cy="222656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497953" y="6625336"/>
              <a:ext cx="2293620" cy="1185545"/>
            </a:xfrm>
            <a:custGeom>
              <a:avLst/>
              <a:gdLst/>
              <a:ahLst/>
              <a:cxnLst/>
              <a:rect l="l" t="t" r="r" b="b"/>
              <a:pathLst>
                <a:path w="2293620" h="1185545">
                  <a:moveTo>
                    <a:pt x="2082684" y="84318"/>
                  </a:moveTo>
                  <a:lnTo>
                    <a:pt x="0" y="1117218"/>
                  </a:lnTo>
                  <a:lnTo>
                    <a:pt x="33781" y="1185544"/>
                  </a:lnTo>
                  <a:lnTo>
                    <a:pt x="2116356" y="152699"/>
                  </a:lnTo>
                  <a:lnTo>
                    <a:pt x="2158027" y="89428"/>
                  </a:lnTo>
                  <a:lnTo>
                    <a:pt x="2082684" y="84318"/>
                  </a:lnTo>
                  <a:close/>
                </a:path>
                <a:path w="2293620" h="1185545">
                  <a:moveTo>
                    <a:pt x="2285968" y="21716"/>
                  </a:moveTo>
                  <a:lnTo>
                    <a:pt x="2208911" y="21716"/>
                  </a:lnTo>
                  <a:lnTo>
                    <a:pt x="2242693" y="90042"/>
                  </a:lnTo>
                  <a:lnTo>
                    <a:pt x="2116356" y="152699"/>
                  </a:lnTo>
                  <a:lnTo>
                    <a:pt x="2048382" y="255904"/>
                  </a:lnTo>
                  <a:lnTo>
                    <a:pt x="2042749" y="269982"/>
                  </a:lnTo>
                  <a:lnTo>
                    <a:pt x="2042937" y="284606"/>
                  </a:lnTo>
                  <a:lnTo>
                    <a:pt x="2048579" y="298088"/>
                  </a:lnTo>
                  <a:lnTo>
                    <a:pt x="2059304" y="308736"/>
                  </a:lnTo>
                  <a:lnTo>
                    <a:pt x="2073310" y="314388"/>
                  </a:lnTo>
                  <a:lnTo>
                    <a:pt x="2087911" y="314229"/>
                  </a:lnTo>
                  <a:lnTo>
                    <a:pt x="2101417" y="308594"/>
                  </a:lnTo>
                  <a:lnTo>
                    <a:pt x="2112137" y="297814"/>
                  </a:lnTo>
                  <a:lnTo>
                    <a:pt x="2293493" y="22224"/>
                  </a:lnTo>
                  <a:lnTo>
                    <a:pt x="2285968" y="21716"/>
                  </a:lnTo>
                  <a:close/>
                </a:path>
                <a:path w="2293620" h="1185545">
                  <a:moveTo>
                    <a:pt x="2158027" y="89428"/>
                  </a:moveTo>
                  <a:lnTo>
                    <a:pt x="2116356" y="152699"/>
                  </a:lnTo>
                  <a:lnTo>
                    <a:pt x="2235010" y="93852"/>
                  </a:lnTo>
                  <a:lnTo>
                    <a:pt x="2223262" y="93852"/>
                  </a:lnTo>
                  <a:lnTo>
                    <a:pt x="2158027" y="89428"/>
                  </a:lnTo>
                  <a:close/>
                </a:path>
                <a:path w="2293620" h="1185545">
                  <a:moveTo>
                    <a:pt x="2193925" y="34924"/>
                  </a:moveTo>
                  <a:lnTo>
                    <a:pt x="2158027" y="89428"/>
                  </a:lnTo>
                  <a:lnTo>
                    <a:pt x="2223262" y="93852"/>
                  </a:lnTo>
                  <a:lnTo>
                    <a:pt x="2193925" y="34924"/>
                  </a:lnTo>
                  <a:close/>
                </a:path>
                <a:path w="2293620" h="1185545">
                  <a:moveTo>
                    <a:pt x="2215441" y="34924"/>
                  </a:moveTo>
                  <a:lnTo>
                    <a:pt x="2193925" y="34924"/>
                  </a:lnTo>
                  <a:lnTo>
                    <a:pt x="2223262" y="93852"/>
                  </a:lnTo>
                  <a:lnTo>
                    <a:pt x="2235010" y="93852"/>
                  </a:lnTo>
                  <a:lnTo>
                    <a:pt x="2242693" y="90042"/>
                  </a:lnTo>
                  <a:lnTo>
                    <a:pt x="2215441" y="34924"/>
                  </a:lnTo>
                  <a:close/>
                </a:path>
                <a:path w="2293620" h="1185545">
                  <a:moveTo>
                    <a:pt x="2208911" y="21716"/>
                  </a:moveTo>
                  <a:lnTo>
                    <a:pt x="2082684" y="84318"/>
                  </a:lnTo>
                  <a:lnTo>
                    <a:pt x="2158027" y="89428"/>
                  </a:lnTo>
                  <a:lnTo>
                    <a:pt x="2193925" y="34924"/>
                  </a:lnTo>
                  <a:lnTo>
                    <a:pt x="2215441" y="34924"/>
                  </a:lnTo>
                  <a:lnTo>
                    <a:pt x="2208911" y="21716"/>
                  </a:lnTo>
                  <a:close/>
                </a:path>
                <a:path w="2293620" h="1185545">
                  <a:moveTo>
                    <a:pt x="1964308" y="0"/>
                  </a:moveTo>
                  <a:lnTo>
                    <a:pt x="1949334" y="1928"/>
                  </a:lnTo>
                  <a:lnTo>
                    <a:pt x="1936718" y="9239"/>
                  </a:lnTo>
                  <a:lnTo>
                    <a:pt x="1927768" y="20788"/>
                  </a:lnTo>
                  <a:lnTo>
                    <a:pt x="1923796" y="35432"/>
                  </a:lnTo>
                  <a:lnTo>
                    <a:pt x="1925724" y="50407"/>
                  </a:lnTo>
                  <a:lnTo>
                    <a:pt x="1933035" y="63023"/>
                  </a:lnTo>
                  <a:lnTo>
                    <a:pt x="1944584" y="71973"/>
                  </a:lnTo>
                  <a:lnTo>
                    <a:pt x="1959228" y="75945"/>
                  </a:lnTo>
                  <a:lnTo>
                    <a:pt x="2082684" y="84318"/>
                  </a:lnTo>
                  <a:lnTo>
                    <a:pt x="2208911" y="21716"/>
                  </a:lnTo>
                  <a:lnTo>
                    <a:pt x="2285968" y="21716"/>
                  </a:lnTo>
                  <a:lnTo>
                    <a:pt x="1964308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9219" y="2606039"/>
              <a:ext cx="6201156" cy="439521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4975205" y="2243257"/>
            <a:ext cx="2515235" cy="26162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33350">
              <a:lnSpc>
                <a:spcPct val="128699"/>
              </a:lnSpc>
              <a:spcBef>
                <a:spcPts val="105"/>
              </a:spcBef>
            </a:pPr>
            <a:r>
              <a:rPr sz="2200" spc="85" dirty="0">
                <a:latin typeface="Georgia"/>
                <a:cs typeface="Georgia"/>
              </a:rPr>
              <a:t>Tambahkan </a:t>
            </a:r>
            <a:r>
              <a:rPr sz="2200" spc="55" dirty="0">
                <a:latin typeface="Georgia"/>
                <a:cs typeface="Georgia"/>
              </a:rPr>
              <a:t>tugas </a:t>
            </a:r>
            <a:r>
              <a:rPr sz="2200" spc="-520" dirty="0">
                <a:latin typeface="Georgia"/>
                <a:cs typeface="Georgia"/>
              </a:rPr>
              <a:t> </a:t>
            </a:r>
            <a:r>
              <a:rPr sz="2200" spc="40" dirty="0">
                <a:latin typeface="Georgia"/>
                <a:cs typeface="Georgia"/>
              </a:rPr>
              <a:t>sesuai</a:t>
            </a:r>
            <a:r>
              <a:rPr sz="2200" spc="95" dirty="0">
                <a:latin typeface="Georgia"/>
                <a:cs typeface="Georgia"/>
              </a:rPr>
              <a:t> </a:t>
            </a:r>
            <a:r>
              <a:rPr sz="2200" spc="70" dirty="0">
                <a:latin typeface="Georgia"/>
                <a:cs typeface="Georgia"/>
              </a:rPr>
              <a:t>dengan </a:t>
            </a:r>
            <a:r>
              <a:rPr sz="2200" spc="75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kebutuhan.</a:t>
            </a:r>
            <a:endParaRPr sz="2200" dirty="0">
              <a:latin typeface="Georgia"/>
              <a:cs typeface="Georgia"/>
            </a:endParaRPr>
          </a:p>
          <a:p>
            <a:pPr marL="12700" marR="5080">
              <a:lnSpc>
                <a:spcPct val="128600"/>
              </a:lnSpc>
              <a:spcBef>
                <a:spcPts val="10"/>
              </a:spcBef>
            </a:pPr>
            <a:r>
              <a:rPr sz="2200" spc="95" dirty="0">
                <a:latin typeface="Georgia"/>
                <a:cs typeface="Georgia"/>
              </a:rPr>
              <a:t>Tentukan </a:t>
            </a:r>
            <a:r>
              <a:rPr sz="2200" spc="55" dirty="0">
                <a:latin typeface="Georgia"/>
                <a:cs typeface="Georgia"/>
              </a:rPr>
              <a:t>deadline </a:t>
            </a:r>
            <a:r>
              <a:rPr sz="2200" spc="-520" dirty="0">
                <a:latin typeface="Georgia"/>
                <a:cs typeface="Georgia"/>
              </a:rPr>
              <a:t> </a:t>
            </a:r>
            <a:r>
              <a:rPr sz="2200" spc="140" dirty="0">
                <a:latin typeface="Georgia"/>
                <a:cs typeface="Georgia"/>
              </a:rPr>
              <a:t>waktu </a:t>
            </a:r>
            <a:r>
              <a:rPr sz="2200" spc="145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pengumpulan.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747" y="173736"/>
            <a:ext cx="900684" cy="900683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89235" y="2334767"/>
            <a:ext cx="5023103" cy="561746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523" y="0"/>
            <a:ext cx="1141629" cy="1382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21453" y="206501"/>
            <a:ext cx="89903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65" dirty="0"/>
              <a:t>Bagaimana</a:t>
            </a:r>
            <a:r>
              <a:rPr spc="-330" dirty="0"/>
              <a:t> </a:t>
            </a:r>
            <a:r>
              <a:rPr spc="-380" dirty="0"/>
              <a:t>Cara</a:t>
            </a:r>
            <a:r>
              <a:rPr spc="-365" dirty="0"/>
              <a:t> </a:t>
            </a:r>
            <a:r>
              <a:rPr spc="-415" dirty="0"/>
              <a:t>Mengoreksi</a:t>
            </a:r>
            <a:r>
              <a:rPr spc="-325" dirty="0"/>
              <a:t> </a:t>
            </a:r>
            <a:r>
              <a:rPr spc="-425" dirty="0"/>
              <a:t>Tugas</a:t>
            </a:r>
            <a:r>
              <a:rPr spc="-380" dirty="0"/>
              <a:t> </a:t>
            </a:r>
            <a:r>
              <a:rPr spc="-385" dirty="0"/>
              <a:t>Kuliah?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3004" y="1057655"/>
            <a:ext cx="843280" cy="885825"/>
            <a:chOff x="413004" y="1057655"/>
            <a:chExt cx="843280" cy="885825"/>
          </a:xfrm>
        </p:grpSpPr>
        <p:sp>
          <p:nvSpPr>
            <p:cNvPr id="4" name="object 4"/>
            <p:cNvSpPr/>
            <p:nvPr/>
          </p:nvSpPr>
          <p:spPr>
            <a:xfrm>
              <a:off x="498348" y="1869947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60" h="73660">
                  <a:moveTo>
                    <a:pt x="335280" y="0"/>
                  </a:moveTo>
                  <a:lnTo>
                    <a:pt x="258328" y="1006"/>
                  </a:lnTo>
                  <a:lnTo>
                    <a:pt x="187728" y="3774"/>
                  </a:lnTo>
                  <a:lnTo>
                    <a:pt x="125479" y="8090"/>
                  </a:lnTo>
                  <a:lnTo>
                    <a:pt x="73582" y="13742"/>
                  </a:lnTo>
                  <a:lnTo>
                    <a:pt x="34036" y="20516"/>
                  </a:lnTo>
                  <a:lnTo>
                    <a:pt x="0" y="36575"/>
                  </a:lnTo>
                  <a:lnTo>
                    <a:pt x="8842" y="44953"/>
                  </a:lnTo>
                  <a:lnTo>
                    <a:pt x="73582" y="59409"/>
                  </a:lnTo>
                  <a:lnTo>
                    <a:pt x="125479" y="65061"/>
                  </a:lnTo>
                  <a:lnTo>
                    <a:pt x="187728" y="69377"/>
                  </a:lnTo>
                  <a:lnTo>
                    <a:pt x="258328" y="72145"/>
                  </a:lnTo>
                  <a:lnTo>
                    <a:pt x="335280" y="73151"/>
                  </a:lnTo>
                  <a:lnTo>
                    <a:pt x="412231" y="72145"/>
                  </a:lnTo>
                  <a:lnTo>
                    <a:pt x="482831" y="69377"/>
                  </a:lnTo>
                  <a:lnTo>
                    <a:pt x="545080" y="65061"/>
                  </a:lnTo>
                  <a:lnTo>
                    <a:pt x="596977" y="59409"/>
                  </a:lnTo>
                  <a:lnTo>
                    <a:pt x="636523" y="52635"/>
                  </a:lnTo>
                  <a:lnTo>
                    <a:pt x="670560" y="36575"/>
                  </a:lnTo>
                  <a:lnTo>
                    <a:pt x="661717" y="28198"/>
                  </a:lnTo>
                  <a:lnTo>
                    <a:pt x="596977" y="13742"/>
                  </a:lnTo>
                  <a:lnTo>
                    <a:pt x="545080" y="8090"/>
                  </a:lnTo>
                  <a:lnTo>
                    <a:pt x="482831" y="3774"/>
                  </a:lnTo>
                  <a:lnTo>
                    <a:pt x="412231" y="100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3004" y="1057655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80" h="848994">
                  <a:moveTo>
                    <a:pt x="421386" y="0"/>
                  </a:moveTo>
                  <a:lnTo>
                    <a:pt x="372186" y="3053"/>
                  </a:lnTo>
                  <a:lnTo>
                    <a:pt x="324669" y="11567"/>
                  </a:lnTo>
                  <a:lnTo>
                    <a:pt x="279147" y="25225"/>
                  </a:lnTo>
                  <a:lnTo>
                    <a:pt x="235936" y="43711"/>
                  </a:lnTo>
                  <a:lnTo>
                    <a:pt x="195349" y="66708"/>
                  </a:lnTo>
                  <a:lnTo>
                    <a:pt x="157701" y="93899"/>
                  </a:lnTo>
                  <a:lnTo>
                    <a:pt x="123305" y="124968"/>
                  </a:lnTo>
                  <a:lnTo>
                    <a:pt x="92477" y="159597"/>
                  </a:lnTo>
                  <a:lnTo>
                    <a:pt x="65529" y="197472"/>
                  </a:lnTo>
                  <a:lnTo>
                    <a:pt x="42776" y="238274"/>
                  </a:lnTo>
                  <a:lnTo>
                    <a:pt x="24532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2" y="567179"/>
                  </a:lnTo>
                  <a:lnTo>
                    <a:pt x="42776" y="610593"/>
                  </a:lnTo>
                  <a:lnTo>
                    <a:pt x="65529" y="651395"/>
                  </a:lnTo>
                  <a:lnTo>
                    <a:pt x="92477" y="689270"/>
                  </a:lnTo>
                  <a:lnTo>
                    <a:pt x="123305" y="723900"/>
                  </a:lnTo>
                  <a:lnTo>
                    <a:pt x="157701" y="754968"/>
                  </a:lnTo>
                  <a:lnTo>
                    <a:pt x="195349" y="782159"/>
                  </a:lnTo>
                  <a:lnTo>
                    <a:pt x="235936" y="805156"/>
                  </a:lnTo>
                  <a:lnTo>
                    <a:pt x="279147" y="823642"/>
                  </a:lnTo>
                  <a:lnTo>
                    <a:pt x="324669" y="837300"/>
                  </a:lnTo>
                  <a:lnTo>
                    <a:pt x="372186" y="845814"/>
                  </a:lnTo>
                  <a:lnTo>
                    <a:pt x="421386" y="848868"/>
                  </a:lnTo>
                  <a:lnTo>
                    <a:pt x="470585" y="845814"/>
                  </a:lnTo>
                  <a:lnTo>
                    <a:pt x="518102" y="837300"/>
                  </a:lnTo>
                  <a:lnTo>
                    <a:pt x="563624" y="823642"/>
                  </a:lnTo>
                  <a:lnTo>
                    <a:pt x="606835" y="805156"/>
                  </a:lnTo>
                  <a:lnTo>
                    <a:pt x="647422" y="782159"/>
                  </a:lnTo>
                  <a:lnTo>
                    <a:pt x="685070" y="754968"/>
                  </a:lnTo>
                  <a:lnTo>
                    <a:pt x="719466" y="723900"/>
                  </a:lnTo>
                  <a:lnTo>
                    <a:pt x="750294" y="689270"/>
                  </a:lnTo>
                  <a:lnTo>
                    <a:pt x="777242" y="651395"/>
                  </a:lnTo>
                  <a:lnTo>
                    <a:pt x="799995" y="610593"/>
                  </a:lnTo>
                  <a:lnTo>
                    <a:pt x="818239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1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39" y="281688"/>
                  </a:lnTo>
                  <a:lnTo>
                    <a:pt x="799995" y="238274"/>
                  </a:lnTo>
                  <a:lnTo>
                    <a:pt x="777242" y="197472"/>
                  </a:lnTo>
                  <a:lnTo>
                    <a:pt x="750294" y="159597"/>
                  </a:lnTo>
                  <a:lnTo>
                    <a:pt x="719466" y="124968"/>
                  </a:lnTo>
                  <a:lnTo>
                    <a:pt x="685070" y="93899"/>
                  </a:lnTo>
                  <a:lnTo>
                    <a:pt x="647422" y="66708"/>
                  </a:lnTo>
                  <a:lnTo>
                    <a:pt x="606835" y="43711"/>
                  </a:lnTo>
                  <a:lnTo>
                    <a:pt x="563624" y="25225"/>
                  </a:lnTo>
                  <a:lnTo>
                    <a:pt x="518102" y="11567"/>
                  </a:lnTo>
                  <a:lnTo>
                    <a:pt x="470585" y="3053"/>
                  </a:lnTo>
                  <a:lnTo>
                    <a:pt x="421386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66063" y="1276858"/>
            <a:ext cx="135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25" dirty="0">
                <a:solidFill>
                  <a:srgbClr val="DDBB78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4923" y="6720840"/>
            <a:ext cx="844550" cy="885825"/>
            <a:chOff x="534923" y="6720840"/>
            <a:chExt cx="844550" cy="885825"/>
          </a:xfrm>
        </p:grpSpPr>
        <p:sp>
          <p:nvSpPr>
            <p:cNvPr id="9" name="object 9"/>
            <p:cNvSpPr/>
            <p:nvPr/>
          </p:nvSpPr>
          <p:spPr>
            <a:xfrm>
              <a:off x="621791" y="7534656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60" h="71754">
                  <a:moveTo>
                    <a:pt x="335280" y="0"/>
                  </a:moveTo>
                  <a:lnTo>
                    <a:pt x="258328" y="990"/>
                  </a:lnTo>
                  <a:lnTo>
                    <a:pt x="187728" y="3712"/>
                  </a:lnTo>
                  <a:lnTo>
                    <a:pt x="125479" y="7951"/>
                  </a:lnTo>
                  <a:lnTo>
                    <a:pt x="73582" y="13493"/>
                  </a:lnTo>
                  <a:lnTo>
                    <a:pt x="34036" y="20127"/>
                  </a:lnTo>
                  <a:lnTo>
                    <a:pt x="0" y="35814"/>
                  </a:lnTo>
                  <a:lnTo>
                    <a:pt x="8842" y="43989"/>
                  </a:lnTo>
                  <a:lnTo>
                    <a:pt x="73582" y="58134"/>
                  </a:lnTo>
                  <a:lnTo>
                    <a:pt x="125479" y="63676"/>
                  </a:lnTo>
                  <a:lnTo>
                    <a:pt x="187728" y="67915"/>
                  </a:lnTo>
                  <a:lnTo>
                    <a:pt x="258328" y="70637"/>
                  </a:lnTo>
                  <a:lnTo>
                    <a:pt x="335280" y="71628"/>
                  </a:lnTo>
                  <a:lnTo>
                    <a:pt x="412231" y="70637"/>
                  </a:lnTo>
                  <a:lnTo>
                    <a:pt x="482831" y="67915"/>
                  </a:lnTo>
                  <a:lnTo>
                    <a:pt x="545080" y="63676"/>
                  </a:lnTo>
                  <a:lnTo>
                    <a:pt x="596977" y="58134"/>
                  </a:lnTo>
                  <a:lnTo>
                    <a:pt x="636523" y="51500"/>
                  </a:lnTo>
                  <a:lnTo>
                    <a:pt x="670560" y="35814"/>
                  </a:lnTo>
                  <a:lnTo>
                    <a:pt x="661717" y="27638"/>
                  </a:lnTo>
                  <a:lnTo>
                    <a:pt x="596977" y="13493"/>
                  </a:lnTo>
                  <a:lnTo>
                    <a:pt x="545080" y="7951"/>
                  </a:lnTo>
                  <a:lnTo>
                    <a:pt x="482831" y="3712"/>
                  </a:lnTo>
                  <a:lnTo>
                    <a:pt x="412231" y="990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4923" y="6720840"/>
              <a:ext cx="844550" cy="848994"/>
            </a:xfrm>
            <a:custGeom>
              <a:avLst/>
              <a:gdLst/>
              <a:ahLst/>
              <a:cxnLst/>
              <a:rect l="l" t="t" r="r" b="b"/>
              <a:pathLst>
                <a:path w="844550" h="848995">
                  <a:moveTo>
                    <a:pt x="422148" y="0"/>
                  </a:moveTo>
                  <a:lnTo>
                    <a:pt x="372860" y="3053"/>
                  </a:lnTo>
                  <a:lnTo>
                    <a:pt x="325257" y="11567"/>
                  </a:lnTo>
                  <a:lnTo>
                    <a:pt x="279653" y="25225"/>
                  </a:lnTo>
                  <a:lnTo>
                    <a:pt x="236364" y="43711"/>
                  </a:lnTo>
                  <a:lnTo>
                    <a:pt x="195704" y="66708"/>
                  </a:lnTo>
                  <a:lnTo>
                    <a:pt x="157987" y="93899"/>
                  </a:lnTo>
                  <a:lnTo>
                    <a:pt x="123529" y="124967"/>
                  </a:lnTo>
                  <a:lnTo>
                    <a:pt x="92644" y="159597"/>
                  </a:lnTo>
                  <a:lnTo>
                    <a:pt x="65648" y="197472"/>
                  </a:lnTo>
                  <a:lnTo>
                    <a:pt x="42854" y="238274"/>
                  </a:lnTo>
                  <a:lnTo>
                    <a:pt x="24577" y="281688"/>
                  </a:lnTo>
                  <a:lnTo>
                    <a:pt x="11133" y="327397"/>
                  </a:lnTo>
                  <a:lnTo>
                    <a:pt x="2835" y="375085"/>
                  </a:lnTo>
                  <a:lnTo>
                    <a:pt x="0" y="424433"/>
                  </a:lnTo>
                  <a:lnTo>
                    <a:pt x="2835" y="473782"/>
                  </a:lnTo>
                  <a:lnTo>
                    <a:pt x="11133" y="521470"/>
                  </a:lnTo>
                  <a:lnTo>
                    <a:pt x="24577" y="567179"/>
                  </a:lnTo>
                  <a:lnTo>
                    <a:pt x="42854" y="610593"/>
                  </a:lnTo>
                  <a:lnTo>
                    <a:pt x="65648" y="651395"/>
                  </a:lnTo>
                  <a:lnTo>
                    <a:pt x="92644" y="689270"/>
                  </a:lnTo>
                  <a:lnTo>
                    <a:pt x="123529" y="723899"/>
                  </a:lnTo>
                  <a:lnTo>
                    <a:pt x="157987" y="754968"/>
                  </a:lnTo>
                  <a:lnTo>
                    <a:pt x="195704" y="782159"/>
                  </a:lnTo>
                  <a:lnTo>
                    <a:pt x="236364" y="805156"/>
                  </a:lnTo>
                  <a:lnTo>
                    <a:pt x="279653" y="823642"/>
                  </a:lnTo>
                  <a:lnTo>
                    <a:pt x="325257" y="837300"/>
                  </a:lnTo>
                  <a:lnTo>
                    <a:pt x="372860" y="845814"/>
                  </a:lnTo>
                  <a:lnTo>
                    <a:pt x="422148" y="848867"/>
                  </a:lnTo>
                  <a:lnTo>
                    <a:pt x="471435" y="845814"/>
                  </a:lnTo>
                  <a:lnTo>
                    <a:pt x="519038" y="837300"/>
                  </a:lnTo>
                  <a:lnTo>
                    <a:pt x="564642" y="823642"/>
                  </a:lnTo>
                  <a:lnTo>
                    <a:pt x="607931" y="805156"/>
                  </a:lnTo>
                  <a:lnTo>
                    <a:pt x="648591" y="782159"/>
                  </a:lnTo>
                  <a:lnTo>
                    <a:pt x="686308" y="754968"/>
                  </a:lnTo>
                  <a:lnTo>
                    <a:pt x="720766" y="723899"/>
                  </a:lnTo>
                  <a:lnTo>
                    <a:pt x="751651" y="689270"/>
                  </a:lnTo>
                  <a:lnTo>
                    <a:pt x="778647" y="651395"/>
                  </a:lnTo>
                  <a:lnTo>
                    <a:pt x="801441" y="610593"/>
                  </a:lnTo>
                  <a:lnTo>
                    <a:pt x="819718" y="567179"/>
                  </a:lnTo>
                  <a:lnTo>
                    <a:pt x="833162" y="521470"/>
                  </a:lnTo>
                  <a:lnTo>
                    <a:pt x="841460" y="473782"/>
                  </a:lnTo>
                  <a:lnTo>
                    <a:pt x="844295" y="424433"/>
                  </a:lnTo>
                  <a:lnTo>
                    <a:pt x="841460" y="375085"/>
                  </a:lnTo>
                  <a:lnTo>
                    <a:pt x="833162" y="327397"/>
                  </a:lnTo>
                  <a:lnTo>
                    <a:pt x="819718" y="281688"/>
                  </a:lnTo>
                  <a:lnTo>
                    <a:pt x="801441" y="238274"/>
                  </a:lnTo>
                  <a:lnTo>
                    <a:pt x="778647" y="197472"/>
                  </a:lnTo>
                  <a:lnTo>
                    <a:pt x="751651" y="159597"/>
                  </a:lnTo>
                  <a:lnTo>
                    <a:pt x="720766" y="124967"/>
                  </a:lnTo>
                  <a:lnTo>
                    <a:pt x="686308" y="93899"/>
                  </a:lnTo>
                  <a:lnTo>
                    <a:pt x="648591" y="66708"/>
                  </a:lnTo>
                  <a:lnTo>
                    <a:pt x="607931" y="43711"/>
                  </a:lnTo>
                  <a:lnTo>
                    <a:pt x="564642" y="25225"/>
                  </a:lnTo>
                  <a:lnTo>
                    <a:pt x="519038" y="11567"/>
                  </a:lnTo>
                  <a:lnTo>
                    <a:pt x="471435" y="3053"/>
                  </a:lnTo>
                  <a:lnTo>
                    <a:pt x="422148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52322" y="6941007"/>
            <a:ext cx="209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DDBB78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9141" y="7083297"/>
            <a:ext cx="28276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5" dirty="0">
                <a:latin typeface="Georgia"/>
                <a:cs typeface="Georgia"/>
              </a:rPr>
              <a:t>Cek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-135" dirty="0">
                <a:latin typeface="Georgia"/>
                <a:cs typeface="Georgia"/>
              </a:rPr>
              <a:t>Detail</a:t>
            </a:r>
            <a:r>
              <a:rPr sz="2800" b="1" spc="20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Tugas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22376" y="2601467"/>
            <a:ext cx="8422005" cy="4046220"/>
            <a:chOff x="722376" y="2601467"/>
            <a:chExt cx="8422005" cy="404622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2376" y="2601467"/>
              <a:ext cx="8421624" cy="40462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027209" y="4668011"/>
              <a:ext cx="342900" cy="951230"/>
            </a:xfrm>
            <a:custGeom>
              <a:avLst/>
              <a:gdLst/>
              <a:ahLst/>
              <a:cxnLst/>
              <a:rect l="l" t="t" r="r" b="b"/>
              <a:pathLst>
                <a:path w="342900" h="951229">
                  <a:moveTo>
                    <a:pt x="32942" y="609060"/>
                  </a:moveTo>
                  <a:lnTo>
                    <a:pt x="18627" y="613917"/>
                  </a:lnTo>
                  <a:lnTo>
                    <a:pt x="7322" y="624002"/>
                  </a:lnTo>
                  <a:lnTo>
                    <a:pt x="958" y="637159"/>
                  </a:lnTo>
                  <a:lnTo>
                    <a:pt x="0" y="651744"/>
                  </a:lnTo>
                  <a:lnTo>
                    <a:pt x="4911" y="666114"/>
                  </a:lnTo>
                  <a:lnTo>
                    <a:pt x="171154" y="951102"/>
                  </a:lnTo>
                  <a:lnTo>
                    <a:pt x="215307" y="875411"/>
                  </a:lnTo>
                  <a:lnTo>
                    <a:pt x="133054" y="875411"/>
                  </a:lnTo>
                  <a:lnTo>
                    <a:pt x="133054" y="734531"/>
                  </a:lnTo>
                  <a:lnTo>
                    <a:pt x="70697" y="627634"/>
                  </a:lnTo>
                  <a:lnTo>
                    <a:pt x="60668" y="616346"/>
                  </a:lnTo>
                  <a:lnTo>
                    <a:pt x="47519" y="610012"/>
                  </a:lnTo>
                  <a:lnTo>
                    <a:pt x="32942" y="609060"/>
                  </a:lnTo>
                  <a:close/>
                </a:path>
                <a:path w="342900" h="951229">
                  <a:moveTo>
                    <a:pt x="133054" y="734531"/>
                  </a:moveTo>
                  <a:lnTo>
                    <a:pt x="133054" y="875411"/>
                  </a:lnTo>
                  <a:lnTo>
                    <a:pt x="209254" y="875411"/>
                  </a:lnTo>
                  <a:lnTo>
                    <a:pt x="209254" y="856234"/>
                  </a:lnTo>
                  <a:lnTo>
                    <a:pt x="138261" y="856234"/>
                  </a:lnTo>
                  <a:lnTo>
                    <a:pt x="171154" y="799846"/>
                  </a:lnTo>
                  <a:lnTo>
                    <a:pt x="133054" y="734531"/>
                  </a:lnTo>
                  <a:close/>
                </a:path>
                <a:path w="342900" h="951229">
                  <a:moveTo>
                    <a:pt x="309366" y="609060"/>
                  </a:moveTo>
                  <a:lnTo>
                    <a:pt x="294788" y="610012"/>
                  </a:lnTo>
                  <a:lnTo>
                    <a:pt x="281640" y="616346"/>
                  </a:lnTo>
                  <a:lnTo>
                    <a:pt x="271611" y="627634"/>
                  </a:lnTo>
                  <a:lnTo>
                    <a:pt x="209254" y="734531"/>
                  </a:lnTo>
                  <a:lnTo>
                    <a:pt x="209254" y="875411"/>
                  </a:lnTo>
                  <a:lnTo>
                    <a:pt x="215307" y="875411"/>
                  </a:lnTo>
                  <a:lnTo>
                    <a:pt x="337397" y="666114"/>
                  </a:lnTo>
                  <a:lnTo>
                    <a:pt x="342308" y="651744"/>
                  </a:lnTo>
                  <a:lnTo>
                    <a:pt x="341350" y="637159"/>
                  </a:lnTo>
                  <a:lnTo>
                    <a:pt x="334986" y="624002"/>
                  </a:lnTo>
                  <a:lnTo>
                    <a:pt x="323681" y="613917"/>
                  </a:lnTo>
                  <a:lnTo>
                    <a:pt x="309366" y="609060"/>
                  </a:lnTo>
                  <a:close/>
                </a:path>
                <a:path w="342900" h="951229">
                  <a:moveTo>
                    <a:pt x="171154" y="799846"/>
                  </a:moveTo>
                  <a:lnTo>
                    <a:pt x="138261" y="856234"/>
                  </a:lnTo>
                  <a:lnTo>
                    <a:pt x="204047" y="856234"/>
                  </a:lnTo>
                  <a:lnTo>
                    <a:pt x="171154" y="799846"/>
                  </a:lnTo>
                  <a:close/>
                </a:path>
                <a:path w="342900" h="951229">
                  <a:moveTo>
                    <a:pt x="209254" y="734531"/>
                  </a:moveTo>
                  <a:lnTo>
                    <a:pt x="171154" y="799846"/>
                  </a:lnTo>
                  <a:lnTo>
                    <a:pt x="204047" y="856234"/>
                  </a:lnTo>
                  <a:lnTo>
                    <a:pt x="209254" y="856234"/>
                  </a:lnTo>
                  <a:lnTo>
                    <a:pt x="209254" y="734531"/>
                  </a:lnTo>
                  <a:close/>
                </a:path>
                <a:path w="342900" h="951229">
                  <a:moveTo>
                    <a:pt x="209254" y="0"/>
                  </a:moveTo>
                  <a:lnTo>
                    <a:pt x="133054" y="0"/>
                  </a:lnTo>
                  <a:lnTo>
                    <a:pt x="133054" y="734531"/>
                  </a:lnTo>
                  <a:lnTo>
                    <a:pt x="171154" y="799846"/>
                  </a:lnTo>
                  <a:lnTo>
                    <a:pt x="209254" y="734531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4108" y="7712964"/>
            <a:ext cx="7298435" cy="2330196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9336023" y="1048511"/>
            <a:ext cx="843280" cy="885825"/>
            <a:chOff x="9336023" y="1048511"/>
            <a:chExt cx="843280" cy="885825"/>
          </a:xfrm>
        </p:grpSpPr>
        <p:sp>
          <p:nvSpPr>
            <p:cNvPr id="18" name="object 18"/>
            <p:cNvSpPr/>
            <p:nvPr/>
          </p:nvSpPr>
          <p:spPr>
            <a:xfrm>
              <a:off x="9422891" y="1860803"/>
              <a:ext cx="670560" cy="73660"/>
            </a:xfrm>
            <a:custGeom>
              <a:avLst/>
              <a:gdLst/>
              <a:ahLst/>
              <a:cxnLst/>
              <a:rect l="l" t="t" r="r" b="b"/>
              <a:pathLst>
                <a:path w="670559" h="73660">
                  <a:moveTo>
                    <a:pt x="335279" y="0"/>
                  </a:moveTo>
                  <a:lnTo>
                    <a:pt x="258324" y="1006"/>
                  </a:lnTo>
                  <a:lnTo>
                    <a:pt x="187723" y="3774"/>
                  </a:lnTo>
                  <a:lnTo>
                    <a:pt x="125474" y="8090"/>
                  </a:lnTo>
                  <a:lnTo>
                    <a:pt x="73578" y="13742"/>
                  </a:lnTo>
                  <a:lnTo>
                    <a:pt x="34034" y="20516"/>
                  </a:lnTo>
                  <a:lnTo>
                    <a:pt x="0" y="36575"/>
                  </a:lnTo>
                  <a:lnTo>
                    <a:pt x="8841" y="44953"/>
                  </a:lnTo>
                  <a:lnTo>
                    <a:pt x="73578" y="59409"/>
                  </a:lnTo>
                  <a:lnTo>
                    <a:pt x="125474" y="65061"/>
                  </a:lnTo>
                  <a:lnTo>
                    <a:pt x="187723" y="69377"/>
                  </a:lnTo>
                  <a:lnTo>
                    <a:pt x="258324" y="72145"/>
                  </a:lnTo>
                  <a:lnTo>
                    <a:pt x="335279" y="73151"/>
                  </a:lnTo>
                  <a:lnTo>
                    <a:pt x="412235" y="72145"/>
                  </a:lnTo>
                  <a:lnTo>
                    <a:pt x="482836" y="69377"/>
                  </a:lnTo>
                  <a:lnTo>
                    <a:pt x="545085" y="65061"/>
                  </a:lnTo>
                  <a:lnTo>
                    <a:pt x="596981" y="59409"/>
                  </a:lnTo>
                  <a:lnTo>
                    <a:pt x="636525" y="52635"/>
                  </a:lnTo>
                  <a:lnTo>
                    <a:pt x="670559" y="36575"/>
                  </a:lnTo>
                  <a:lnTo>
                    <a:pt x="661718" y="28198"/>
                  </a:lnTo>
                  <a:lnTo>
                    <a:pt x="596981" y="13742"/>
                  </a:lnTo>
                  <a:lnTo>
                    <a:pt x="545085" y="8090"/>
                  </a:lnTo>
                  <a:lnTo>
                    <a:pt x="482836" y="3774"/>
                  </a:lnTo>
                  <a:lnTo>
                    <a:pt x="412235" y="1006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336023" y="1048511"/>
              <a:ext cx="843280" cy="848994"/>
            </a:xfrm>
            <a:custGeom>
              <a:avLst/>
              <a:gdLst/>
              <a:ahLst/>
              <a:cxnLst/>
              <a:rect l="l" t="t" r="r" b="b"/>
              <a:pathLst>
                <a:path w="843279" h="848994">
                  <a:moveTo>
                    <a:pt x="421385" y="0"/>
                  </a:moveTo>
                  <a:lnTo>
                    <a:pt x="372184" y="3053"/>
                  </a:lnTo>
                  <a:lnTo>
                    <a:pt x="324665" y="11567"/>
                  </a:lnTo>
                  <a:lnTo>
                    <a:pt x="279142" y="25225"/>
                  </a:lnTo>
                  <a:lnTo>
                    <a:pt x="235931" y="43711"/>
                  </a:lnTo>
                  <a:lnTo>
                    <a:pt x="195344" y="66708"/>
                  </a:lnTo>
                  <a:lnTo>
                    <a:pt x="157696" y="93899"/>
                  </a:lnTo>
                  <a:lnTo>
                    <a:pt x="123301" y="124968"/>
                  </a:lnTo>
                  <a:lnTo>
                    <a:pt x="92473" y="159597"/>
                  </a:lnTo>
                  <a:lnTo>
                    <a:pt x="65526" y="197472"/>
                  </a:lnTo>
                  <a:lnTo>
                    <a:pt x="42774" y="238274"/>
                  </a:lnTo>
                  <a:lnTo>
                    <a:pt x="24531" y="281688"/>
                  </a:lnTo>
                  <a:lnTo>
                    <a:pt x="11112" y="327397"/>
                  </a:lnTo>
                  <a:lnTo>
                    <a:pt x="2830" y="375085"/>
                  </a:lnTo>
                  <a:lnTo>
                    <a:pt x="0" y="424434"/>
                  </a:lnTo>
                  <a:lnTo>
                    <a:pt x="2830" y="473782"/>
                  </a:lnTo>
                  <a:lnTo>
                    <a:pt x="11112" y="521470"/>
                  </a:lnTo>
                  <a:lnTo>
                    <a:pt x="24531" y="567179"/>
                  </a:lnTo>
                  <a:lnTo>
                    <a:pt x="42774" y="610593"/>
                  </a:lnTo>
                  <a:lnTo>
                    <a:pt x="65526" y="651395"/>
                  </a:lnTo>
                  <a:lnTo>
                    <a:pt x="92473" y="689270"/>
                  </a:lnTo>
                  <a:lnTo>
                    <a:pt x="123301" y="723900"/>
                  </a:lnTo>
                  <a:lnTo>
                    <a:pt x="157696" y="754968"/>
                  </a:lnTo>
                  <a:lnTo>
                    <a:pt x="195344" y="782159"/>
                  </a:lnTo>
                  <a:lnTo>
                    <a:pt x="235931" y="805156"/>
                  </a:lnTo>
                  <a:lnTo>
                    <a:pt x="279142" y="823642"/>
                  </a:lnTo>
                  <a:lnTo>
                    <a:pt x="324665" y="837300"/>
                  </a:lnTo>
                  <a:lnTo>
                    <a:pt x="372184" y="845814"/>
                  </a:lnTo>
                  <a:lnTo>
                    <a:pt x="421385" y="848868"/>
                  </a:lnTo>
                  <a:lnTo>
                    <a:pt x="470587" y="845814"/>
                  </a:lnTo>
                  <a:lnTo>
                    <a:pt x="518106" y="837300"/>
                  </a:lnTo>
                  <a:lnTo>
                    <a:pt x="563629" y="823642"/>
                  </a:lnTo>
                  <a:lnTo>
                    <a:pt x="606840" y="805156"/>
                  </a:lnTo>
                  <a:lnTo>
                    <a:pt x="647427" y="782159"/>
                  </a:lnTo>
                  <a:lnTo>
                    <a:pt x="685075" y="754968"/>
                  </a:lnTo>
                  <a:lnTo>
                    <a:pt x="719470" y="723900"/>
                  </a:lnTo>
                  <a:lnTo>
                    <a:pt x="750298" y="689270"/>
                  </a:lnTo>
                  <a:lnTo>
                    <a:pt x="777245" y="651395"/>
                  </a:lnTo>
                  <a:lnTo>
                    <a:pt x="799997" y="610593"/>
                  </a:lnTo>
                  <a:lnTo>
                    <a:pt x="818240" y="567179"/>
                  </a:lnTo>
                  <a:lnTo>
                    <a:pt x="831659" y="521470"/>
                  </a:lnTo>
                  <a:lnTo>
                    <a:pt x="839941" y="473782"/>
                  </a:lnTo>
                  <a:lnTo>
                    <a:pt x="842772" y="424434"/>
                  </a:lnTo>
                  <a:lnTo>
                    <a:pt x="839941" y="375085"/>
                  </a:lnTo>
                  <a:lnTo>
                    <a:pt x="831659" y="327397"/>
                  </a:lnTo>
                  <a:lnTo>
                    <a:pt x="818240" y="281688"/>
                  </a:lnTo>
                  <a:lnTo>
                    <a:pt x="799997" y="238274"/>
                  </a:lnTo>
                  <a:lnTo>
                    <a:pt x="777245" y="197472"/>
                  </a:lnTo>
                  <a:lnTo>
                    <a:pt x="750298" y="159597"/>
                  </a:lnTo>
                  <a:lnTo>
                    <a:pt x="719470" y="124968"/>
                  </a:lnTo>
                  <a:lnTo>
                    <a:pt x="685075" y="93899"/>
                  </a:lnTo>
                  <a:lnTo>
                    <a:pt x="647427" y="66708"/>
                  </a:lnTo>
                  <a:lnTo>
                    <a:pt x="606840" y="43711"/>
                  </a:lnTo>
                  <a:lnTo>
                    <a:pt x="563629" y="25225"/>
                  </a:lnTo>
                  <a:lnTo>
                    <a:pt x="518106" y="11567"/>
                  </a:lnTo>
                  <a:lnTo>
                    <a:pt x="470587" y="3053"/>
                  </a:lnTo>
                  <a:lnTo>
                    <a:pt x="421385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650348" y="1266901"/>
            <a:ext cx="215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90" dirty="0">
                <a:solidFill>
                  <a:srgbClr val="DDBB78"/>
                </a:solidFill>
                <a:latin typeface="Tahoma"/>
                <a:cs typeface="Tahoma"/>
              </a:rPr>
              <a:t>3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86586" y="1418284"/>
            <a:ext cx="15374619" cy="996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935720" algn="l"/>
              </a:tabLst>
            </a:pPr>
            <a:r>
              <a:rPr sz="2800" b="1" spc="-165" dirty="0">
                <a:latin typeface="Georgia"/>
                <a:cs typeface="Georgia"/>
              </a:rPr>
              <a:t>Masuk</a:t>
            </a:r>
            <a:r>
              <a:rPr sz="2800" b="1" spc="20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ke</a:t>
            </a:r>
            <a:r>
              <a:rPr sz="2800" b="1" spc="40" dirty="0">
                <a:latin typeface="Georgia"/>
                <a:cs typeface="Georgia"/>
              </a:rPr>
              <a:t> </a:t>
            </a:r>
            <a:r>
              <a:rPr sz="2800" b="1" spc="-155" dirty="0">
                <a:latin typeface="Georgia"/>
                <a:cs typeface="Georgia"/>
              </a:rPr>
              <a:t>Menu</a:t>
            </a:r>
            <a:r>
              <a:rPr sz="2800" b="1" spc="5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Tugas</a:t>
            </a:r>
            <a:r>
              <a:rPr sz="2800" b="1" spc="35" dirty="0">
                <a:latin typeface="Georgia"/>
                <a:cs typeface="Georgia"/>
              </a:rPr>
              <a:t> </a:t>
            </a:r>
            <a:r>
              <a:rPr sz="2800" b="1" spc="-145" dirty="0">
                <a:latin typeface="Georgia"/>
                <a:cs typeface="Georgia"/>
              </a:rPr>
              <a:t>Kuliah	</a:t>
            </a:r>
            <a:r>
              <a:rPr sz="2800" b="1" spc="-175" dirty="0">
                <a:latin typeface="Georgia"/>
                <a:cs typeface="Georgia"/>
              </a:rPr>
              <a:t>Periksa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145" dirty="0">
                <a:latin typeface="Georgia"/>
                <a:cs typeface="Georgia"/>
              </a:rPr>
              <a:t>tugas</a:t>
            </a:r>
            <a:r>
              <a:rPr sz="2800" b="1" spc="25" dirty="0">
                <a:latin typeface="Georgia"/>
                <a:cs typeface="Georgia"/>
              </a:rPr>
              <a:t> </a:t>
            </a:r>
            <a:r>
              <a:rPr sz="2800" b="1" spc="-80" dirty="0">
                <a:latin typeface="Georgia"/>
                <a:cs typeface="Georgia"/>
              </a:rPr>
              <a:t>yang</a:t>
            </a:r>
            <a:r>
              <a:rPr sz="2800" b="1" spc="40" dirty="0">
                <a:latin typeface="Georgia"/>
                <a:cs typeface="Georgia"/>
              </a:rPr>
              <a:t> </a:t>
            </a:r>
            <a:r>
              <a:rPr sz="2800" b="1" spc="-110" dirty="0">
                <a:latin typeface="Georgia"/>
                <a:cs typeface="Georgia"/>
              </a:rPr>
              <a:t>telah</a:t>
            </a:r>
            <a:r>
              <a:rPr sz="2800" b="1" spc="5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dikumpulkan</a:t>
            </a:r>
            <a:endParaRPr sz="28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sz="2100" spc="60" dirty="0">
                <a:latin typeface="Georgia"/>
                <a:cs typeface="Georgia"/>
              </a:rPr>
              <a:t>Beranda</a:t>
            </a:r>
            <a:r>
              <a:rPr sz="2100" spc="90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25" dirty="0">
                <a:latin typeface="Georgia"/>
                <a:cs typeface="Georgia"/>
              </a:rPr>
              <a:t>Opsi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90" dirty="0">
                <a:latin typeface="Georgia"/>
                <a:cs typeface="Georgia"/>
              </a:rPr>
              <a:t>Lainnya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10" dirty="0">
                <a:latin typeface="Microsoft Sans Serif"/>
                <a:cs typeface="Microsoft Sans Serif"/>
              </a:rPr>
              <a:t> </a:t>
            </a:r>
            <a:r>
              <a:rPr sz="2100" spc="55" dirty="0">
                <a:latin typeface="Georgia"/>
                <a:cs typeface="Georgia"/>
              </a:rPr>
              <a:t>Detail</a:t>
            </a:r>
            <a:r>
              <a:rPr sz="2100" spc="75" dirty="0">
                <a:latin typeface="Georgia"/>
                <a:cs typeface="Georgia"/>
              </a:rPr>
              <a:t> </a:t>
            </a:r>
            <a:r>
              <a:rPr sz="2100" spc="50" dirty="0">
                <a:latin typeface="Georgia"/>
                <a:cs typeface="Georgia"/>
              </a:rPr>
              <a:t>Kelas</a:t>
            </a:r>
            <a:r>
              <a:rPr sz="2100" spc="95" dirty="0">
                <a:latin typeface="Georgia"/>
                <a:cs typeface="Georgia"/>
              </a:rPr>
              <a:t> </a:t>
            </a:r>
            <a:r>
              <a:rPr sz="2100" spc="420" dirty="0">
                <a:latin typeface="Microsoft Sans Serif"/>
                <a:cs typeface="Microsoft Sans Serif"/>
              </a:rPr>
              <a:t>–</a:t>
            </a:r>
            <a:r>
              <a:rPr sz="2100" spc="25" dirty="0">
                <a:latin typeface="Microsoft Sans Serif"/>
                <a:cs typeface="Microsoft Sans Serif"/>
              </a:rPr>
              <a:t> </a:t>
            </a:r>
            <a:r>
              <a:rPr sz="2100" spc="55" dirty="0">
                <a:latin typeface="Georgia"/>
                <a:cs typeface="Georgia"/>
              </a:rPr>
              <a:t>Tugas</a:t>
            </a:r>
            <a:r>
              <a:rPr sz="2100" spc="85" dirty="0">
                <a:latin typeface="Georgia"/>
                <a:cs typeface="Georgia"/>
              </a:rPr>
              <a:t> </a:t>
            </a:r>
            <a:r>
              <a:rPr sz="2100" spc="80" dirty="0">
                <a:latin typeface="Georgia"/>
                <a:cs typeface="Georgia"/>
              </a:rPr>
              <a:t>Kuliah</a:t>
            </a:r>
            <a:endParaRPr sz="2100" dirty="0">
              <a:latin typeface="Georgia"/>
              <a:cs typeface="Georgi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0212323" y="4832603"/>
            <a:ext cx="843280" cy="883919"/>
            <a:chOff x="10212323" y="4832603"/>
            <a:chExt cx="843280" cy="883919"/>
          </a:xfrm>
        </p:grpSpPr>
        <p:sp>
          <p:nvSpPr>
            <p:cNvPr id="23" name="object 23"/>
            <p:cNvSpPr/>
            <p:nvPr/>
          </p:nvSpPr>
          <p:spPr>
            <a:xfrm>
              <a:off x="10299191" y="5644895"/>
              <a:ext cx="670560" cy="71755"/>
            </a:xfrm>
            <a:custGeom>
              <a:avLst/>
              <a:gdLst/>
              <a:ahLst/>
              <a:cxnLst/>
              <a:rect l="l" t="t" r="r" b="b"/>
              <a:pathLst>
                <a:path w="670559" h="71754">
                  <a:moveTo>
                    <a:pt x="335279" y="0"/>
                  </a:moveTo>
                  <a:lnTo>
                    <a:pt x="258324" y="990"/>
                  </a:lnTo>
                  <a:lnTo>
                    <a:pt x="187723" y="3712"/>
                  </a:lnTo>
                  <a:lnTo>
                    <a:pt x="125474" y="7951"/>
                  </a:lnTo>
                  <a:lnTo>
                    <a:pt x="73578" y="13493"/>
                  </a:lnTo>
                  <a:lnTo>
                    <a:pt x="34034" y="20127"/>
                  </a:lnTo>
                  <a:lnTo>
                    <a:pt x="0" y="35813"/>
                  </a:lnTo>
                  <a:lnTo>
                    <a:pt x="8841" y="43989"/>
                  </a:lnTo>
                  <a:lnTo>
                    <a:pt x="73578" y="58134"/>
                  </a:lnTo>
                  <a:lnTo>
                    <a:pt x="125474" y="63676"/>
                  </a:lnTo>
                  <a:lnTo>
                    <a:pt x="187723" y="67915"/>
                  </a:lnTo>
                  <a:lnTo>
                    <a:pt x="258324" y="70637"/>
                  </a:lnTo>
                  <a:lnTo>
                    <a:pt x="335279" y="71627"/>
                  </a:lnTo>
                  <a:lnTo>
                    <a:pt x="412235" y="70637"/>
                  </a:lnTo>
                  <a:lnTo>
                    <a:pt x="482836" y="67915"/>
                  </a:lnTo>
                  <a:lnTo>
                    <a:pt x="545085" y="63676"/>
                  </a:lnTo>
                  <a:lnTo>
                    <a:pt x="596981" y="58134"/>
                  </a:lnTo>
                  <a:lnTo>
                    <a:pt x="636525" y="51500"/>
                  </a:lnTo>
                  <a:lnTo>
                    <a:pt x="670559" y="35813"/>
                  </a:lnTo>
                  <a:lnTo>
                    <a:pt x="661718" y="27638"/>
                  </a:lnTo>
                  <a:lnTo>
                    <a:pt x="596981" y="13493"/>
                  </a:lnTo>
                  <a:lnTo>
                    <a:pt x="545085" y="7951"/>
                  </a:lnTo>
                  <a:lnTo>
                    <a:pt x="482836" y="3712"/>
                  </a:lnTo>
                  <a:lnTo>
                    <a:pt x="412235" y="990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505F3E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212323" y="4832603"/>
              <a:ext cx="843280" cy="847725"/>
            </a:xfrm>
            <a:custGeom>
              <a:avLst/>
              <a:gdLst/>
              <a:ahLst/>
              <a:cxnLst/>
              <a:rect l="l" t="t" r="r" b="b"/>
              <a:pathLst>
                <a:path w="843279" h="847725">
                  <a:moveTo>
                    <a:pt x="421385" y="0"/>
                  </a:moveTo>
                  <a:lnTo>
                    <a:pt x="372184" y="3047"/>
                  </a:lnTo>
                  <a:lnTo>
                    <a:pt x="324665" y="11545"/>
                  </a:lnTo>
                  <a:lnTo>
                    <a:pt x="279142" y="25177"/>
                  </a:lnTo>
                  <a:lnTo>
                    <a:pt x="235931" y="43627"/>
                  </a:lnTo>
                  <a:lnTo>
                    <a:pt x="195344" y="66579"/>
                  </a:lnTo>
                  <a:lnTo>
                    <a:pt x="157696" y="93719"/>
                  </a:lnTo>
                  <a:lnTo>
                    <a:pt x="123301" y="124729"/>
                  </a:lnTo>
                  <a:lnTo>
                    <a:pt x="92473" y="159295"/>
                  </a:lnTo>
                  <a:lnTo>
                    <a:pt x="65526" y="197101"/>
                  </a:lnTo>
                  <a:lnTo>
                    <a:pt x="42774" y="237830"/>
                  </a:lnTo>
                  <a:lnTo>
                    <a:pt x="24531" y="281168"/>
                  </a:lnTo>
                  <a:lnTo>
                    <a:pt x="11112" y="326798"/>
                  </a:lnTo>
                  <a:lnTo>
                    <a:pt x="2830" y="374404"/>
                  </a:lnTo>
                  <a:lnTo>
                    <a:pt x="0" y="423672"/>
                  </a:lnTo>
                  <a:lnTo>
                    <a:pt x="2830" y="472939"/>
                  </a:lnTo>
                  <a:lnTo>
                    <a:pt x="11112" y="520545"/>
                  </a:lnTo>
                  <a:lnTo>
                    <a:pt x="24531" y="566175"/>
                  </a:lnTo>
                  <a:lnTo>
                    <a:pt x="42774" y="609513"/>
                  </a:lnTo>
                  <a:lnTo>
                    <a:pt x="65526" y="650242"/>
                  </a:lnTo>
                  <a:lnTo>
                    <a:pt x="92473" y="688048"/>
                  </a:lnTo>
                  <a:lnTo>
                    <a:pt x="123301" y="722614"/>
                  </a:lnTo>
                  <a:lnTo>
                    <a:pt x="157696" y="753624"/>
                  </a:lnTo>
                  <a:lnTo>
                    <a:pt x="195344" y="780764"/>
                  </a:lnTo>
                  <a:lnTo>
                    <a:pt x="235931" y="803716"/>
                  </a:lnTo>
                  <a:lnTo>
                    <a:pt x="279142" y="822166"/>
                  </a:lnTo>
                  <a:lnTo>
                    <a:pt x="324665" y="835798"/>
                  </a:lnTo>
                  <a:lnTo>
                    <a:pt x="372184" y="844296"/>
                  </a:lnTo>
                  <a:lnTo>
                    <a:pt x="421385" y="847344"/>
                  </a:lnTo>
                  <a:lnTo>
                    <a:pt x="470587" y="844296"/>
                  </a:lnTo>
                  <a:lnTo>
                    <a:pt x="518106" y="835798"/>
                  </a:lnTo>
                  <a:lnTo>
                    <a:pt x="563629" y="822166"/>
                  </a:lnTo>
                  <a:lnTo>
                    <a:pt x="606840" y="803716"/>
                  </a:lnTo>
                  <a:lnTo>
                    <a:pt x="647427" y="780764"/>
                  </a:lnTo>
                  <a:lnTo>
                    <a:pt x="685075" y="753624"/>
                  </a:lnTo>
                  <a:lnTo>
                    <a:pt x="719470" y="722614"/>
                  </a:lnTo>
                  <a:lnTo>
                    <a:pt x="750298" y="688048"/>
                  </a:lnTo>
                  <a:lnTo>
                    <a:pt x="777245" y="650242"/>
                  </a:lnTo>
                  <a:lnTo>
                    <a:pt x="799997" y="609513"/>
                  </a:lnTo>
                  <a:lnTo>
                    <a:pt x="818240" y="566175"/>
                  </a:lnTo>
                  <a:lnTo>
                    <a:pt x="831659" y="520545"/>
                  </a:lnTo>
                  <a:lnTo>
                    <a:pt x="839941" y="472939"/>
                  </a:lnTo>
                  <a:lnTo>
                    <a:pt x="842772" y="423672"/>
                  </a:lnTo>
                  <a:lnTo>
                    <a:pt x="839941" y="374404"/>
                  </a:lnTo>
                  <a:lnTo>
                    <a:pt x="831659" y="326798"/>
                  </a:lnTo>
                  <a:lnTo>
                    <a:pt x="818240" y="281168"/>
                  </a:lnTo>
                  <a:lnTo>
                    <a:pt x="799997" y="237830"/>
                  </a:lnTo>
                  <a:lnTo>
                    <a:pt x="777245" y="197101"/>
                  </a:lnTo>
                  <a:lnTo>
                    <a:pt x="750298" y="159295"/>
                  </a:lnTo>
                  <a:lnTo>
                    <a:pt x="719470" y="124729"/>
                  </a:lnTo>
                  <a:lnTo>
                    <a:pt x="685075" y="93719"/>
                  </a:lnTo>
                  <a:lnTo>
                    <a:pt x="647427" y="66579"/>
                  </a:lnTo>
                  <a:lnTo>
                    <a:pt x="606840" y="43627"/>
                  </a:lnTo>
                  <a:lnTo>
                    <a:pt x="563629" y="25177"/>
                  </a:lnTo>
                  <a:lnTo>
                    <a:pt x="518106" y="11545"/>
                  </a:lnTo>
                  <a:lnTo>
                    <a:pt x="470587" y="3047"/>
                  </a:lnTo>
                  <a:lnTo>
                    <a:pt x="421385" y="0"/>
                  </a:lnTo>
                  <a:close/>
                </a:path>
              </a:pathLst>
            </a:custGeom>
            <a:solidFill>
              <a:srgbClr val="505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9377171" y="2193035"/>
            <a:ext cx="7838440" cy="2589530"/>
            <a:chOff x="9377171" y="2193035"/>
            <a:chExt cx="7838440" cy="2589530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77171" y="2193035"/>
              <a:ext cx="7837932" cy="258927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5334021" y="3453383"/>
              <a:ext cx="342900" cy="951230"/>
            </a:xfrm>
            <a:custGeom>
              <a:avLst/>
              <a:gdLst/>
              <a:ahLst/>
              <a:cxnLst/>
              <a:rect l="l" t="t" r="r" b="b"/>
              <a:pathLst>
                <a:path w="342900" h="951229">
                  <a:moveTo>
                    <a:pt x="32942" y="609060"/>
                  </a:moveTo>
                  <a:lnTo>
                    <a:pt x="18627" y="613918"/>
                  </a:lnTo>
                  <a:lnTo>
                    <a:pt x="7322" y="624002"/>
                  </a:lnTo>
                  <a:lnTo>
                    <a:pt x="958" y="637159"/>
                  </a:lnTo>
                  <a:lnTo>
                    <a:pt x="0" y="651744"/>
                  </a:lnTo>
                  <a:lnTo>
                    <a:pt x="4911" y="666115"/>
                  </a:lnTo>
                  <a:lnTo>
                    <a:pt x="171154" y="951103"/>
                  </a:lnTo>
                  <a:lnTo>
                    <a:pt x="215307" y="875411"/>
                  </a:lnTo>
                  <a:lnTo>
                    <a:pt x="133054" y="875411"/>
                  </a:lnTo>
                  <a:lnTo>
                    <a:pt x="133054" y="734531"/>
                  </a:lnTo>
                  <a:lnTo>
                    <a:pt x="70697" y="627634"/>
                  </a:lnTo>
                  <a:lnTo>
                    <a:pt x="60668" y="616346"/>
                  </a:lnTo>
                  <a:lnTo>
                    <a:pt x="47519" y="610012"/>
                  </a:lnTo>
                  <a:lnTo>
                    <a:pt x="32942" y="609060"/>
                  </a:lnTo>
                  <a:close/>
                </a:path>
                <a:path w="342900" h="951229">
                  <a:moveTo>
                    <a:pt x="133054" y="734531"/>
                  </a:moveTo>
                  <a:lnTo>
                    <a:pt x="133054" y="875411"/>
                  </a:lnTo>
                  <a:lnTo>
                    <a:pt x="209254" y="875411"/>
                  </a:lnTo>
                  <a:lnTo>
                    <a:pt x="209254" y="856234"/>
                  </a:lnTo>
                  <a:lnTo>
                    <a:pt x="138261" y="856234"/>
                  </a:lnTo>
                  <a:lnTo>
                    <a:pt x="171154" y="799845"/>
                  </a:lnTo>
                  <a:lnTo>
                    <a:pt x="133054" y="734531"/>
                  </a:lnTo>
                  <a:close/>
                </a:path>
                <a:path w="342900" h="951229">
                  <a:moveTo>
                    <a:pt x="309366" y="609060"/>
                  </a:moveTo>
                  <a:lnTo>
                    <a:pt x="294788" y="610012"/>
                  </a:lnTo>
                  <a:lnTo>
                    <a:pt x="281640" y="616346"/>
                  </a:lnTo>
                  <a:lnTo>
                    <a:pt x="271611" y="627634"/>
                  </a:lnTo>
                  <a:lnTo>
                    <a:pt x="209254" y="734531"/>
                  </a:lnTo>
                  <a:lnTo>
                    <a:pt x="209254" y="875411"/>
                  </a:lnTo>
                  <a:lnTo>
                    <a:pt x="215307" y="875411"/>
                  </a:lnTo>
                  <a:lnTo>
                    <a:pt x="337397" y="666115"/>
                  </a:lnTo>
                  <a:lnTo>
                    <a:pt x="342308" y="651744"/>
                  </a:lnTo>
                  <a:lnTo>
                    <a:pt x="341350" y="637159"/>
                  </a:lnTo>
                  <a:lnTo>
                    <a:pt x="334986" y="624002"/>
                  </a:lnTo>
                  <a:lnTo>
                    <a:pt x="323681" y="613918"/>
                  </a:lnTo>
                  <a:lnTo>
                    <a:pt x="309366" y="609060"/>
                  </a:lnTo>
                  <a:close/>
                </a:path>
                <a:path w="342900" h="951229">
                  <a:moveTo>
                    <a:pt x="171154" y="799845"/>
                  </a:moveTo>
                  <a:lnTo>
                    <a:pt x="138261" y="856234"/>
                  </a:lnTo>
                  <a:lnTo>
                    <a:pt x="204047" y="856234"/>
                  </a:lnTo>
                  <a:lnTo>
                    <a:pt x="171154" y="799845"/>
                  </a:lnTo>
                  <a:close/>
                </a:path>
                <a:path w="342900" h="951229">
                  <a:moveTo>
                    <a:pt x="209254" y="734531"/>
                  </a:moveTo>
                  <a:lnTo>
                    <a:pt x="171154" y="799845"/>
                  </a:lnTo>
                  <a:lnTo>
                    <a:pt x="204047" y="856234"/>
                  </a:lnTo>
                  <a:lnTo>
                    <a:pt x="209254" y="856234"/>
                  </a:lnTo>
                  <a:lnTo>
                    <a:pt x="209254" y="734531"/>
                  </a:lnTo>
                  <a:close/>
                </a:path>
                <a:path w="342900" h="951229">
                  <a:moveTo>
                    <a:pt x="209254" y="0"/>
                  </a:moveTo>
                  <a:lnTo>
                    <a:pt x="133054" y="0"/>
                  </a:lnTo>
                  <a:lnTo>
                    <a:pt x="133054" y="734531"/>
                  </a:lnTo>
                  <a:lnTo>
                    <a:pt x="171154" y="799845"/>
                  </a:lnTo>
                  <a:lnTo>
                    <a:pt x="209254" y="734531"/>
                  </a:lnTo>
                  <a:lnTo>
                    <a:pt x="209254" y="0"/>
                  </a:lnTo>
                  <a:close/>
                </a:path>
              </a:pathLst>
            </a:custGeom>
            <a:solidFill>
              <a:srgbClr val="F69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528554" y="5051247"/>
            <a:ext cx="212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15" dirty="0">
                <a:solidFill>
                  <a:srgbClr val="DDBB78"/>
                </a:solidFill>
                <a:latin typeface="Tahoma"/>
                <a:cs typeface="Tahoma"/>
              </a:rPr>
              <a:t>4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187176" y="5193538"/>
            <a:ext cx="35483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0" dirty="0">
                <a:latin typeface="Georgia"/>
                <a:cs typeface="Georgia"/>
              </a:rPr>
              <a:t>Inputkan</a:t>
            </a:r>
            <a:r>
              <a:rPr sz="2800" b="1" spc="-5" dirty="0">
                <a:latin typeface="Georgia"/>
                <a:cs typeface="Georgia"/>
              </a:rPr>
              <a:t> </a:t>
            </a:r>
            <a:r>
              <a:rPr sz="2800" b="1" spc="-125" dirty="0">
                <a:latin typeface="Georgia"/>
                <a:cs typeface="Georgia"/>
              </a:rPr>
              <a:t>Nilai</a:t>
            </a:r>
            <a:r>
              <a:rPr sz="2800" b="1" dirty="0">
                <a:latin typeface="Georgia"/>
                <a:cs typeface="Georgia"/>
              </a:rPr>
              <a:t> </a:t>
            </a:r>
            <a:r>
              <a:rPr sz="2800" b="1" spc="-160" dirty="0">
                <a:latin typeface="Georgia"/>
                <a:cs typeface="Georgia"/>
              </a:rPr>
              <a:t>Tugas</a:t>
            </a:r>
            <a:endParaRPr sz="2800">
              <a:latin typeface="Georgia"/>
              <a:cs typeface="Georgi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06228" y="5791200"/>
            <a:ext cx="7886699" cy="2933700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795129" y="8846311"/>
            <a:ext cx="8093075" cy="88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699"/>
              </a:lnSpc>
              <a:spcBef>
                <a:spcPts val="100"/>
              </a:spcBef>
            </a:pPr>
            <a:r>
              <a:rPr sz="2200" spc="45" dirty="0">
                <a:latin typeface="Georgia"/>
                <a:cs typeface="Georgia"/>
              </a:rPr>
              <a:t>Nilai</a:t>
            </a:r>
            <a:r>
              <a:rPr sz="2200" spc="204" dirty="0">
                <a:latin typeface="Georgia"/>
                <a:cs typeface="Georgia"/>
              </a:rPr>
              <a:t> </a:t>
            </a:r>
            <a:r>
              <a:rPr sz="2200" spc="55" dirty="0">
                <a:latin typeface="Georgia"/>
                <a:cs typeface="Georgia"/>
              </a:rPr>
              <a:t>tugas</a:t>
            </a:r>
            <a:r>
              <a:rPr sz="2200" spc="215" dirty="0">
                <a:latin typeface="Georgia"/>
                <a:cs typeface="Georgia"/>
              </a:rPr>
              <a:t> </a:t>
            </a:r>
            <a:r>
              <a:rPr sz="2200" spc="114" dirty="0">
                <a:latin typeface="Georgia"/>
                <a:cs typeface="Georgia"/>
              </a:rPr>
              <a:t>yang</a:t>
            </a:r>
            <a:r>
              <a:rPr sz="2200" spc="210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diinputkan,</a:t>
            </a:r>
            <a:r>
              <a:rPr sz="2200" spc="229" dirty="0">
                <a:latin typeface="Georgia"/>
                <a:cs typeface="Georgia"/>
              </a:rPr>
              <a:t> </a:t>
            </a:r>
            <a:r>
              <a:rPr sz="2200" spc="65" dirty="0">
                <a:latin typeface="Georgia"/>
                <a:cs typeface="Georgia"/>
              </a:rPr>
              <a:t>tidak</a:t>
            </a:r>
            <a:r>
              <a:rPr sz="2200" spc="210" dirty="0">
                <a:latin typeface="Georgia"/>
                <a:cs typeface="Georgia"/>
              </a:rPr>
              <a:t> </a:t>
            </a:r>
            <a:r>
              <a:rPr sz="2200" spc="90" dirty="0">
                <a:latin typeface="Georgia"/>
                <a:cs typeface="Georgia"/>
              </a:rPr>
              <a:t>berhubungan</a:t>
            </a:r>
            <a:r>
              <a:rPr sz="2200" spc="250" dirty="0">
                <a:latin typeface="Georgia"/>
                <a:cs typeface="Georgia"/>
              </a:rPr>
              <a:t> </a:t>
            </a:r>
            <a:r>
              <a:rPr sz="2200" spc="70" dirty="0">
                <a:latin typeface="Georgia"/>
                <a:cs typeface="Georgia"/>
              </a:rPr>
              <a:t>dengan </a:t>
            </a:r>
            <a:r>
              <a:rPr sz="2200" spc="75" dirty="0">
                <a:latin typeface="Georgia"/>
                <a:cs typeface="Georgia"/>
              </a:rPr>
              <a:t> </a:t>
            </a:r>
            <a:r>
              <a:rPr sz="2200" spc="55" dirty="0">
                <a:latin typeface="Georgia"/>
                <a:cs typeface="Georgia"/>
              </a:rPr>
              <a:t>nilai</a:t>
            </a:r>
            <a:r>
              <a:rPr sz="2200" spc="100" dirty="0">
                <a:latin typeface="Georgia"/>
                <a:cs typeface="Georgia"/>
              </a:rPr>
              <a:t> </a:t>
            </a:r>
            <a:r>
              <a:rPr sz="2200" spc="85" dirty="0">
                <a:latin typeface="Georgia"/>
                <a:cs typeface="Georgia"/>
              </a:rPr>
              <a:t>perkuliahan</a:t>
            </a:r>
            <a:r>
              <a:rPr sz="2200" spc="150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dan</a:t>
            </a:r>
            <a:r>
              <a:rPr sz="2200" spc="85" dirty="0">
                <a:latin typeface="Georgia"/>
                <a:cs typeface="Georgia"/>
              </a:rPr>
              <a:t> </a:t>
            </a:r>
            <a:r>
              <a:rPr sz="2200" spc="125" dirty="0">
                <a:latin typeface="Georgia"/>
                <a:cs typeface="Georgia"/>
              </a:rPr>
              <a:t>hanya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30" dirty="0">
                <a:latin typeface="Georgia"/>
                <a:cs typeface="Georgia"/>
              </a:rPr>
              <a:t>bisa</a:t>
            </a:r>
            <a:r>
              <a:rPr sz="2200" spc="95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dilihat</a:t>
            </a:r>
            <a:r>
              <a:rPr sz="2200" spc="114" dirty="0">
                <a:latin typeface="Georgia"/>
                <a:cs typeface="Georgia"/>
              </a:rPr>
              <a:t> </a:t>
            </a:r>
            <a:r>
              <a:rPr sz="2200" spc="60" dirty="0">
                <a:latin typeface="Georgia"/>
                <a:cs typeface="Georgia"/>
              </a:rPr>
              <a:t>oleh</a:t>
            </a:r>
            <a:r>
              <a:rPr sz="2200" spc="100" dirty="0">
                <a:latin typeface="Georgia"/>
                <a:cs typeface="Georgia"/>
              </a:rPr>
              <a:t> </a:t>
            </a:r>
            <a:r>
              <a:rPr sz="2200" spc="40" dirty="0">
                <a:latin typeface="Georgia"/>
                <a:cs typeface="Georgia"/>
              </a:rPr>
              <a:t>Dosen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55" dirty="0">
                <a:latin typeface="Georgia"/>
                <a:cs typeface="Georgia"/>
              </a:rPr>
              <a:t>Pengajar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747" y="173736"/>
            <a:ext cx="900684" cy="90068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523" y="0"/>
            <a:ext cx="1141629" cy="1382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363</Words>
  <Application>Microsoft Office PowerPoint</Application>
  <PresentationFormat>Custom</PresentationFormat>
  <Paragraphs>82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Proses  Operasional  Perkuliahan</vt:lpstr>
      <vt:lpstr>PowerPoint Presentation</vt:lpstr>
      <vt:lpstr>Bagaimana Cara Memulai Perkuliahan?</vt:lpstr>
      <vt:lpstr>Bagaimana Cara Melakukan Presensi Kehadiran?</vt:lpstr>
      <vt:lpstr>Bagaimana Cara Menyelesaikan Pertemuan?</vt:lpstr>
      <vt:lpstr>Bagaimana Cara Upload Materi Perkuliahan?</vt:lpstr>
      <vt:lpstr>Bagaimana Cara Input Tugas Kuliah?</vt:lpstr>
      <vt:lpstr>Bagaimana Cara Mengoreksi Tugas Kuliah?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Brown Illustration Social Science Class Education Presentation</dc:title>
  <dc:creator>sevima</dc:creator>
  <cp:lastModifiedBy>PC-ADMIN-ADIT</cp:lastModifiedBy>
  <cp:revision>2</cp:revision>
  <dcterms:created xsi:type="dcterms:W3CDTF">2023-05-31T03:57:12Z</dcterms:created>
  <dcterms:modified xsi:type="dcterms:W3CDTF">2023-06-05T03:59:04Z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2022-12-08T00:00:00Z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2023-05-31T00:00:00Z</vt:filetime>
  </property>
</Properties>
</file>