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116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5334" y="411861"/>
            <a:ext cx="657733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stiegentiaras.siakadcloud.com/gate/logi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323" y="3009900"/>
            <a:ext cx="7010400" cy="17062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61110" marR="5080" indent="-1248410">
              <a:lnSpc>
                <a:spcPct val="125000"/>
              </a:lnSpc>
              <a:spcBef>
                <a:spcPts val="105"/>
              </a:spcBef>
            </a:pPr>
            <a:r>
              <a:rPr sz="8800" spc="-750" dirty="0">
                <a:solidFill>
                  <a:srgbClr val="272727"/>
                </a:solidFill>
              </a:rPr>
              <a:t>Guideline  </a:t>
            </a:r>
            <a:r>
              <a:rPr sz="8800" spc="-1100" dirty="0">
                <a:solidFill>
                  <a:srgbClr val="272727"/>
                </a:solidFill>
              </a:rPr>
              <a:t>KRS</a:t>
            </a:r>
            <a:endParaRPr sz="8800" dirty="0"/>
          </a:p>
        </p:txBody>
      </p:sp>
      <p:sp>
        <p:nvSpPr>
          <p:cNvPr id="3" name="object 3"/>
          <p:cNvSpPr txBox="1"/>
          <p:nvPr/>
        </p:nvSpPr>
        <p:spPr>
          <a:xfrm>
            <a:off x="7543800" y="4546091"/>
            <a:ext cx="3285490" cy="2748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95"/>
              </a:spcBef>
            </a:pPr>
            <a:r>
              <a:rPr sz="8800" b="1" spc="-875" dirty="0">
                <a:solidFill>
                  <a:srgbClr val="272727"/>
                </a:solidFill>
                <a:latin typeface="Tahoma"/>
                <a:cs typeface="Tahoma"/>
              </a:rPr>
              <a:t>Online</a:t>
            </a:r>
            <a:endParaRPr sz="8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045"/>
              </a:spcBef>
            </a:pPr>
            <a:r>
              <a:rPr sz="3200" spc="-105" dirty="0">
                <a:latin typeface="Georgia"/>
                <a:cs typeface="Georgia"/>
              </a:rPr>
              <a:t>-</a:t>
            </a:r>
            <a:r>
              <a:rPr sz="3200" spc="75" dirty="0">
                <a:latin typeface="Georgia"/>
                <a:cs typeface="Georgia"/>
              </a:rPr>
              <a:t> </a:t>
            </a:r>
            <a:r>
              <a:rPr sz="3200" spc="185" dirty="0">
                <a:latin typeface="Georgia"/>
                <a:cs typeface="Georgia"/>
              </a:rPr>
              <a:t>MAHASISWA</a:t>
            </a:r>
            <a:r>
              <a:rPr sz="3200" spc="100" dirty="0">
                <a:latin typeface="Georgia"/>
                <a:cs typeface="Georgia"/>
              </a:rPr>
              <a:t> </a:t>
            </a:r>
            <a:r>
              <a:rPr sz="3200" spc="-105" dirty="0">
                <a:latin typeface="Georgia"/>
                <a:cs typeface="Georgia"/>
              </a:rPr>
              <a:t>-</a:t>
            </a:r>
            <a:endParaRPr sz="3200" dirty="0"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7304" y="1382267"/>
            <a:ext cx="4255135" cy="8216265"/>
            <a:chOff x="527304" y="1382267"/>
            <a:chExt cx="4255135" cy="82162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184" y="4546091"/>
              <a:ext cx="1994915" cy="49560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7304" y="9159239"/>
              <a:ext cx="4055745" cy="439420"/>
            </a:xfrm>
            <a:custGeom>
              <a:avLst/>
              <a:gdLst/>
              <a:ahLst/>
              <a:cxnLst/>
              <a:rect l="l" t="t" r="r" b="b"/>
              <a:pathLst>
                <a:path w="4055745" h="439420">
                  <a:moveTo>
                    <a:pt x="2027682" y="0"/>
                  </a:moveTo>
                  <a:lnTo>
                    <a:pt x="1947965" y="203"/>
                  </a:lnTo>
                  <a:lnTo>
                    <a:pt x="1869035" y="731"/>
                  </a:lnTo>
                  <a:lnTo>
                    <a:pt x="1790948" y="1580"/>
                  </a:lnTo>
                  <a:lnTo>
                    <a:pt x="1713759" y="2742"/>
                  </a:lnTo>
                  <a:lnTo>
                    <a:pt x="1637526" y="4212"/>
                  </a:lnTo>
                  <a:lnTo>
                    <a:pt x="1562304" y="5984"/>
                  </a:lnTo>
                  <a:lnTo>
                    <a:pt x="1488148" y="8051"/>
                  </a:lnTo>
                  <a:lnTo>
                    <a:pt x="1415116" y="10407"/>
                  </a:lnTo>
                  <a:lnTo>
                    <a:pt x="1343262" y="13047"/>
                  </a:lnTo>
                  <a:lnTo>
                    <a:pt x="1272644" y="15964"/>
                  </a:lnTo>
                  <a:lnTo>
                    <a:pt x="1203316" y="19153"/>
                  </a:lnTo>
                  <a:lnTo>
                    <a:pt x="1135335" y="22606"/>
                  </a:lnTo>
                  <a:lnTo>
                    <a:pt x="1068757" y="26319"/>
                  </a:lnTo>
                  <a:lnTo>
                    <a:pt x="1003638" y="30285"/>
                  </a:lnTo>
                  <a:lnTo>
                    <a:pt x="940034" y="34498"/>
                  </a:lnTo>
                  <a:lnTo>
                    <a:pt x="878001" y="38951"/>
                  </a:lnTo>
                  <a:lnTo>
                    <a:pt x="817595" y="43640"/>
                  </a:lnTo>
                  <a:lnTo>
                    <a:pt x="758872" y="48557"/>
                  </a:lnTo>
                  <a:lnTo>
                    <a:pt x="701887" y="53698"/>
                  </a:lnTo>
                  <a:lnTo>
                    <a:pt x="646698" y="59054"/>
                  </a:lnTo>
                  <a:lnTo>
                    <a:pt x="593359" y="64622"/>
                  </a:lnTo>
                  <a:lnTo>
                    <a:pt x="541928" y="70394"/>
                  </a:lnTo>
                  <a:lnTo>
                    <a:pt x="492459" y="76364"/>
                  </a:lnTo>
                  <a:lnTo>
                    <a:pt x="445010" y="82527"/>
                  </a:lnTo>
                  <a:lnTo>
                    <a:pt x="399635" y="88877"/>
                  </a:lnTo>
                  <a:lnTo>
                    <a:pt x="356391" y="95406"/>
                  </a:lnTo>
                  <a:lnTo>
                    <a:pt x="315335" y="102110"/>
                  </a:lnTo>
                  <a:lnTo>
                    <a:pt x="276521" y="108982"/>
                  </a:lnTo>
                  <a:lnTo>
                    <a:pt x="205846" y="123207"/>
                  </a:lnTo>
                  <a:lnTo>
                    <a:pt x="144815" y="138031"/>
                  </a:lnTo>
                  <a:lnTo>
                    <a:pt x="93876" y="153407"/>
                  </a:lnTo>
                  <a:lnTo>
                    <a:pt x="53477" y="169286"/>
                  </a:lnTo>
                  <a:lnTo>
                    <a:pt x="13621" y="193941"/>
                  </a:lnTo>
                  <a:lnTo>
                    <a:pt x="0" y="219455"/>
                  </a:lnTo>
                  <a:lnTo>
                    <a:pt x="1532" y="228046"/>
                  </a:lnTo>
                  <a:lnTo>
                    <a:pt x="37370" y="261512"/>
                  </a:lnTo>
                  <a:lnTo>
                    <a:pt x="72331" y="277623"/>
                  </a:lnTo>
                  <a:lnTo>
                    <a:pt x="118056" y="293256"/>
                  </a:lnTo>
                  <a:lnTo>
                    <a:pt x="174097" y="308362"/>
                  </a:lnTo>
                  <a:lnTo>
                    <a:pt x="240006" y="322892"/>
                  </a:lnTo>
                  <a:lnTo>
                    <a:pt x="315335" y="336798"/>
                  </a:lnTo>
                  <a:lnTo>
                    <a:pt x="356391" y="343501"/>
                  </a:lnTo>
                  <a:lnTo>
                    <a:pt x="399635" y="350031"/>
                  </a:lnTo>
                  <a:lnTo>
                    <a:pt x="445010" y="356380"/>
                  </a:lnTo>
                  <a:lnTo>
                    <a:pt x="492459" y="362542"/>
                  </a:lnTo>
                  <a:lnTo>
                    <a:pt x="541928" y="368513"/>
                  </a:lnTo>
                  <a:lnTo>
                    <a:pt x="593359" y="374284"/>
                  </a:lnTo>
                  <a:lnTo>
                    <a:pt x="646698" y="379852"/>
                  </a:lnTo>
                  <a:lnTo>
                    <a:pt x="701887" y="385208"/>
                  </a:lnTo>
                  <a:lnTo>
                    <a:pt x="758872" y="390348"/>
                  </a:lnTo>
                  <a:lnTo>
                    <a:pt x="817595" y="395266"/>
                  </a:lnTo>
                  <a:lnTo>
                    <a:pt x="878001" y="399954"/>
                  </a:lnTo>
                  <a:lnTo>
                    <a:pt x="940034" y="404408"/>
                  </a:lnTo>
                  <a:lnTo>
                    <a:pt x="1003638" y="408621"/>
                  </a:lnTo>
                  <a:lnTo>
                    <a:pt x="1068757" y="412586"/>
                  </a:lnTo>
                  <a:lnTo>
                    <a:pt x="1135335" y="416299"/>
                  </a:lnTo>
                  <a:lnTo>
                    <a:pt x="1203316" y="419753"/>
                  </a:lnTo>
                  <a:lnTo>
                    <a:pt x="1272644" y="422942"/>
                  </a:lnTo>
                  <a:lnTo>
                    <a:pt x="1343262" y="425859"/>
                  </a:lnTo>
                  <a:lnTo>
                    <a:pt x="1415116" y="428499"/>
                  </a:lnTo>
                  <a:lnTo>
                    <a:pt x="1488148" y="430856"/>
                  </a:lnTo>
                  <a:lnTo>
                    <a:pt x="1562304" y="432923"/>
                  </a:lnTo>
                  <a:lnTo>
                    <a:pt x="1637526" y="434695"/>
                  </a:lnTo>
                  <a:lnTo>
                    <a:pt x="1713759" y="436166"/>
                  </a:lnTo>
                  <a:lnTo>
                    <a:pt x="1790948" y="437329"/>
                  </a:lnTo>
                  <a:lnTo>
                    <a:pt x="1869035" y="438178"/>
                  </a:lnTo>
                  <a:lnTo>
                    <a:pt x="1947965" y="438708"/>
                  </a:lnTo>
                  <a:lnTo>
                    <a:pt x="2027682" y="438911"/>
                  </a:lnTo>
                  <a:lnTo>
                    <a:pt x="2107398" y="438708"/>
                  </a:lnTo>
                  <a:lnTo>
                    <a:pt x="2186328" y="438178"/>
                  </a:lnTo>
                  <a:lnTo>
                    <a:pt x="2264415" y="437329"/>
                  </a:lnTo>
                  <a:lnTo>
                    <a:pt x="2341604" y="436166"/>
                  </a:lnTo>
                  <a:lnTo>
                    <a:pt x="2417837" y="434695"/>
                  </a:lnTo>
                  <a:lnTo>
                    <a:pt x="2493059" y="432923"/>
                  </a:lnTo>
                  <a:lnTo>
                    <a:pt x="2567215" y="430856"/>
                  </a:lnTo>
                  <a:lnTo>
                    <a:pt x="2640247" y="428499"/>
                  </a:lnTo>
                  <a:lnTo>
                    <a:pt x="2712101" y="425859"/>
                  </a:lnTo>
                  <a:lnTo>
                    <a:pt x="2782719" y="422942"/>
                  </a:lnTo>
                  <a:lnTo>
                    <a:pt x="2852047" y="419753"/>
                  </a:lnTo>
                  <a:lnTo>
                    <a:pt x="2920028" y="416299"/>
                  </a:lnTo>
                  <a:lnTo>
                    <a:pt x="2986606" y="412586"/>
                  </a:lnTo>
                  <a:lnTo>
                    <a:pt x="3051725" y="408621"/>
                  </a:lnTo>
                  <a:lnTo>
                    <a:pt x="3115329" y="404408"/>
                  </a:lnTo>
                  <a:lnTo>
                    <a:pt x="3177362" y="399954"/>
                  </a:lnTo>
                  <a:lnTo>
                    <a:pt x="3237768" y="395266"/>
                  </a:lnTo>
                  <a:lnTo>
                    <a:pt x="3296491" y="390348"/>
                  </a:lnTo>
                  <a:lnTo>
                    <a:pt x="3353476" y="385208"/>
                  </a:lnTo>
                  <a:lnTo>
                    <a:pt x="3408665" y="379852"/>
                  </a:lnTo>
                  <a:lnTo>
                    <a:pt x="3462004" y="374284"/>
                  </a:lnTo>
                  <a:lnTo>
                    <a:pt x="3513435" y="368513"/>
                  </a:lnTo>
                  <a:lnTo>
                    <a:pt x="3562904" y="362542"/>
                  </a:lnTo>
                  <a:lnTo>
                    <a:pt x="3610353" y="356380"/>
                  </a:lnTo>
                  <a:lnTo>
                    <a:pt x="3655728" y="350031"/>
                  </a:lnTo>
                  <a:lnTo>
                    <a:pt x="3698972" y="343501"/>
                  </a:lnTo>
                  <a:lnTo>
                    <a:pt x="3740028" y="336798"/>
                  </a:lnTo>
                  <a:lnTo>
                    <a:pt x="3778842" y="329926"/>
                  </a:lnTo>
                  <a:lnTo>
                    <a:pt x="3849517" y="315702"/>
                  </a:lnTo>
                  <a:lnTo>
                    <a:pt x="3910548" y="300878"/>
                  </a:lnTo>
                  <a:lnTo>
                    <a:pt x="3961487" y="285503"/>
                  </a:lnTo>
                  <a:lnTo>
                    <a:pt x="4001886" y="269624"/>
                  </a:lnTo>
                  <a:lnTo>
                    <a:pt x="4041742" y="244969"/>
                  </a:lnTo>
                  <a:lnTo>
                    <a:pt x="4055364" y="219455"/>
                  </a:lnTo>
                  <a:lnTo>
                    <a:pt x="4053831" y="210865"/>
                  </a:lnTo>
                  <a:lnTo>
                    <a:pt x="4017993" y="177399"/>
                  </a:lnTo>
                  <a:lnTo>
                    <a:pt x="3983032" y="161287"/>
                  </a:lnTo>
                  <a:lnTo>
                    <a:pt x="3937307" y="145653"/>
                  </a:lnTo>
                  <a:lnTo>
                    <a:pt x="3881266" y="130547"/>
                  </a:lnTo>
                  <a:lnTo>
                    <a:pt x="3815357" y="116017"/>
                  </a:lnTo>
                  <a:lnTo>
                    <a:pt x="3740028" y="102110"/>
                  </a:lnTo>
                  <a:lnTo>
                    <a:pt x="3698972" y="95406"/>
                  </a:lnTo>
                  <a:lnTo>
                    <a:pt x="3655728" y="88877"/>
                  </a:lnTo>
                  <a:lnTo>
                    <a:pt x="3610353" y="82527"/>
                  </a:lnTo>
                  <a:lnTo>
                    <a:pt x="3562904" y="76364"/>
                  </a:lnTo>
                  <a:lnTo>
                    <a:pt x="3513435" y="70394"/>
                  </a:lnTo>
                  <a:lnTo>
                    <a:pt x="3462004" y="64622"/>
                  </a:lnTo>
                  <a:lnTo>
                    <a:pt x="3408665" y="59054"/>
                  </a:lnTo>
                  <a:lnTo>
                    <a:pt x="3353476" y="53698"/>
                  </a:lnTo>
                  <a:lnTo>
                    <a:pt x="3296491" y="48557"/>
                  </a:lnTo>
                  <a:lnTo>
                    <a:pt x="3237768" y="43640"/>
                  </a:lnTo>
                  <a:lnTo>
                    <a:pt x="3177362" y="38951"/>
                  </a:lnTo>
                  <a:lnTo>
                    <a:pt x="3115329" y="34498"/>
                  </a:lnTo>
                  <a:lnTo>
                    <a:pt x="3051725" y="30285"/>
                  </a:lnTo>
                  <a:lnTo>
                    <a:pt x="2986606" y="26319"/>
                  </a:lnTo>
                  <a:lnTo>
                    <a:pt x="2920028" y="22606"/>
                  </a:lnTo>
                  <a:lnTo>
                    <a:pt x="2852047" y="19153"/>
                  </a:lnTo>
                  <a:lnTo>
                    <a:pt x="2782719" y="15964"/>
                  </a:lnTo>
                  <a:lnTo>
                    <a:pt x="2712101" y="13047"/>
                  </a:lnTo>
                  <a:lnTo>
                    <a:pt x="2640247" y="10407"/>
                  </a:lnTo>
                  <a:lnTo>
                    <a:pt x="2567215" y="8051"/>
                  </a:lnTo>
                  <a:lnTo>
                    <a:pt x="2493059" y="5984"/>
                  </a:lnTo>
                  <a:lnTo>
                    <a:pt x="2417837" y="4212"/>
                  </a:lnTo>
                  <a:lnTo>
                    <a:pt x="2341604" y="2742"/>
                  </a:lnTo>
                  <a:lnTo>
                    <a:pt x="2264415" y="1580"/>
                  </a:lnTo>
                  <a:lnTo>
                    <a:pt x="2186328" y="731"/>
                  </a:lnTo>
                  <a:lnTo>
                    <a:pt x="2107398" y="203"/>
                  </a:lnTo>
                  <a:lnTo>
                    <a:pt x="2027682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6879" y="1382267"/>
              <a:ext cx="3075432" cy="811987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3653515" y="1028700"/>
            <a:ext cx="4244339" cy="8569960"/>
            <a:chOff x="13653515" y="1028700"/>
            <a:chExt cx="4244339" cy="8569960"/>
          </a:xfrm>
        </p:grpSpPr>
        <p:sp>
          <p:nvSpPr>
            <p:cNvPr id="9" name="object 9"/>
            <p:cNvSpPr/>
            <p:nvPr/>
          </p:nvSpPr>
          <p:spPr>
            <a:xfrm>
              <a:off x="13833347" y="9159240"/>
              <a:ext cx="4055745" cy="439420"/>
            </a:xfrm>
            <a:custGeom>
              <a:avLst/>
              <a:gdLst/>
              <a:ahLst/>
              <a:cxnLst/>
              <a:rect l="l" t="t" r="r" b="b"/>
              <a:pathLst>
                <a:path w="4055744" h="439420">
                  <a:moveTo>
                    <a:pt x="2027682" y="0"/>
                  </a:moveTo>
                  <a:lnTo>
                    <a:pt x="1947965" y="203"/>
                  </a:lnTo>
                  <a:lnTo>
                    <a:pt x="1869035" y="731"/>
                  </a:lnTo>
                  <a:lnTo>
                    <a:pt x="1790948" y="1580"/>
                  </a:lnTo>
                  <a:lnTo>
                    <a:pt x="1713759" y="2742"/>
                  </a:lnTo>
                  <a:lnTo>
                    <a:pt x="1637526" y="4212"/>
                  </a:lnTo>
                  <a:lnTo>
                    <a:pt x="1562304" y="5984"/>
                  </a:lnTo>
                  <a:lnTo>
                    <a:pt x="1488148" y="8051"/>
                  </a:lnTo>
                  <a:lnTo>
                    <a:pt x="1415116" y="10407"/>
                  </a:lnTo>
                  <a:lnTo>
                    <a:pt x="1343262" y="13047"/>
                  </a:lnTo>
                  <a:lnTo>
                    <a:pt x="1272644" y="15964"/>
                  </a:lnTo>
                  <a:lnTo>
                    <a:pt x="1203316" y="19153"/>
                  </a:lnTo>
                  <a:lnTo>
                    <a:pt x="1135335" y="22606"/>
                  </a:lnTo>
                  <a:lnTo>
                    <a:pt x="1068757" y="26319"/>
                  </a:lnTo>
                  <a:lnTo>
                    <a:pt x="1003638" y="30285"/>
                  </a:lnTo>
                  <a:lnTo>
                    <a:pt x="940034" y="34498"/>
                  </a:lnTo>
                  <a:lnTo>
                    <a:pt x="878001" y="38951"/>
                  </a:lnTo>
                  <a:lnTo>
                    <a:pt x="817595" y="43640"/>
                  </a:lnTo>
                  <a:lnTo>
                    <a:pt x="758872" y="48557"/>
                  </a:lnTo>
                  <a:lnTo>
                    <a:pt x="701887" y="53698"/>
                  </a:lnTo>
                  <a:lnTo>
                    <a:pt x="646698" y="59054"/>
                  </a:lnTo>
                  <a:lnTo>
                    <a:pt x="593359" y="64622"/>
                  </a:lnTo>
                  <a:lnTo>
                    <a:pt x="541928" y="70394"/>
                  </a:lnTo>
                  <a:lnTo>
                    <a:pt x="492459" y="76364"/>
                  </a:lnTo>
                  <a:lnTo>
                    <a:pt x="445010" y="82527"/>
                  </a:lnTo>
                  <a:lnTo>
                    <a:pt x="399635" y="88877"/>
                  </a:lnTo>
                  <a:lnTo>
                    <a:pt x="356391" y="95406"/>
                  </a:lnTo>
                  <a:lnTo>
                    <a:pt x="315335" y="102110"/>
                  </a:lnTo>
                  <a:lnTo>
                    <a:pt x="276521" y="108982"/>
                  </a:lnTo>
                  <a:lnTo>
                    <a:pt x="205846" y="123207"/>
                  </a:lnTo>
                  <a:lnTo>
                    <a:pt x="144815" y="138031"/>
                  </a:lnTo>
                  <a:lnTo>
                    <a:pt x="93876" y="153407"/>
                  </a:lnTo>
                  <a:lnTo>
                    <a:pt x="53477" y="169286"/>
                  </a:lnTo>
                  <a:lnTo>
                    <a:pt x="13621" y="193941"/>
                  </a:lnTo>
                  <a:lnTo>
                    <a:pt x="0" y="219455"/>
                  </a:lnTo>
                  <a:lnTo>
                    <a:pt x="1532" y="228046"/>
                  </a:lnTo>
                  <a:lnTo>
                    <a:pt x="37370" y="261512"/>
                  </a:lnTo>
                  <a:lnTo>
                    <a:pt x="72331" y="277623"/>
                  </a:lnTo>
                  <a:lnTo>
                    <a:pt x="118056" y="293256"/>
                  </a:lnTo>
                  <a:lnTo>
                    <a:pt x="174097" y="308362"/>
                  </a:lnTo>
                  <a:lnTo>
                    <a:pt x="240006" y="322892"/>
                  </a:lnTo>
                  <a:lnTo>
                    <a:pt x="315335" y="336798"/>
                  </a:lnTo>
                  <a:lnTo>
                    <a:pt x="356391" y="343501"/>
                  </a:lnTo>
                  <a:lnTo>
                    <a:pt x="399635" y="350031"/>
                  </a:lnTo>
                  <a:lnTo>
                    <a:pt x="445010" y="356380"/>
                  </a:lnTo>
                  <a:lnTo>
                    <a:pt x="492459" y="362542"/>
                  </a:lnTo>
                  <a:lnTo>
                    <a:pt x="541928" y="368513"/>
                  </a:lnTo>
                  <a:lnTo>
                    <a:pt x="593359" y="374284"/>
                  </a:lnTo>
                  <a:lnTo>
                    <a:pt x="646698" y="379852"/>
                  </a:lnTo>
                  <a:lnTo>
                    <a:pt x="701887" y="385208"/>
                  </a:lnTo>
                  <a:lnTo>
                    <a:pt x="758872" y="390348"/>
                  </a:lnTo>
                  <a:lnTo>
                    <a:pt x="817595" y="395266"/>
                  </a:lnTo>
                  <a:lnTo>
                    <a:pt x="878001" y="399954"/>
                  </a:lnTo>
                  <a:lnTo>
                    <a:pt x="940034" y="404408"/>
                  </a:lnTo>
                  <a:lnTo>
                    <a:pt x="1003638" y="408621"/>
                  </a:lnTo>
                  <a:lnTo>
                    <a:pt x="1068757" y="412586"/>
                  </a:lnTo>
                  <a:lnTo>
                    <a:pt x="1135335" y="416299"/>
                  </a:lnTo>
                  <a:lnTo>
                    <a:pt x="1203316" y="419753"/>
                  </a:lnTo>
                  <a:lnTo>
                    <a:pt x="1272644" y="422942"/>
                  </a:lnTo>
                  <a:lnTo>
                    <a:pt x="1343262" y="425859"/>
                  </a:lnTo>
                  <a:lnTo>
                    <a:pt x="1415116" y="428499"/>
                  </a:lnTo>
                  <a:lnTo>
                    <a:pt x="1488148" y="430856"/>
                  </a:lnTo>
                  <a:lnTo>
                    <a:pt x="1562304" y="432923"/>
                  </a:lnTo>
                  <a:lnTo>
                    <a:pt x="1637526" y="434695"/>
                  </a:lnTo>
                  <a:lnTo>
                    <a:pt x="1713759" y="436166"/>
                  </a:lnTo>
                  <a:lnTo>
                    <a:pt x="1790948" y="437329"/>
                  </a:lnTo>
                  <a:lnTo>
                    <a:pt x="1869035" y="438178"/>
                  </a:lnTo>
                  <a:lnTo>
                    <a:pt x="1947965" y="438708"/>
                  </a:lnTo>
                  <a:lnTo>
                    <a:pt x="2027682" y="438911"/>
                  </a:lnTo>
                  <a:lnTo>
                    <a:pt x="2107398" y="438708"/>
                  </a:lnTo>
                  <a:lnTo>
                    <a:pt x="2186328" y="438178"/>
                  </a:lnTo>
                  <a:lnTo>
                    <a:pt x="2264415" y="437329"/>
                  </a:lnTo>
                  <a:lnTo>
                    <a:pt x="2341604" y="436166"/>
                  </a:lnTo>
                  <a:lnTo>
                    <a:pt x="2417837" y="434695"/>
                  </a:lnTo>
                  <a:lnTo>
                    <a:pt x="2493059" y="432923"/>
                  </a:lnTo>
                  <a:lnTo>
                    <a:pt x="2567215" y="430856"/>
                  </a:lnTo>
                  <a:lnTo>
                    <a:pt x="2640247" y="428499"/>
                  </a:lnTo>
                  <a:lnTo>
                    <a:pt x="2712101" y="425859"/>
                  </a:lnTo>
                  <a:lnTo>
                    <a:pt x="2782719" y="422942"/>
                  </a:lnTo>
                  <a:lnTo>
                    <a:pt x="2852047" y="419753"/>
                  </a:lnTo>
                  <a:lnTo>
                    <a:pt x="2920028" y="416299"/>
                  </a:lnTo>
                  <a:lnTo>
                    <a:pt x="2986606" y="412586"/>
                  </a:lnTo>
                  <a:lnTo>
                    <a:pt x="3051725" y="408621"/>
                  </a:lnTo>
                  <a:lnTo>
                    <a:pt x="3115329" y="404408"/>
                  </a:lnTo>
                  <a:lnTo>
                    <a:pt x="3177362" y="399954"/>
                  </a:lnTo>
                  <a:lnTo>
                    <a:pt x="3237768" y="395266"/>
                  </a:lnTo>
                  <a:lnTo>
                    <a:pt x="3296491" y="390348"/>
                  </a:lnTo>
                  <a:lnTo>
                    <a:pt x="3353476" y="385208"/>
                  </a:lnTo>
                  <a:lnTo>
                    <a:pt x="3408665" y="379852"/>
                  </a:lnTo>
                  <a:lnTo>
                    <a:pt x="3462004" y="374284"/>
                  </a:lnTo>
                  <a:lnTo>
                    <a:pt x="3513435" y="368513"/>
                  </a:lnTo>
                  <a:lnTo>
                    <a:pt x="3562904" y="362542"/>
                  </a:lnTo>
                  <a:lnTo>
                    <a:pt x="3610353" y="356380"/>
                  </a:lnTo>
                  <a:lnTo>
                    <a:pt x="3655728" y="350031"/>
                  </a:lnTo>
                  <a:lnTo>
                    <a:pt x="3698972" y="343501"/>
                  </a:lnTo>
                  <a:lnTo>
                    <a:pt x="3740028" y="336798"/>
                  </a:lnTo>
                  <a:lnTo>
                    <a:pt x="3778842" y="329926"/>
                  </a:lnTo>
                  <a:lnTo>
                    <a:pt x="3849517" y="315702"/>
                  </a:lnTo>
                  <a:lnTo>
                    <a:pt x="3910548" y="300878"/>
                  </a:lnTo>
                  <a:lnTo>
                    <a:pt x="3961487" y="285503"/>
                  </a:lnTo>
                  <a:lnTo>
                    <a:pt x="4001886" y="269624"/>
                  </a:lnTo>
                  <a:lnTo>
                    <a:pt x="4041742" y="244969"/>
                  </a:lnTo>
                  <a:lnTo>
                    <a:pt x="4055363" y="219455"/>
                  </a:lnTo>
                  <a:lnTo>
                    <a:pt x="4053831" y="210865"/>
                  </a:lnTo>
                  <a:lnTo>
                    <a:pt x="4017993" y="177399"/>
                  </a:lnTo>
                  <a:lnTo>
                    <a:pt x="3983032" y="161287"/>
                  </a:lnTo>
                  <a:lnTo>
                    <a:pt x="3937307" y="145653"/>
                  </a:lnTo>
                  <a:lnTo>
                    <a:pt x="3881266" y="130547"/>
                  </a:lnTo>
                  <a:lnTo>
                    <a:pt x="3815357" y="116017"/>
                  </a:lnTo>
                  <a:lnTo>
                    <a:pt x="3740028" y="102110"/>
                  </a:lnTo>
                  <a:lnTo>
                    <a:pt x="3698972" y="95406"/>
                  </a:lnTo>
                  <a:lnTo>
                    <a:pt x="3655728" y="88877"/>
                  </a:lnTo>
                  <a:lnTo>
                    <a:pt x="3610353" y="82527"/>
                  </a:lnTo>
                  <a:lnTo>
                    <a:pt x="3562904" y="76364"/>
                  </a:lnTo>
                  <a:lnTo>
                    <a:pt x="3513435" y="70394"/>
                  </a:lnTo>
                  <a:lnTo>
                    <a:pt x="3462004" y="64622"/>
                  </a:lnTo>
                  <a:lnTo>
                    <a:pt x="3408665" y="59054"/>
                  </a:lnTo>
                  <a:lnTo>
                    <a:pt x="3353476" y="53698"/>
                  </a:lnTo>
                  <a:lnTo>
                    <a:pt x="3296491" y="48557"/>
                  </a:lnTo>
                  <a:lnTo>
                    <a:pt x="3237768" y="43640"/>
                  </a:lnTo>
                  <a:lnTo>
                    <a:pt x="3177362" y="38951"/>
                  </a:lnTo>
                  <a:lnTo>
                    <a:pt x="3115329" y="34498"/>
                  </a:lnTo>
                  <a:lnTo>
                    <a:pt x="3051725" y="30285"/>
                  </a:lnTo>
                  <a:lnTo>
                    <a:pt x="2986606" y="26319"/>
                  </a:lnTo>
                  <a:lnTo>
                    <a:pt x="2920028" y="22606"/>
                  </a:lnTo>
                  <a:lnTo>
                    <a:pt x="2852047" y="19153"/>
                  </a:lnTo>
                  <a:lnTo>
                    <a:pt x="2782719" y="15964"/>
                  </a:lnTo>
                  <a:lnTo>
                    <a:pt x="2712101" y="13047"/>
                  </a:lnTo>
                  <a:lnTo>
                    <a:pt x="2640247" y="10407"/>
                  </a:lnTo>
                  <a:lnTo>
                    <a:pt x="2567215" y="8051"/>
                  </a:lnTo>
                  <a:lnTo>
                    <a:pt x="2493059" y="5984"/>
                  </a:lnTo>
                  <a:lnTo>
                    <a:pt x="2417837" y="4212"/>
                  </a:lnTo>
                  <a:lnTo>
                    <a:pt x="2341604" y="2742"/>
                  </a:lnTo>
                  <a:lnTo>
                    <a:pt x="2264415" y="1580"/>
                  </a:lnTo>
                  <a:lnTo>
                    <a:pt x="2186328" y="731"/>
                  </a:lnTo>
                  <a:lnTo>
                    <a:pt x="2107398" y="203"/>
                  </a:lnTo>
                  <a:lnTo>
                    <a:pt x="2027682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75991" y="1028700"/>
              <a:ext cx="2721863" cy="84734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53515" y="5830824"/>
              <a:ext cx="2883407" cy="3518916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418" y="419100"/>
            <a:ext cx="1943100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22926" y="411861"/>
            <a:ext cx="7083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0" dirty="0"/>
              <a:t>Baga</a:t>
            </a:r>
            <a:r>
              <a:rPr spc="-260" dirty="0"/>
              <a:t>i</a:t>
            </a:r>
            <a:r>
              <a:rPr spc="-480" dirty="0"/>
              <a:t>mana</a:t>
            </a:r>
            <a:r>
              <a:rPr spc="-330" dirty="0"/>
              <a:t> </a:t>
            </a:r>
            <a:r>
              <a:rPr spc="-380" dirty="0"/>
              <a:t>Cara</a:t>
            </a:r>
            <a:r>
              <a:rPr spc="-375" dirty="0"/>
              <a:t> </a:t>
            </a:r>
            <a:r>
              <a:rPr spc="-405" dirty="0"/>
              <a:t>Login</a:t>
            </a:r>
            <a:r>
              <a:rPr spc="-355" dirty="0"/>
              <a:t> </a:t>
            </a:r>
            <a:r>
              <a:rPr spc="-400" dirty="0"/>
              <a:t>k</a:t>
            </a:r>
            <a:r>
              <a:rPr spc="-385" dirty="0"/>
              <a:t>e</a:t>
            </a:r>
            <a:r>
              <a:rPr spc="-360" dirty="0"/>
              <a:t> </a:t>
            </a:r>
            <a:r>
              <a:rPr spc="-310" dirty="0"/>
              <a:t>Siste</a:t>
            </a:r>
            <a:r>
              <a:rPr spc="-610" dirty="0"/>
              <a:t>m</a:t>
            </a:r>
            <a:r>
              <a:rPr spc="-459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4172" y="1333500"/>
            <a:ext cx="843280" cy="885825"/>
            <a:chOff x="614172" y="1333500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699516" y="214579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172" y="13335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8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7232" y="1552701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500" y="1485900"/>
            <a:ext cx="5611495" cy="12894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45" dirty="0">
                <a:latin typeface="Georgia"/>
                <a:cs typeface="Georgia"/>
              </a:rPr>
              <a:t>M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35" dirty="0">
                <a:latin typeface="Georgia"/>
                <a:cs typeface="Georgia"/>
              </a:rPr>
              <a:t>u</a:t>
            </a:r>
            <a:r>
              <a:rPr sz="2800" b="1" spc="-155" dirty="0">
                <a:latin typeface="Georgia"/>
                <a:cs typeface="Georgia"/>
              </a:rPr>
              <a:t>k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125" dirty="0">
                <a:latin typeface="Georgia"/>
                <a:cs typeface="Georgia"/>
              </a:rPr>
              <a:t>k</a:t>
            </a:r>
            <a:r>
              <a:rPr sz="2800" b="1" spc="-185" dirty="0">
                <a:latin typeface="Georgia"/>
                <a:cs typeface="Georgia"/>
              </a:rPr>
              <a:t>e</a:t>
            </a:r>
            <a:r>
              <a:rPr sz="2800" b="1" spc="35" dirty="0">
                <a:latin typeface="Georgia"/>
                <a:cs typeface="Georgia"/>
              </a:rPr>
              <a:t> </a:t>
            </a:r>
            <a:r>
              <a:rPr sz="2800" b="1" spc="105" dirty="0">
                <a:latin typeface="Georgia"/>
                <a:cs typeface="Georgia"/>
              </a:rPr>
              <a:t>A</a:t>
            </a:r>
            <a:r>
              <a:rPr sz="2800" b="1" spc="-215" dirty="0">
                <a:latin typeface="Georgia"/>
                <a:cs typeface="Georgia"/>
              </a:rPr>
              <a:t>p</a:t>
            </a:r>
            <a:r>
              <a:rPr sz="2800" b="1" spc="-70" dirty="0">
                <a:latin typeface="Georgia"/>
                <a:cs typeface="Georgia"/>
              </a:rPr>
              <a:t>l</a:t>
            </a:r>
            <a:r>
              <a:rPr sz="2800" b="1" spc="-110" dirty="0">
                <a:latin typeface="Georgia"/>
                <a:cs typeface="Georgia"/>
              </a:rPr>
              <a:t>i</a:t>
            </a:r>
            <a:r>
              <a:rPr sz="2800" b="1" spc="-95" dirty="0">
                <a:latin typeface="Georgia"/>
                <a:cs typeface="Georgia"/>
              </a:rPr>
              <a:t>k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85" dirty="0">
                <a:latin typeface="Georgia"/>
                <a:cs typeface="Georgia"/>
              </a:rPr>
              <a:t>i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000" spc="60" dirty="0">
                <a:latin typeface="Georgia"/>
                <a:cs typeface="Georgia"/>
              </a:rPr>
              <a:t>Link</a:t>
            </a:r>
            <a:r>
              <a:rPr sz="2000" spc="65" dirty="0">
                <a:latin typeface="Georgia"/>
                <a:cs typeface="Georgia"/>
              </a:rPr>
              <a:t> </a:t>
            </a: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stiegentiaras.siakadcloud.com/gate/login</a:t>
            </a:r>
            <a:r>
              <a:rPr lang="en-US" sz="2000" dirty="0" smtClean="0"/>
              <a:t> </a:t>
            </a:r>
            <a:endParaRPr sz="2000" dirty="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05000" y="2933700"/>
            <a:ext cx="4192904" cy="5166995"/>
            <a:chOff x="1905000" y="2933700"/>
            <a:chExt cx="4192904" cy="516699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000" y="2933700"/>
              <a:ext cx="4192524" cy="49057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19645" y="6096000"/>
              <a:ext cx="342900" cy="2004695"/>
            </a:xfrm>
            <a:custGeom>
              <a:avLst/>
              <a:gdLst/>
              <a:ahLst/>
              <a:cxnLst/>
              <a:rect l="l" t="t" r="r" b="b"/>
              <a:pathLst>
                <a:path w="342900" h="2004695">
                  <a:moveTo>
                    <a:pt x="32942" y="1662271"/>
                  </a:moveTo>
                  <a:lnTo>
                    <a:pt x="18627" y="1667129"/>
                  </a:lnTo>
                  <a:lnTo>
                    <a:pt x="7322" y="1677158"/>
                  </a:lnTo>
                  <a:lnTo>
                    <a:pt x="958" y="1690306"/>
                  </a:lnTo>
                  <a:lnTo>
                    <a:pt x="0" y="1704883"/>
                  </a:lnTo>
                  <a:lnTo>
                    <a:pt x="4911" y="1719199"/>
                  </a:lnTo>
                  <a:lnTo>
                    <a:pt x="171154" y="2004314"/>
                  </a:lnTo>
                  <a:lnTo>
                    <a:pt x="215288" y="1928622"/>
                  </a:lnTo>
                  <a:lnTo>
                    <a:pt x="133054" y="1928622"/>
                  </a:lnTo>
                  <a:lnTo>
                    <a:pt x="133054" y="1787742"/>
                  </a:lnTo>
                  <a:lnTo>
                    <a:pt x="70697" y="1680845"/>
                  </a:lnTo>
                  <a:lnTo>
                    <a:pt x="60668" y="1669557"/>
                  </a:lnTo>
                  <a:lnTo>
                    <a:pt x="47519" y="1663223"/>
                  </a:lnTo>
                  <a:lnTo>
                    <a:pt x="32942" y="1662271"/>
                  </a:lnTo>
                  <a:close/>
                </a:path>
                <a:path w="342900" h="2004695">
                  <a:moveTo>
                    <a:pt x="133054" y="1787742"/>
                  </a:moveTo>
                  <a:lnTo>
                    <a:pt x="133054" y="1928622"/>
                  </a:lnTo>
                  <a:lnTo>
                    <a:pt x="209254" y="1928622"/>
                  </a:lnTo>
                  <a:lnTo>
                    <a:pt x="209254" y="1909445"/>
                  </a:lnTo>
                  <a:lnTo>
                    <a:pt x="138261" y="1909445"/>
                  </a:lnTo>
                  <a:lnTo>
                    <a:pt x="171154" y="1853057"/>
                  </a:lnTo>
                  <a:lnTo>
                    <a:pt x="133054" y="1787742"/>
                  </a:lnTo>
                  <a:close/>
                </a:path>
                <a:path w="342900" h="2004695">
                  <a:moveTo>
                    <a:pt x="309366" y="1662271"/>
                  </a:moveTo>
                  <a:lnTo>
                    <a:pt x="294788" y="1663223"/>
                  </a:lnTo>
                  <a:lnTo>
                    <a:pt x="281640" y="1669557"/>
                  </a:lnTo>
                  <a:lnTo>
                    <a:pt x="271611" y="1680845"/>
                  </a:lnTo>
                  <a:lnTo>
                    <a:pt x="209254" y="1787742"/>
                  </a:lnTo>
                  <a:lnTo>
                    <a:pt x="209254" y="1928622"/>
                  </a:lnTo>
                  <a:lnTo>
                    <a:pt x="215288" y="1928622"/>
                  </a:lnTo>
                  <a:lnTo>
                    <a:pt x="337397" y="1719199"/>
                  </a:lnTo>
                  <a:lnTo>
                    <a:pt x="342308" y="1704883"/>
                  </a:lnTo>
                  <a:lnTo>
                    <a:pt x="341350" y="1690306"/>
                  </a:lnTo>
                  <a:lnTo>
                    <a:pt x="334986" y="1677158"/>
                  </a:lnTo>
                  <a:lnTo>
                    <a:pt x="323681" y="1667129"/>
                  </a:lnTo>
                  <a:lnTo>
                    <a:pt x="309366" y="1662271"/>
                  </a:lnTo>
                  <a:close/>
                </a:path>
                <a:path w="342900" h="2004695">
                  <a:moveTo>
                    <a:pt x="171154" y="1853057"/>
                  </a:moveTo>
                  <a:lnTo>
                    <a:pt x="138261" y="1909445"/>
                  </a:lnTo>
                  <a:lnTo>
                    <a:pt x="204047" y="1909445"/>
                  </a:lnTo>
                  <a:lnTo>
                    <a:pt x="171154" y="1853057"/>
                  </a:lnTo>
                  <a:close/>
                </a:path>
                <a:path w="342900" h="2004695">
                  <a:moveTo>
                    <a:pt x="209254" y="1787742"/>
                  </a:moveTo>
                  <a:lnTo>
                    <a:pt x="171154" y="1853057"/>
                  </a:lnTo>
                  <a:lnTo>
                    <a:pt x="204047" y="1909445"/>
                  </a:lnTo>
                  <a:lnTo>
                    <a:pt x="209254" y="1909445"/>
                  </a:lnTo>
                  <a:lnTo>
                    <a:pt x="209254" y="1787742"/>
                  </a:lnTo>
                  <a:close/>
                </a:path>
                <a:path w="342900" h="2004695">
                  <a:moveTo>
                    <a:pt x="209254" y="0"/>
                  </a:moveTo>
                  <a:lnTo>
                    <a:pt x="133054" y="0"/>
                  </a:lnTo>
                  <a:lnTo>
                    <a:pt x="133054" y="1787742"/>
                  </a:lnTo>
                  <a:lnTo>
                    <a:pt x="171154" y="1853057"/>
                  </a:lnTo>
                  <a:lnTo>
                    <a:pt x="209254" y="1787742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396111" y="8300466"/>
            <a:ext cx="4141470" cy="157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20" dirty="0">
                <a:latin typeface="Georgia"/>
                <a:cs typeface="Georgia"/>
              </a:rPr>
              <a:t>*Username</a:t>
            </a:r>
            <a:r>
              <a:rPr sz="2000" b="1" spc="40" dirty="0">
                <a:latin typeface="Georgia"/>
                <a:cs typeface="Georgia"/>
              </a:rPr>
              <a:t> </a:t>
            </a:r>
            <a:r>
              <a:rPr sz="2000" spc="-215" dirty="0">
                <a:latin typeface="Georgia"/>
                <a:cs typeface="Georgia"/>
              </a:rPr>
              <a:t>:</a:t>
            </a:r>
            <a:r>
              <a:rPr sz="2000" spc="-155" dirty="0">
                <a:latin typeface="Georgia"/>
                <a:cs typeface="Georgia"/>
              </a:rPr>
              <a:t> </a:t>
            </a:r>
            <a:r>
              <a:rPr sz="2000" spc="30" dirty="0">
                <a:latin typeface="Georgia"/>
                <a:cs typeface="Georgia"/>
              </a:rPr>
              <a:t>NIM</a:t>
            </a:r>
            <a:endParaRPr sz="2000" dirty="0">
              <a:latin typeface="Georgia"/>
              <a:cs typeface="Georgia"/>
            </a:endParaRPr>
          </a:p>
          <a:p>
            <a:pPr marL="12700" marR="5080">
              <a:lnSpc>
                <a:spcPct val="204100"/>
              </a:lnSpc>
              <a:spcBef>
                <a:spcPts val="10"/>
              </a:spcBef>
            </a:pPr>
            <a:r>
              <a:rPr sz="2000" b="1" spc="-110" dirty="0">
                <a:latin typeface="Georgia"/>
                <a:cs typeface="Georgia"/>
              </a:rPr>
              <a:t>Password</a:t>
            </a:r>
            <a:r>
              <a:rPr sz="2000" b="1" spc="50" dirty="0">
                <a:latin typeface="Georgia"/>
                <a:cs typeface="Georgia"/>
              </a:rPr>
              <a:t> </a:t>
            </a:r>
            <a:r>
              <a:rPr sz="2000" b="1" spc="-125" dirty="0">
                <a:latin typeface="Georgia"/>
                <a:cs typeface="Georgia"/>
              </a:rPr>
              <a:t>(default)</a:t>
            </a:r>
            <a:r>
              <a:rPr sz="2000" b="1" spc="105" dirty="0">
                <a:latin typeface="Georgia"/>
                <a:cs typeface="Georgia"/>
              </a:rPr>
              <a:t> </a:t>
            </a:r>
            <a:r>
              <a:rPr sz="2000" spc="-215" dirty="0">
                <a:latin typeface="Georgia"/>
                <a:cs typeface="Georgia"/>
              </a:rPr>
              <a:t>:</a:t>
            </a:r>
            <a:r>
              <a:rPr sz="2000" spc="-140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Tanggal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lahir </a:t>
            </a:r>
            <a:r>
              <a:rPr sz="2000" spc="-470" dirty="0">
                <a:latin typeface="Georgia"/>
                <a:cs typeface="Georgia"/>
              </a:rPr>
              <a:t> </a:t>
            </a:r>
            <a:r>
              <a:rPr sz="2000" spc="105" dirty="0">
                <a:latin typeface="Georgia"/>
                <a:cs typeface="Georgia"/>
              </a:rPr>
              <a:t>(YYYYMMDD)</a:t>
            </a:r>
            <a:endParaRPr sz="2000" dirty="0">
              <a:latin typeface="Georgia"/>
              <a:cs typeface="Georg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679435" y="1933955"/>
            <a:ext cx="843280" cy="885825"/>
            <a:chOff x="7679435" y="1933955"/>
            <a:chExt cx="843280" cy="885825"/>
          </a:xfrm>
        </p:grpSpPr>
        <p:sp>
          <p:nvSpPr>
            <p:cNvPr id="15" name="object 15"/>
            <p:cNvSpPr/>
            <p:nvPr/>
          </p:nvSpPr>
          <p:spPr>
            <a:xfrm>
              <a:off x="7764779" y="2747772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59" h="71755">
                  <a:moveTo>
                    <a:pt x="335279" y="0"/>
                  </a:moveTo>
                  <a:lnTo>
                    <a:pt x="258324" y="990"/>
                  </a:lnTo>
                  <a:lnTo>
                    <a:pt x="187723" y="3712"/>
                  </a:lnTo>
                  <a:lnTo>
                    <a:pt x="125474" y="7951"/>
                  </a:lnTo>
                  <a:lnTo>
                    <a:pt x="73578" y="13493"/>
                  </a:lnTo>
                  <a:lnTo>
                    <a:pt x="34034" y="20127"/>
                  </a:lnTo>
                  <a:lnTo>
                    <a:pt x="0" y="35813"/>
                  </a:lnTo>
                  <a:lnTo>
                    <a:pt x="8841" y="43989"/>
                  </a:lnTo>
                  <a:lnTo>
                    <a:pt x="73578" y="58134"/>
                  </a:lnTo>
                  <a:lnTo>
                    <a:pt x="125474" y="63676"/>
                  </a:lnTo>
                  <a:lnTo>
                    <a:pt x="187723" y="67915"/>
                  </a:lnTo>
                  <a:lnTo>
                    <a:pt x="258324" y="70637"/>
                  </a:lnTo>
                  <a:lnTo>
                    <a:pt x="335279" y="71627"/>
                  </a:lnTo>
                  <a:lnTo>
                    <a:pt x="412235" y="70637"/>
                  </a:lnTo>
                  <a:lnTo>
                    <a:pt x="482836" y="67915"/>
                  </a:lnTo>
                  <a:lnTo>
                    <a:pt x="545085" y="63676"/>
                  </a:lnTo>
                  <a:lnTo>
                    <a:pt x="596981" y="58134"/>
                  </a:lnTo>
                  <a:lnTo>
                    <a:pt x="636525" y="51500"/>
                  </a:lnTo>
                  <a:lnTo>
                    <a:pt x="670560" y="35813"/>
                  </a:lnTo>
                  <a:lnTo>
                    <a:pt x="661718" y="27638"/>
                  </a:lnTo>
                  <a:lnTo>
                    <a:pt x="596981" y="13493"/>
                  </a:lnTo>
                  <a:lnTo>
                    <a:pt x="545085" y="7951"/>
                  </a:lnTo>
                  <a:lnTo>
                    <a:pt x="482836" y="3712"/>
                  </a:lnTo>
                  <a:lnTo>
                    <a:pt x="412235" y="990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79435" y="1933955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6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6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996173" y="2153792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53398" y="2295525"/>
            <a:ext cx="3446145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85" dirty="0">
                <a:latin typeface="Georgia"/>
                <a:cs typeface="Georgia"/>
              </a:rPr>
              <a:t>H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70" dirty="0">
                <a:latin typeface="Georgia"/>
                <a:cs typeface="Georgia"/>
              </a:rPr>
              <a:t>l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310" dirty="0">
                <a:latin typeface="Georgia"/>
                <a:cs typeface="Georgia"/>
              </a:rPr>
              <a:t>m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20" dirty="0">
                <a:latin typeface="Georgia"/>
                <a:cs typeface="Georgia"/>
              </a:rPr>
              <a:t> </a:t>
            </a:r>
            <a:r>
              <a:rPr sz="2800" b="1" spc="-195" dirty="0">
                <a:latin typeface="Georgia"/>
                <a:cs typeface="Georgia"/>
              </a:rPr>
              <a:t>D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10" dirty="0">
                <a:latin typeface="Georgia"/>
                <a:cs typeface="Georgia"/>
              </a:rPr>
              <a:t>s</a:t>
            </a:r>
            <a:r>
              <a:rPr sz="2800" b="1" spc="-100" dirty="0">
                <a:latin typeface="Georgia"/>
                <a:cs typeface="Georgia"/>
              </a:rPr>
              <a:t>h</a:t>
            </a:r>
            <a:r>
              <a:rPr sz="2800" b="1" spc="-170" dirty="0">
                <a:latin typeface="Georgia"/>
                <a:cs typeface="Georgia"/>
              </a:rPr>
              <a:t>b</a:t>
            </a:r>
            <a:r>
              <a:rPr sz="2800" b="1" spc="-235" dirty="0">
                <a:latin typeface="Georgia"/>
                <a:cs typeface="Georgia"/>
              </a:rPr>
              <a:t>o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80" dirty="0">
                <a:latin typeface="Georgia"/>
                <a:cs typeface="Georgia"/>
              </a:rPr>
              <a:t>r</a:t>
            </a:r>
            <a:r>
              <a:rPr sz="2800" b="1" spc="-280" dirty="0">
                <a:latin typeface="Georgia"/>
                <a:cs typeface="Georgia"/>
              </a:rPr>
              <a:t>d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65" dirty="0">
                <a:latin typeface="Georgia"/>
                <a:cs typeface="Georgia"/>
              </a:rPr>
              <a:t>Tampilan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120" dirty="0">
                <a:latin typeface="Georgia"/>
                <a:cs typeface="Georgia"/>
              </a:rPr>
              <a:t>awal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saat login</a:t>
            </a:r>
            <a:endParaRPr sz="2100" dirty="0">
              <a:latin typeface="Georgia"/>
              <a:cs typeface="Georgi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9564" y="3621023"/>
            <a:ext cx="10575036" cy="54406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349" y="71997"/>
            <a:ext cx="1316251" cy="15936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22926" y="411861"/>
            <a:ext cx="70161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0" dirty="0"/>
              <a:t>Baga</a:t>
            </a:r>
            <a:r>
              <a:rPr spc="-260" dirty="0"/>
              <a:t>i</a:t>
            </a:r>
            <a:r>
              <a:rPr spc="-480" dirty="0"/>
              <a:t>mana</a:t>
            </a:r>
            <a:r>
              <a:rPr spc="-330" dirty="0"/>
              <a:t> </a:t>
            </a:r>
            <a:r>
              <a:rPr spc="-380" dirty="0"/>
              <a:t>Car</a:t>
            </a:r>
            <a:r>
              <a:rPr spc="-395" dirty="0"/>
              <a:t>a</a:t>
            </a:r>
            <a:r>
              <a:rPr spc="-360" dirty="0"/>
              <a:t> </a:t>
            </a:r>
            <a:r>
              <a:rPr spc="-420" dirty="0"/>
              <a:t>Melaku</a:t>
            </a:r>
            <a:r>
              <a:rPr spc="-430" dirty="0"/>
              <a:t>k</a:t>
            </a:r>
            <a:r>
              <a:rPr spc="-445" dirty="0"/>
              <a:t>an</a:t>
            </a:r>
            <a:r>
              <a:rPr spc="-335" dirty="0"/>
              <a:t> </a:t>
            </a:r>
            <a:r>
              <a:rPr spc="-500" dirty="0"/>
              <a:t>KRS?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4172" y="1333500"/>
            <a:ext cx="843280" cy="885825"/>
            <a:chOff x="614172" y="1333500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699516" y="214579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172" y="13335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8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7232" y="1552701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500" y="1694433"/>
            <a:ext cx="5188585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ke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Pengisian</a:t>
            </a:r>
            <a:r>
              <a:rPr sz="2800" b="1" spc="15" dirty="0">
                <a:latin typeface="Georgia"/>
                <a:cs typeface="Georgia"/>
              </a:rPr>
              <a:t> </a:t>
            </a:r>
            <a:r>
              <a:rPr sz="2800" b="1" spc="-310" dirty="0">
                <a:latin typeface="Georgia"/>
                <a:cs typeface="Georgia"/>
              </a:rPr>
              <a:t>KRS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100" dirty="0">
                <a:latin typeface="Georgia"/>
                <a:cs typeface="Georgia"/>
              </a:rPr>
              <a:t>Akademik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55" dirty="0">
                <a:latin typeface="Georgia"/>
                <a:cs typeface="Georgia"/>
              </a:rPr>
              <a:t>Pengisian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-20" dirty="0">
                <a:latin typeface="Georgia"/>
                <a:cs typeface="Georgia"/>
              </a:rPr>
              <a:t>KRS</a:t>
            </a:r>
            <a:endParaRPr sz="2100" dirty="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346692" y="1264919"/>
            <a:ext cx="843280" cy="885825"/>
            <a:chOff x="9346692" y="1264919"/>
            <a:chExt cx="843280" cy="885825"/>
          </a:xfrm>
        </p:grpSpPr>
        <p:sp>
          <p:nvSpPr>
            <p:cNvPr id="11" name="object 11"/>
            <p:cNvSpPr/>
            <p:nvPr/>
          </p:nvSpPr>
          <p:spPr>
            <a:xfrm>
              <a:off x="9433560" y="2078736"/>
              <a:ext cx="669290" cy="71755"/>
            </a:xfrm>
            <a:custGeom>
              <a:avLst/>
              <a:gdLst/>
              <a:ahLst/>
              <a:cxnLst/>
              <a:rect l="l" t="t" r="r" b="b"/>
              <a:pathLst>
                <a:path w="669290" h="71755">
                  <a:moveTo>
                    <a:pt x="334518" y="0"/>
                  </a:moveTo>
                  <a:lnTo>
                    <a:pt x="257724" y="990"/>
                  </a:lnTo>
                  <a:lnTo>
                    <a:pt x="187278" y="3712"/>
                  </a:lnTo>
                  <a:lnTo>
                    <a:pt x="125172" y="7951"/>
                  </a:lnTo>
                  <a:lnTo>
                    <a:pt x="73398" y="13493"/>
                  </a:lnTo>
                  <a:lnTo>
                    <a:pt x="33950" y="20127"/>
                  </a:lnTo>
                  <a:lnTo>
                    <a:pt x="0" y="35814"/>
                  </a:lnTo>
                  <a:lnTo>
                    <a:pt x="8819" y="43989"/>
                  </a:lnTo>
                  <a:lnTo>
                    <a:pt x="73398" y="58134"/>
                  </a:lnTo>
                  <a:lnTo>
                    <a:pt x="125172" y="63676"/>
                  </a:lnTo>
                  <a:lnTo>
                    <a:pt x="187278" y="67915"/>
                  </a:lnTo>
                  <a:lnTo>
                    <a:pt x="257724" y="70637"/>
                  </a:lnTo>
                  <a:lnTo>
                    <a:pt x="334518" y="71628"/>
                  </a:lnTo>
                  <a:lnTo>
                    <a:pt x="411311" y="70637"/>
                  </a:lnTo>
                  <a:lnTo>
                    <a:pt x="481757" y="67915"/>
                  </a:lnTo>
                  <a:lnTo>
                    <a:pt x="543863" y="63676"/>
                  </a:lnTo>
                  <a:lnTo>
                    <a:pt x="595637" y="58134"/>
                  </a:lnTo>
                  <a:lnTo>
                    <a:pt x="635085" y="51500"/>
                  </a:lnTo>
                  <a:lnTo>
                    <a:pt x="669036" y="35814"/>
                  </a:lnTo>
                  <a:lnTo>
                    <a:pt x="660216" y="27638"/>
                  </a:lnTo>
                  <a:lnTo>
                    <a:pt x="595637" y="13493"/>
                  </a:lnTo>
                  <a:lnTo>
                    <a:pt x="543863" y="7951"/>
                  </a:lnTo>
                  <a:lnTo>
                    <a:pt x="481757" y="3712"/>
                  </a:lnTo>
                  <a:lnTo>
                    <a:pt x="411311" y="990"/>
                  </a:lnTo>
                  <a:lnTo>
                    <a:pt x="334518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46692" y="1264919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7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664065" y="1484756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20908" y="1626184"/>
            <a:ext cx="4968240" cy="99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0" dirty="0">
                <a:latin typeface="Georgia"/>
                <a:cs typeface="Georgia"/>
              </a:rPr>
              <a:t>T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00" dirty="0">
                <a:latin typeface="Georgia"/>
                <a:cs typeface="Georgia"/>
              </a:rPr>
              <a:t>k</a:t>
            </a:r>
            <a:r>
              <a:rPr sz="2800" b="1" spc="-16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120" dirty="0">
                <a:latin typeface="Georgia"/>
                <a:cs typeface="Georgia"/>
              </a:rPr>
              <a:t>u</a:t>
            </a:r>
            <a:r>
              <a:rPr sz="2800" b="1" spc="-229" dirty="0">
                <a:latin typeface="Georgia"/>
                <a:cs typeface="Georgia"/>
              </a:rPr>
              <a:t>b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150" dirty="0">
                <a:latin typeface="Georgia"/>
                <a:cs typeface="Georgia"/>
              </a:rPr>
              <a:t>M</a:t>
            </a:r>
            <a:r>
              <a:rPr sz="2800" b="1" spc="-140" dirty="0">
                <a:latin typeface="Georgia"/>
                <a:cs typeface="Georgia"/>
              </a:rPr>
              <a:t>e</a:t>
            </a:r>
            <a:r>
              <a:rPr sz="2800" b="1" spc="-125" dirty="0">
                <a:latin typeface="Georgia"/>
                <a:cs typeface="Georgia"/>
              </a:rPr>
              <a:t>n</a:t>
            </a:r>
            <a:r>
              <a:rPr sz="2800" b="1" spc="-200" dirty="0">
                <a:latin typeface="Georgia"/>
                <a:cs typeface="Georgia"/>
              </a:rPr>
              <a:t>u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240" dirty="0">
                <a:latin typeface="Georgia"/>
                <a:cs typeface="Georgia"/>
              </a:rPr>
              <a:t>P</a:t>
            </a:r>
            <a:r>
              <a:rPr sz="2800" b="1" spc="-95" dirty="0">
                <a:latin typeface="Georgia"/>
                <a:cs typeface="Georgia"/>
              </a:rPr>
              <a:t>i</a:t>
            </a:r>
            <a:r>
              <a:rPr sz="2800" b="1" spc="-70" dirty="0">
                <a:latin typeface="Georgia"/>
                <a:cs typeface="Georgia"/>
              </a:rPr>
              <a:t>l</a:t>
            </a:r>
            <a:r>
              <a:rPr sz="2800" b="1" spc="-110" dirty="0">
                <a:latin typeface="Georgia"/>
                <a:cs typeface="Georgia"/>
              </a:rPr>
              <a:t>i</a:t>
            </a:r>
            <a:r>
              <a:rPr sz="2800" b="1" spc="-155" dirty="0">
                <a:latin typeface="Georgia"/>
                <a:cs typeface="Georgia"/>
              </a:rPr>
              <a:t>h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229" dirty="0">
                <a:latin typeface="Georgia"/>
                <a:cs typeface="Georgia"/>
              </a:rPr>
              <a:t>K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85" dirty="0">
                <a:latin typeface="Georgia"/>
                <a:cs typeface="Georgia"/>
              </a:rPr>
              <a:t>l</a:t>
            </a:r>
            <a:r>
              <a:rPr sz="2800" b="1" spc="-165" dirty="0">
                <a:latin typeface="Georgia"/>
                <a:cs typeface="Georgia"/>
              </a:rPr>
              <a:t>a</a:t>
            </a:r>
            <a:r>
              <a:rPr sz="2800" b="1" spc="-290" dirty="0">
                <a:latin typeface="Georgia"/>
                <a:cs typeface="Georgia"/>
              </a:rPr>
              <a:t>s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2100" spc="60" dirty="0">
                <a:latin typeface="Georgia"/>
                <a:cs typeface="Georgia"/>
              </a:rPr>
              <a:t>Halaman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105" dirty="0">
                <a:latin typeface="Georgia"/>
                <a:cs typeface="Georgia"/>
              </a:rPr>
              <a:t>untuk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melakukan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30" dirty="0">
                <a:latin typeface="Georgia"/>
                <a:cs typeface="Georgia"/>
              </a:rPr>
              <a:t>proses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-20" dirty="0">
                <a:latin typeface="Georgia"/>
                <a:cs typeface="Georgia"/>
              </a:rPr>
              <a:t>KRS</a:t>
            </a:r>
            <a:endParaRPr sz="2100" dirty="0">
              <a:latin typeface="Georgia"/>
              <a:cs typeface="Georg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990331" y="6950964"/>
            <a:ext cx="843280" cy="885825"/>
            <a:chOff x="7990331" y="6950964"/>
            <a:chExt cx="843280" cy="885825"/>
          </a:xfrm>
        </p:grpSpPr>
        <p:sp>
          <p:nvSpPr>
            <p:cNvPr id="16" name="object 16"/>
            <p:cNvSpPr/>
            <p:nvPr/>
          </p:nvSpPr>
          <p:spPr>
            <a:xfrm>
              <a:off x="8077199" y="7763256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59">
                  <a:moveTo>
                    <a:pt x="335279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6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79" y="73152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59" y="36576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90331" y="6950964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386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6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9360407" y="2962655"/>
            <a:ext cx="8555990" cy="4272280"/>
            <a:chOff x="9360407" y="2962655"/>
            <a:chExt cx="8555990" cy="427228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60407" y="2962655"/>
              <a:ext cx="8555735" cy="352958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596161" y="6134100"/>
              <a:ext cx="342900" cy="1100455"/>
            </a:xfrm>
            <a:custGeom>
              <a:avLst/>
              <a:gdLst/>
              <a:ahLst/>
              <a:cxnLst/>
              <a:rect l="l" t="t" r="r" b="b"/>
              <a:pathLst>
                <a:path w="342900" h="1100454">
                  <a:moveTo>
                    <a:pt x="32942" y="758285"/>
                  </a:moveTo>
                  <a:lnTo>
                    <a:pt x="18627" y="763142"/>
                  </a:lnTo>
                  <a:lnTo>
                    <a:pt x="7322" y="773225"/>
                  </a:lnTo>
                  <a:lnTo>
                    <a:pt x="958" y="786368"/>
                  </a:lnTo>
                  <a:lnTo>
                    <a:pt x="0" y="800915"/>
                  </a:lnTo>
                  <a:lnTo>
                    <a:pt x="4911" y="815213"/>
                  </a:lnTo>
                  <a:lnTo>
                    <a:pt x="171154" y="1100327"/>
                  </a:lnTo>
                  <a:lnTo>
                    <a:pt x="215288" y="1024636"/>
                  </a:lnTo>
                  <a:lnTo>
                    <a:pt x="133054" y="1024636"/>
                  </a:lnTo>
                  <a:lnTo>
                    <a:pt x="133054" y="883756"/>
                  </a:lnTo>
                  <a:lnTo>
                    <a:pt x="70697" y="776859"/>
                  </a:lnTo>
                  <a:lnTo>
                    <a:pt x="60668" y="765571"/>
                  </a:lnTo>
                  <a:lnTo>
                    <a:pt x="47519" y="759237"/>
                  </a:lnTo>
                  <a:lnTo>
                    <a:pt x="32942" y="758285"/>
                  </a:lnTo>
                  <a:close/>
                </a:path>
                <a:path w="342900" h="1100454">
                  <a:moveTo>
                    <a:pt x="133054" y="883756"/>
                  </a:moveTo>
                  <a:lnTo>
                    <a:pt x="133054" y="1024636"/>
                  </a:lnTo>
                  <a:lnTo>
                    <a:pt x="209254" y="1024636"/>
                  </a:lnTo>
                  <a:lnTo>
                    <a:pt x="209254" y="1005458"/>
                  </a:lnTo>
                  <a:lnTo>
                    <a:pt x="138261" y="1005458"/>
                  </a:lnTo>
                  <a:lnTo>
                    <a:pt x="171154" y="949071"/>
                  </a:lnTo>
                  <a:lnTo>
                    <a:pt x="133054" y="883756"/>
                  </a:lnTo>
                  <a:close/>
                </a:path>
                <a:path w="342900" h="1100454">
                  <a:moveTo>
                    <a:pt x="309366" y="758285"/>
                  </a:moveTo>
                  <a:lnTo>
                    <a:pt x="294788" y="759237"/>
                  </a:lnTo>
                  <a:lnTo>
                    <a:pt x="281640" y="765571"/>
                  </a:lnTo>
                  <a:lnTo>
                    <a:pt x="271611" y="776859"/>
                  </a:lnTo>
                  <a:lnTo>
                    <a:pt x="209254" y="883756"/>
                  </a:lnTo>
                  <a:lnTo>
                    <a:pt x="209254" y="1024636"/>
                  </a:lnTo>
                  <a:lnTo>
                    <a:pt x="215288" y="1024636"/>
                  </a:lnTo>
                  <a:lnTo>
                    <a:pt x="337397" y="815213"/>
                  </a:lnTo>
                  <a:lnTo>
                    <a:pt x="342308" y="800915"/>
                  </a:lnTo>
                  <a:lnTo>
                    <a:pt x="341350" y="786368"/>
                  </a:lnTo>
                  <a:lnTo>
                    <a:pt x="334986" y="773225"/>
                  </a:lnTo>
                  <a:lnTo>
                    <a:pt x="323681" y="763142"/>
                  </a:lnTo>
                  <a:lnTo>
                    <a:pt x="309366" y="758285"/>
                  </a:lnTo>
                  <a:close/>
                </a:path>
                <a:path w="342900" h="1100454">
                  <a:moveTo>
                    <a:pt x="171154" y="949071"/>
                  </a:moveTo>
                  <a:lnTo>
                    <a:pt x="138261" y="1005458"/>
                  </a:lnTo>
                  <a:lnTo>
                    <a:pt x="204047" y="1005458"/>
                  </a:lnTo>
                  <a:lnTo>
                    <a:pt x="171154" y="949071"/>
                  </a:lnTo>
                  <a:close/>
                </a:path>
                <a:path w="342900" h="1100454">
                  <a:moveTo>
                    <a:pt x="209254" y="883756"/>
                  </a:moveTo>
                  <a:lnTo>
                    <a:pt x="171154" y="949071"/>
                  </a:lnTo>
                  <a:lnTo>
                    <a:pt x="204047" y="1005458"/>
                  </a:lnTo>
                  <a:lnTo>
                    <a:pt x="209254" y="1005458"/>
                  </a:lnTo>
                  <a:lnTo>
                    <a:pt x="209254" y="883756"/>
                  </a:lnTo>
                  <a:close/>
                </a:path>
                <a:path w="342900" h="1100454">
                  <a:moveTo>
                    <a:pt x="209254" y="0"/>
                  </a:moveTo>
                  <a:lnTo>
                    <a:pt x="133054" y="0"/>
                  </a:lnTo>
                  <a:lnTo>
                    <a:pt x="133054" y="883756"/>
                  </a:lnTo>
                  <a:lnTo>
                    <a:pt x="171154" y="949071"/>
                  </a:lnTo>
                  <a:lnTo>
                    <a:pt x="209254" y="883756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305038" y="7170801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64930" y="7312228"/>
            <a:ext cx="4949825" cy="99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-140" dirty="0">
                <a:latin typeface="Georgia"/>
                <a:cs typeface="Georgia"/>
              </a:rPr>
              <a:t>e</a:t>
            </a:r>
            <a:r>
              <a:rPr sz="2800" b="1" spc="-95" dirty="0">
                <a:latin typeface="Georgia"/>
                <a:cs typeface="Georgia"/>
              </a:rPr>
              <a:t>k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65" dirty="0">
                <a:latin typeface="Georgia"/>
                <a:cs typeface="Georgia"/>
              </a:rPr>
              <a:t>C</a:t>
            </a:r>
            <a:r>
              <a:rPr sz="2800" b="1" spc="-85" dirty="0">
                <a:latin typeface="Georgia"/>
                <a:cs typeface="Georgia"/>
              </a:rPr>
              <a:t>h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55" dirty="0">
                <a:latin typeface="Georgia"/>
                <a:cs typeface="Georgia"/>
              </a:rPr>
              <a:t>c</a:t>
            </a:r>
            <a:r>
              <a:rPr sz="2800" b="1" spc="-85" dirty="0">
                <a:latin typeface="Georgia"/>
                <a:cs typeface="Georgia"/>
              </a:rPr>
              <a:t>k</a:t>
            </a:r>
            <a:r>
              <a:rPr sz="2800" b="1" spc="-175" dirty="0">
                <a:latin typeface="Georgia"/>
                <a:cs typeface="Georgia"/>
              </a:rPr>
              <a:t>b</a:t>
            </a:r>
            <a:r>
              <a:rPr sz="2800" b="1" spc="-250" dirty="0">
                <a:latin typeface="Georgia"/>
                <a:cs typeface="Georgia"/>
              </a:rPr>
              <a:t>o</a:t>
            </a:r>
            <a:r>
              <a:rPr sz="2800" b="1" cap="small" spc="-225" dirty="0">
                <a:latin typeface="Georgia"/>
                <a:cs typeface="Georgia"/>
              </a:rPr>
              <a:t>x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2100" spc="90" dirty="0">
                <a:latin typeface="Georgia"/>
                <a:cs typeface="Georgia"/>
              </a:rPr>
              <a:t>Untuk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memilih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Kelas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114" dirty="0">
                <a:latin typeface="Georgia"/>
                <a:cs typeface="Georgia"/>
              </a:rPr>
              <a:t>yang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105" dirty="0">
                <a:latin typeface="Georgia"/>
                <a:cs typeface="Georgia"/>
              </a:rPr>
              <a:t>ditawarkan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444228" y="9041892"/>
            <a:ext cx="843280" cy="885825"/>
            <a:chOff x="9444228" y="9041892"/>
            <a:chExt cx="843280" cy="885825"/>
          </a:xfrm>
        </p:grpSpPr>
        <p:sp>
          <p:nvSpPr>
            <p:cNvPr id="24" name="object 24"/>
            <p:cNvSpPr/>
            <p:nvPr/>
          </p:nvSpPr>
          <p:spPr>
            <a:xfrm>
              <a:off x="9529572" y="9855708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59" h="71754">
                  <a:moveTo>
                    <a:pt x="335279" y="0"/>
                  </a:moveTo>
                  <a:lnTo>
                    <a:pt x="258324" y="976"/>
                  </a:lnTo>
                  <a:lnTo>
                    <a:pt x="187723" y="3688"/>
                  </a:lnTo>
                  <a:lnTo>
                    <a:pt x="125474" y="7923"/>
                  </a:lnTo>
                  <a:lnTo>
                    <a:pt x="73578" y="13465"/>
                  </a:lnTo>
                  <a:lnTo>
                    <a:pt x="34034" y="20104"/>
                  </a:lnTo>
                  <a:lnTo>
                    <a:pt x="0" y="35814"/>
                  </a:lnTo>
                  <a:lnTo>
                    <a:pt x="8841" y="44003"/>
                  </a:lnTo>
                  <a:lnTo>
                    <a:pt x="73578" y="58162"/>
                  </a:lnTo>
                  <a:lnTo>
                    <a:pt x="125474" y="63704"/>
                  </a:lnTo>
                  <a:lnTo>
                    <a:pt x="187723" y="67939"/>
                  </a:lnTo>
                  <a:lnTo>
                    <a:pt x="258324" y="70651"/>
                  </a:lnTo>
                  <a:lnTo>
                    <a:pt x="335279" y="71628"/>
                  </a:lnTo>
                  <a:lnTo>
                    <a:pt x="412235" y="70651"/>
                  </a:lnTo>
                  <a:lnTo>
                    <a:pt x="482836" y="67939"/>
                  </a:lnTo>
                  <a:lnTo>
                    <a:pt x="545085" y="63704"/>
                  </a:lnTo>
                  <a:lnTo>
                    <a:pt x="596981" y="58162"/>
                  </a:lnTo>
                  <a:lnTo>
                    <a:pt x="636525" y="51523"/>
                  </a:lnTo>
                  <a:lnTo>
                    <a:pt x="670559" y="35814"/>
                  </a:lnTo>
                  <a:lnTo>
                    <a:pt x="661718" y="27624"/>
                  </a:lnTo>
                  <a:lnTo>
                    <a:pt x="596981" y="13465"/>
                  </a:lnTo>
                  <a:lnTo>
                    <a:pt x="545085" y="7923"/>
                  </a:lnTo>
                  <a:lnTo>
                    <a:pt x="482836" y="3688"/>
                  </a:lnTo>
                  <a:lnTo>
                    <a:pt x="412235" y="97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44228" y="9041892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386" y="0"/>
                  </a:moveTo>
                  <a:lnTo>
                    <a:pt x="372184" y="3058"/>
                  </a:lnTo>
                  <a:lnTo>
                    <a:pt x="324665" y="11576"/>
                  </a:lnTo>
                  <a:lnTo>
                    <a:pt x="279142" y="25237"/>
                  </a:lnTo>
                  <a:lnTo>
                    <a:pt x="235931" y="43725"/>
                  </a:lnTo>
                  <a:lnTo>
                    <a:pt x="195344" y="66722"/>
                  </a:lnTo>
                  <a:lnTo>
                    <a:pt x="157696" y="93913"/>
                  </a:lnTo>
                  <a:lnTo>
                    <a:pt x="123301" y="124982"/>
                  </a:lnTo>
                  <a:lnTo>
                    <a:pt x="92473" y="159611"/>
                  </a:lnTo>
                  <a:lnTo>
                    <a:pt x="65526" y="197484"/>
                  </a:lnTo>
                  <a:lnTo>
                    <a:pt x="42774" y="238284"/>
                  </a:lnTo>
                  <a:lnTo>
                    <a:pt x="24531" y="281696"/>
                  </a:lnTo>
                  <a:lnTo>
                    <a:pt x="11112" y="327403"/>
                  </a:lnTo>
                  <a:lnTo>
                    <a:pt x="2830" y="375087"/>
                  </a:lnTo>
                  <a:lnTo>
                    <a:pt x="0" y="424433"/>
                  </a:lnTo>
                  <a:lnTo>
                    <a:pt x="2830" y="473780"/>
                  </a:lnTo>
                  <a:lnTo>
                    <a:pt x="11112" y="521464"/>
                  </a:lnTo>
                  <a:lnTo>
                    <a:pt x="24531" y="567171"/>
                  </a:lnTo>
                  <a:lnTo>
                    <a:pt x="42774" y="610583"/>
                  </a:lnTo>
                  <a:lnTo>
                    <a:pt x="65526" y="651383"/>
                  </a:lnTo>
                  <a:lnTo>
                    <a:pt x="92473" y="689256"/>
                  </a:lnTo>
                  <a:lnTo>
                    <a:pt x="123301" y="723885"/>
                  </a:lnTo>
                  <a:lnTo>
                    <a:pt x="157696" y="754954"/>
                  </a:lnTo>
                  <a:lnTo>
                    <a:pt x="195344" y="782145"/>
                  </a:lnTo>
                  <a:lnTo>
                    <a:pt x="235931" y="805142"/>
                  </a:lnTo>
                  <a:lnTo>
                    <a:pt x="279142" y="823630"/>
                  </a:lnTo>
                  <a:lnTo>
                    <a:pt x="324665" y="837291"/>
                  </a:lnTo>
                  <a:lnTo>
                    <a:pt x="372184" y="845809"/>
                  </a:lnTo>
                  <a:lnTo>
                    <a:pt x="421386" y="848867"/>
                  </a:lnTo>
                  <a:lnTo>
                    <a:pt x="470587" y="845809"/>
                  </a:lnTo>
                  <a:lnTo>
                    <a:pt x="518106" y="837291"/>
                  </a:lnTo>
                  <a:lnTo>
                    <a:pt x="563629" y="823630"/>
                  </a:lnTo>
                  <a:lnTo>
                    <a:pt x="606840" y="805142"/>
                  </a:lnTo>
                  <a:lnTo>
                    <a:pt x="647427" y="782145"/>
                  </a:lnTo>
                  <a:lnTo>
                    <a:pt x="685075" y="754954"/>
                  </a:lnTo>
                  <a:lnTo>
                    <a:pt x="719470" y="723885"/>
                  </a:lnTo>
                  <a:lnTo>
                    <a:pt x="750298" y="689256"/>
                  </a:lnTo>
                  <a:lnTo>
                    <a:pt x="777245" y="651383"/>
                  </a:lnTo>
                  <a:lnTo>
                    <a:pt x="799997" y="610583"/>
                  </a:lnTo>
                  <a:lnTo>
                    <a:pt x="818240" y="567171"/>
                  </a:lnTo>
                  <a:lnTo>
                    <a:pt x="831659" y="521464"/>
                  </a:lnTo>
                  <a:lnTo>
                    <a:pt x="839941" y="473780"/>
                  </a:lnTo>
                  <a:lnTo>
                    <a:pt x="842772" y="424433"/>
                  </a:lnTo>
                  <a:lnTo>
                    <a:pt x="839941" y="375087"/>
                  </a:lnTo>
                  <a:lnTo>
                    <a:pt x="831659" y="327403"/>
                  </a:lnTo>
                  <a:lnTo>
                    <a:pt x="818240" y="281696"/>
                  </a:lnTo>
                  <a:lnTo>
                    <a:pt x="799997" y="238284"/>
                  </a:lnTo>
                  <a:lnTo>
                    <a:pt x="777245" y="197484"/>
                  </a:lnTo>
                  <a:lnTo>
                    <a:pt x="750298" y="159611"/>
                  </a:lnTo>
                  <a:lnTo>
                    <a:pt x="719470" y="124982"/>
                  </a:lnTo>
                  <a:lnTo>
                    <a:pt x="685075" y="93913"/>
                  </a:lnTo>
                  <a:lnTo>
                    <a:pt x="647427" y="66722"/>
                  </a:lnTo>
                  <a:lnTo>
                    <a:pt x="606840" y="43725"/>
                  </a:lnTo>
                  <a:lnTo>
                    <a:pt x="563629" y="25237"/>
                  </a:lnTo>
                  <a:lnTo>
                    <a:pt x="518106" y="11576"/>
                  </a:lnTo>
                  <a:lnTo>
                    <a:pt x="470587" y="3058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71500" y="6362700"/>
            <a:ext cx="8724900" cy="3531870"/>
            <a:chOff x="571500" y="6362700"/>
            <a:chExt cx="8724900" cy="3531870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" y="6362700"/>
              <a:ext cx="7367016" cy="353110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712964" y="9551976"/>
              <a:ext cx="1583690" cy="342900"/>
            </a:xfrm>
            <a:custGeom>
              <a:avLst/>
              <a:gdLst/>
              <a:ahLst/>
              <a:cxnLst/>
              <a:rect l="l" t="t" r="r" b="b"/>
              <a:pathLst>
                <a:path w="1583690" h="342900">
                  <a:moveTo>
                    <a:pt x="1432030" y="171144"/>
                  </a:moveTo>
                  <a:lnTo>
                    <a:pt x="1259839" y="271588"/>
                  </a:lnTo>
                  <a:lnTo>
                    <a:pt x="1248552" y="281641"/>
                  </a:lnTo>
                  <a:lnTo>
                    <a:pt x="1242218" y="294794"/>
                  </a:lnTo>
                  <a:lnTo>
                    <a:pt x="1241266" y="309371"/>
                  </a:lnTo>
                  <a:lnTo>
                    <a:pt x="1246124" y="323696"/>
                  </a:lnTo>
                  <a:lnTo>
                    <a:pt x="1256208" y="334995"/>
                  </a:lnTo>
                  <a:lnTo>
                    <a:pt x="1269364" y="341339"/>
                  </a:lnTo>
                  <a:lnTo>
                    <a:pt x="1283950" y="342288"/>
                  </a:lnTo>
                  <a:lnTo>
                    <a:pt x="1298320" y="337399"/>
                  </a:lnTo>
                  <a:lnTo>
                    <a:pt x="1517999" y="209244"/>
                  </a:lnTo>
                  <a:lnTo>
                    <a:pt x="1507616" y="209244"/>
                  </a:lnTo>
                  <a:lnTo>
                    <a:pt x="1507616" y="204049"/>
                  </a:lnTo>
                  <a:lnTo>
                    <a:pt x="1488439" y="204049"/>
                  </a:lnTo>
                  <a:lnTo>
                    <a:pt x="1432030" y="171144"/>
                  </a:lnTo>
                  <a:close/>
                </a:path>
                <a:path w="1583690" h="342900">
                  <a:moveTo>
                    <a:pt x="1366715" y="133044"/>
                  </a:moveTo>
                  <a:lnTo>
                    <a:pt x="0" y="133044"/>
                  </a:lnTo>
                  <a:lnTo>
                    <a:pt x="0" y="209244"/>
                  </a:lnTo>
                  <a:lnTo>
                    <a:pt x="1366715" y="209244"/>
                  </a:lnTo>
                  <a:lnTo>
                    <a:pt x="1432030" y="171144"/>
                  </a:lnTo>
                  <a:lnTo>
                    <a:pt x="1366715" y="133044"/>
                  </a:lnTo>
                  <a:close/>
                </a:path>
                <a:path w="1583690" h="342900">
                  <a:moveTo>
                    <a:pt x="1517999" y="133044"/>
                  </a:moveTo>
                  <a:lnTo>
                    <a:pt x="1507616" y="133044"/>
                  </a:lnTo>
                  <a:lnTo>
                    <a:pt x="1507616" y="209244"/>
                  </a:lnTo>
                  <a:lnTo>
                    <a:pt x="1517999" y="209244"/>
                  </a:lnTo>
                  <a:lnTo>
                    <a:pt x="1583308" y="171144"/>
                  </a:lnTo>
                  <a:lnTo>
                    <a:pt x="1517999" y="133044"/>
                  </a:lnTo>
                  <a:close/>
                </a:path>
                <a:path w="1583690" h="342900">
                  <a:moveTo>
                    <a:pt x="1488439" y="138238"/>
                  </a:moveTo>
                  <a:lnTo>
                    <a:pt x="1432030" y="171144"/>
                  </a:lnTo>
                  <a:lnTo>
                    <a:pt x="1488439" y="204049"/>
                  </a:lnTo>
                  <a:lnTo>
                    <a:pt x="1488439" y="138238"/>
                  </a:lnTo>
                  <a:close/>
                </a:path>
                <a:path w="1583690" h="342900">
                  <a:moveTo>
                    <a:pt x="1507616" y="138238"/>
                  </a:moveTo>
                  <a:lnTo>
                    <a:pt x="1488439" y="138238"/>
                  </a:lnTo>
                  <a:lnTo>
                    <a:pt x="1488439" y="204049"/>
                  </a:lnTo>
                  <a:lnTo>
                    <a:pt x="1507616" y="204049"/>
                  </a:lnTo>
                  <a:lnTo>
                    <a:pt x="1507616" y="138238"/>
                  </a:lnTo>
                  <a:close/>
                </a:path>
                <a:path w="1583690" h="342900">
                  <a:moveTo>
                    <a:pt x="1283950" y="0"/>
                  </a:moveTo>
                  <a:lnTo>
                    <a:pt x="1269364" y="948"/>
                  </a:lnTo>
                  <a:lnTo>
                    <a:pt x="1256208" y="7292"/>
                  </a:lnTo>
                  <a:lnTo>
                    <a:pt x="1246124" y="18591"/>
                  </a:lnTo>
                  <a:lnTo>
                    <a:pt x="1241266" y="32909"/>
                  </a:lnTo>
                  <a:lnTo>
                    <a:pt x="1242218" y="47484"/>
                  </a:lnTo>
                  <a:lnTo>
                    <a:pt x="1248552" y="60639"/>
                  </a:lnTo>
                  <a:lnTo>
                    <a:pt x="1259839" y="70699"/>
                  </a:lnTo>
                  <a:lnTo>
                    <a:pt x="1432030" y="171144"/>
                  </a:lnTo>
                  <a:lnTo>
                    <a:pt x="1488439" y="138238"/>
                  </a:lnTo>
                  <a:lnTo>
                    <a:pt x="1507616" y="138238"/>
                  </a:lnTo>
                  <a:lnTo>
                    <a:pt x="1507616" y="133044"/>
                  </a:lnTo>
                  <a:lnTo>
                    <a:pt x="1517999" y="133044"/>
                  </a:lnTo>
                  <a:lnTo>
                    <a:pt x="1298320" y="4888"/>
                  </a:lnTo>
                  <a:lnTo>
                    <a:pt x="1283950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759822" y="9262364"/>
            <a:ext cx="212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15" dirty="0">
                <a:solidFill>
                  <a:srgbClr val="DDBB78"/>
                </a:solidFill>
                <a:latin typeface="Tahoma"/>
                <a:cs typeface="Tahoma"/>
              </a:rPr>
              <a:t>4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418191" y="9404095"/>
            <a:ext cx="20491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110" dirty="0">
                <a:latin typeface="Georgia"/>
                <a:cs typeface="Georgia"/>
              </a:rPr>
              <a:t>i</a:t>
            </a:r>
            <a:r>
              <a:rPr sz="2800" b="1" spc="-305" dirty="0">
                <a:latin typeface="Georgia"/>
                <a:cs typeface="Georgia"/>
              </a:rPr>
              <a:t>m</a:t>
            </a:r>
            <a:r>
              <a:rPr sz="2800" b="1" spc="-229" dirty="0">
                <a:latin typeface="Georgia"/>
                <a:cs typeface="Georgia"/>
              </a:rPr>
              <a:t>p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15" dirty="0">
                <a:latin typeface="Georgia"/>
                <a:cs typeface="Georgia"/>
              </a:rPr>
              <a:t> </a:t>
            </a:r>
            <a:r>
              <a:rPr sz="2800" b="1" spc="-229" dirty="0">
                <a:latin typeface="Georgia"/>
                <a:cs typeface="Georgia"/>
              </a:rPr>
              <a:t>K</a:t>
            </a:r>
            <a:r>
              <a:rPr sz="2800" b="1" spc="-295" dirty="0">
                <a:latin typeface="Georgia"/>
                <a:cs typeface="Georgia"/>
              </a:rPr>
              <a:t>R</a:t>
            </a:r>
            <a:r>
              <a:rPr sz="2800" b="1" spc="-405" dirty="0">
                <a:latin typeface="Georgia"/>
                <a:cs typeface="Georgia"/>
              </a:rPr>
              <a:t>S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359509" y="7949945"/>
            <a:ext cx="791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25" dirty="0">
                <a:latin typeface="Georgia"/>
                <a:cs typeface="Georgia"/>
              </a:rPr>
              <a:t>[Info]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359509" y="8623554"/>
            <a:ext cx="34156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10" dirty="0">
                <a:latin typeface="Georgia"/>
                <a:cs typeface="Georgia"/>
              </a:rPr>
              <a:t>Apabila</a:t>
            </a:r>
            <a:r>
              <a:rPr sz="2000" spc="100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kelas</a:t>
            </a:r>
            <a:r>
              <a:rPr sz="2000" spc="105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belum</a:t>
            </a:r>
            <a:r>
              <a:rPr sz="2000" spc="110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tampil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359509" y="9244990"/>
            <a:ext cx="32480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Georgia"/>
                <a:cs typeface="Georgia"/>
              </a:rPr>
              <a:t>bisa</a:t>
            </a:r>
            <a:r>
              <a:rPr sz="2000" spc="114" dirty="0">
                <a:latin typeface="Georgia"/>
                <a:cs typeface="Georgia"/>
              </a:rPr>
              <a:t> menghubungi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admin.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7780" y="2852927"/>
            <a:ext cx="6109716" cy="327964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349" y="71997"/>
            <a:ext cx="1316251" cy="15936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64353" y="489915"/>
            <a:ext cx="7913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45" dirty="0"/>
              <a:t>Halaman</a:t>
            </a:r>
            <a:r>
              <a:rPr spc="-360" dirty="0"/>
              <a:t> </a:t>
            </a:r>
            <a:r>
              <a:rPr spc="-355" dirty="0"/>
              <a:t>Hasil</a:t>
            </a:r>
            <a:r>
              <a:rPr spc="-375" dirty="0"/>
              <a:t> </a:t>
            </a:r>
            <a:r>
              <a:rPr spc="-305" dirty="0"/>
              <a:t>Pr</a:t>
            </a:r>
            <a:r>
              <a:rPr spc="-365" dirty="0"/>
              <a:t>o</a:t>
            </a:r>
            <a:r>
              <a:rPr spc="-360" dirty="0"/>
              <a:t>ses</a:t>
            </a:r>
            <a:r>
              <a:rPr spc="-365" dirty="0"/>
              <a:t> </a:t>
            </a:r>
            <a:r>
              <a:rPr spc="-535" dirty="0"/>
              <a:t>K</a:t>
            </a:r>
            <a:r>
              <a:rPr spc="-580" dirty="0"/>
              <a:t>R</a:t>
            </a:r>
            <a:r>
              <a:rPr spc="-405" dirty="0"/>
              <a:t>S</a:t>
            </a:r>
            <a:r>
              <a:rPr spc="-350" dirty="0"/>
              <a:t> </a:t>
            </a:r>
            <a:r>
              <a:rPr spc="-540" dirty="0"/>
              <a:t>Mah</a:t>
            </a:r>
            <a:r>
              <a:rPr spc="-470" dirty="0"/>
              <a:t>a</a:t>
            </a:r>
            <a:r>
              <a:rPr spc="-430" dirty="0"/>
              <a:t>siswa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7751" y="1359408"/>
            <a:ext cx="13691616" cy="84780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349" y="71997"/>
            <a:ext cx="1316251" cy="15936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22926" y="411861"/>
            <a:ext cx="7262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0" dirty="0"/>
              <a:t>Baga</a:t>
            </a:r>
            <a:r>
              <a:rPr spc="-260" dirty="0"/>
              <a:t>i</a:t>
            </a:r>
            <a:r>
              <a:rPr spc="-480" dirty="0"/>
              <a:t>mana</a:t>
            </a:r>
            <a:r>
              <a:rPr spc="-330" dirty="0"/>
              <a:t> </a:t>
            </a:r>
            <a:r>
              <a:rPr spc="-380" dirty="0"/>
              <a:t>Car</a:t>
            </a:r>
            <a:r>
              <a:rPr spc="-395" dirty="0"/>
              <a:t>a</a:t>
            </a:r>
            <a:r>
              <a:rPr spc="-360" dirty="0"/>
              <a:t> </a:t>
            </a:r>
            <a:r>
              <a:rPr spc="-480" dirty="0"/>
              <a:t>Mengajukan</a:t>
            </a:r>
            <a:r>
              <a:rPr spc="-340" dirty="0"/>
              <a:t> </a:t>
            </a:r>
            <a:r>
              <a:rPr spc="-500" dirty="0"/>
              <a:t>KRS?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4172" y="1333500"/>
            <a:ext cx="843280" cy="885825"/>
            <a:chOff x="614172" y="1333500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699516" y="214579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172" y="13335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8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7232" y="1552701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500" y="1694433"/>
            <a:ext cx="5188585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ke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Pengisian</a:t>
            </a:r>
            <a:r>
              <a:rPr sz="2800" b="1" spc="15" dirty="0">
                <a:latin typeface="Georgia"/>
                <a:cs typeface="Georgia"/>
              </a:rPr>
              <a:t> </a:t>
            </a:r>
            <a:r>
              <a:rPr sz="2800" b="1" spc="-310" dirty="0">
                <a:latin typeface="Georgia"/>
                <a:cs typeface="Georgia"/>
              </a:rPr>
              <a:t>KRS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100" dirty="0">
                <a:latin typeface="Georgia"/>
                <a:cs typeface="Georgia"/>
              </a:rPr>
              <a:t>Akademik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55" dirty="0">
                <a:latin typeface="Georgia"/>
                <a:cs typeface="Georgia"/>
              </a:rPr>
              <a:t>Pengisian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-20" dirty="0">
                <a:latin typeface="Georgia"/>
                <a:cs typeface="Georgia"/>
              </a:rPr>
              <a:t>KRS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71272" y="3061716"/>
            <a:ext cx="8663940" cy="5404485"/>
            <a:chOff x="271272" y="3061716"/>
            <a:chExt cx="8663940" cy="54044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516" y="3061716"/>
              <a:ext cx="8235696" cy="35295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85789" y="6286500"/>
              <a:ext cx="342900" cy="1556385"/>
            </a:xfrm>
            <a:custGeom>
              <a:avLst/>
              <a:gdLst/>
              <a:ahLst/>
              <a:cxnLst/>
              <a:rect l="l" t="t" r="r" b="b"/>
              <a:pathLst>
                <a:path w="342900" h="1556384">
                  <a:moveTo>
                    <a:pt x="32942" y="1214415"/>
                  </a:moveTo>
                  <a:lnTo>
                    <a:pt x="18627" y="1219327"/>
                  </a:lnTo>
                  <a:lnTo>
                    <a:pt x="7322" y="1229356"/>
                  </a:lnTo>
                  <a:lnTo>
                    <a:pt x="958" y="1242504"/>
                  </a:lnTo>
                  <a:lnTo>
                    <a:pt x="0" y="1257081"/>
                  </a:lnTo>
                  <a:lnTo>
                    <a:pt x="4911" y="1271397"/>
                  </a:lnTo>
                  <a:lnTo>
                    <a:pt x="171154" y="1556385"/>
                  </a:lnTo>
                  <a:lnTo>
                    <a:pt x="215233" y="1480820"/>
                  </a:lnTo>
                  <a:lnTo>
                    <a:pt x="133054" y="1480820"/>
                  </a:lnTo>
                  <a:lnTo>
                    <a:pt x="133054" y="1339940"/>
                  </a:lnTo>
                  <a:lnTo>
                    <a:pt x="70697" y="1233043"/>
                  </a:lnTo>
                  <a:lnTo>
                    <a:pt x="60668" y="1221738"/>
                  </a:lnTo>
                  <a:lnTo>
                    <a:pt x="47519" y="1215374"/>
                  </a:lnTo>
                  <a:lnTo>
                    <a:pt x="32942" y="1214415"/>
                  </a:lnTo>
                  <a:close/>
                </a:path>
                <a:path w="342900" h="1556384">
                  <a:moveTo>
                    <a:pt x="133054" y="1339940"/>
                  </a:moveTo>
                  <a:lnTo>
                    <a:pt x="133054" y="1480820"/>
                  </a:lnTo>
                  <a:lnTo>
                    <a:pt x="209254" y="1480820"/>
                  </a:lnTo>
                  <a:lnTo>
                    <a:pt x="209254" y="1461643"/>
                  </a:lnTo>
                  <a:lnTo>
                    <a:pt x="138261" y="1461643"/>
                  </a:lnTo>
                  <a:lnTo>
                    <a:pt x="171154" y="1405255"/>
                  </a:lnTo>
                  <a:lnTo>
                    <a:pt x="133054" y="1339940"/>
                  </a:lnTo>
                  <a:close/>
                </a:path>
                <a:path w="342900" h="1556384">
                  <a:moveTo>
                    <a:pt x="309366" y="1214415"/>
                  </a:moveTo>
                  <a:lnTo>
                    <a:pt x="294788" y="1215374"/>
                  </a:lnTo>
                  <a:lnTo>
                    <a:pt x="281640" y="1221738"/>
                  </a:lnTo>
                  <a:lnTo>
                    <a:pt x="271611" y="1233043"/>
                  </a:lnTo>
                  <a:lnTo>
                    <a:pt x="209254" y="1339940"/>
                  </a:lnTo>
                  <a:lnTo>
                    <a:pt x="209254" y="1480820"/>
                  </a:lnTo>
                  <a:lnTo>
                    <a:pt x="215233" y="1480820"/>
                  </a:lnTo>
                  <a:lnTo>
                    <a:pt x="337397" y="1271397"/>
                  </a:lnTo>
                  <a:lnTo>
                    <a:pt x="342308" y="1257081"/>
                  </a:lnTo>
                  <a:lnTo>
                    <a:pt x="341350" y="1242504"/>
                  </a:lnTo>
                  <a:lnTo>
                    <a:pt x="334986" y="1229356"/>
                  </a:lnTo>
                  <a:lnTo>
                    <a:pt x="323681" y="1219327"/>
                  </a:lnTo>
                  <a:lnTo>
                    <a:pt x="309366" y="1214415"/>
                  </a:lnTo>
                  <a:close/>
                </a:path>
                <a:path w="342900" h="1556384">
                  <a:moveTo>
                    <a:pt x="171154" y="1405255"/>
                  </a:moveTo>
                  <a:lnTo>
                    <a:pt x="138261" y="1461643"/>
                  </a:lnTo>
                  <a:lnTo>
                    <a:pt x="204047" y="1461643"/>
                  </a:lnTo>
                  <a:lnTo>
                    <a:pt x="171154" y="1405255"/>
                  </a:lnTo>
                  <a:close/>
                </a:path>
                <a:path w="342900" h="1556384">
                  <a:moveTo>
                    <a:pt x="209254" y="1339940"/>
                  </a:moveTo>
                  <a:lnTo>
                    <a:pt x="171154" y="1405255"/>
                  </a:lnTo>
                  <a:lnTo>
                    <a:pt x="204047" y="1461643"/>
                  </a:lnTo>
                  <a:lnTo>
                    <a:pt x="209254" y="1461643"/>
                  </a:lnTo>
                  <a:lnTo>
                    <a:pt x="209254" y="1339940"/>
                  </a:lnTo>
                  <a:close/>
                </a:path>
                <a:path w="342900" h="1556384">
                  <a:moveTo>
                    <a:pt x="209254" y="0"/>
                  </a:moveTo>
                  <a:lnTo>
                    <a:pt x="133054" y="0"/>
                  </a:lnTo>
                  <a:lnTo>
                    <a:pt x="133054" y="1339940"/>
                  </a:lnTo>
                  <a:lnTo>
                    <a:pt x="171154" y="1405255"/>
                  </a:lnTo>
                  <a:lnTo>
                    <a:pt x="209254" y="1339940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8140" y="8392668"/>
              <a:ext cx="669290" cy="73660"/>
            </a:xfrm>
            <a:custGeom>
              <a:avLst/>
              <a:gdLst/>
              <a:ahLst/>
              <a:cxnLst/>
              <a:rect l="l" t="t" r="r" b="b"/>
              <a:pathLst>
                <a:path w="669290" h="73659">
                  <a:moveTo>
                    <a:pt x="334518" y="0"/>
                  </a:moveTo>
                  <a:lnTo>
                    <a:pt x="257740" y="1006"/>
                  </a:lnTo>
                  <a:lnTo>
                    <a:pt x="187300" y="3774"/>
                  </a:lnTo>
                  <a:lnTo>
                    <a:pt x="125193" y="8090"/>
                  </a:lnTo>
                  <a:lnTo>
                    <a:pt x="73414" y="13742"/>
                  </a:lnTo>
                  <a:lnTo>
                    <a:pt x="33958" y="20516"/>
                  </a:lnTo>
                  <a:lnTo>
                    <a:pt x="0" y="36575"/>
                  </a:lnTo>
                  <a:lnTo>
                    <a:pt x="8822" y="44953"/>
                  </a:lnTo>
                  <a:lnTo>
                    <a:pt x="73414" y="59409"/>
                  </a:lnTo>
                  <a:lnTo>
                    <a:pt x="125193" y="65061"/>
                  </a:lnTo>
                  <a:lnTo>
                    <a:pt x="187300" y="69377"/>
                  </a:lnTo>
                  <a:lnTo>
                    <a:pt x="257740" y="72145"/>
                  </a:lnTo>
                  <a:lnTo>
                    <a:pt x="334518" y="73151"/>
                  </a:lnTo>
                  <a:lnTo>
                    <a:pt x="411295" y="72145"/>
                  </a:lnTo>
                  <a:lnTo>
                    <a:pt x="481735" y="69377"/>
                  </a:lnTo>
                  <a:lnTo>
                    <a:pt x="543842" y="65061"/>
                  </a:lnTo>
                  <a:lnTo>
                    <a:pt x="595621" y="59409"/>
                  </a:lnTo>
                  <a:lnTo>
                    <a:pt x="635077" y="52635"/>
                  </a:lnTo>
                  <a:lnTo>
                    <a:pt x="669035" y="36575"/>
                  </a:lnTo>
                  <a:lnTo>
                    <a:pt x="660213" y="28198"/>
                  </a:lnTo>
                  <a:lnTo>
                    <a:pt x="595621" y="13742"/>
                  </a:lnTo>
                  <a:lnTo>
                    <a:pt x="543842" y="8090"/>
                  </a:lnTo>
                  <a:lnTo>
                    <a:pt x="481735" y="3774"/>
                  </a:lnTo>
                  <a:lnTo>
                    <a:pt x="411295" y="1006"/>
                  </a:lnTo>
                  <a:lnTo>
                    <a:pt x="334518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1272" y="7580375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5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8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88060" y="7800847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44904" y="7942580"/>
            <a:ext cx="6050280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35" dirty="0">
                <a:latin typeface="Georgia"/>
                <a:cs typeface="Georgia"/>
              </a:rPr>
              <a:t>Tekan</a:t>
            </a:r>
            <a:r>
              <a:rPr sz="2800" b="1" spc="-25" dirty="0">
                <a:latin typeface="Georgia"/>
                <a:cs typeface="Georgia"/>
              </a:rPr>
              <a:t> </a:t>
            </a:r>
            <a:r>
              <a:rPr sz="2800" b="1" spc="-105" dirty="0">
                <a:latin typeface="Georgia"/>
                <a:cs typeface="Georgia"/>
              </a:rPr>
              <a:t>Ajukan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310" dirty="0">
                <a:latin typeface="Georgia"/>
                <a:cs typeface="Georgia"/>
              </a:rPr>
              <a:t>KRS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  <a:tabLst>
                <a:tab pos="1629410" algn="l"/>
              </a:tabLst>
            </a:pPr>
            <a:r>
              <a:rPr sz="2100" spc="-20" dirty="0">
                <a:latin typeface="Georgia"/>
                <a:cs typeface="Georgia"/>
              </a:rPr>
              <a:t>KRS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b="1" spc="-145" dirty="0">
                <a:latin typeface="Georgia"/>
                <a:cs typeface="Georgia"/>
              </a:rPr>
              <a:t>WAJIB	</a:t>
            </a:r>
            <a:r>
              <a:rPr sz="2100" spc="70" dirty="0">
                <a:latin typeface="Georgia"/>
                <a:cs typeface="Georgia"/>
              </a:rPr>
              <a:t>diajukan </a:t>
            </a:r>
            <a:r>
              <a:rPr sz="2100" spc="60" dirty="0">
                <a:latin typeface="Georgia"/>
                <a:cs typeface="Georgia"/>
              </a:rPr>
              <a:t>agar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45" dirty="0">
                <a:latin typeface="Georgia"/>
                <a:cs typeface="Georgia"/>
              </a:rPr>
              <a:t>dapat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divalidasi oleh</a:t>
            </a:r>
            <a:endParaRPr sz="21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2100" spc="45" dirty="0">
                <a:latin typeface="Georgia"/>
                <a:cs typeface="Georgia"/>
              </a:rPr>
              <a:t>Dosen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Pembimbing</a:t>
            </a:r>
            <a:r>
              <a:rPr sz="2100" spc="80" dirty="0">
                <a:latin typeface="Georgia"/>
                <a:cs typeface="Georgia"/>
              </a:rPr>
              <a:t> Akademik.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1200" y="2947416"/>
            <a:ext cx="8429244" cy="463296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741789" y="7993760"/>
            <a:ext cx="7070090" cy="1636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25" dirty="0">
                <a:latin typeface="Georgia"/>
                <a:cs typeface="Georgia"/>
              </a:rPr>
              <a:t>[Info]</a:t>
            </a:r>
            <a:endParaRPr sz="2400">
              <a:latin typeface="Georgia"/>
              <a:cs typeface="Georgia"/>
            </a:endParaRPr>
          </a:p>
          <a:p>
            <a:pPr marL="12700" marR="5080">
              <a:lnSpc>
                <a:spcPct val="170000"/>
              </a:lnSpc>
              <a:spcBef>
                <a:spcPts val="10"/>
              </a:spcBef>
              <a:tabLst>
                <a:tab pos="2787650" algn="l"/>
              </a:tabLst>
            </a:pPr>
            <a:r>
              <a:rPr sz="2400" dirty="0">
                <a:latin typeface="Georgia"/>
                <a:cs typeface="Georgia"/>
              </a:rPr>
              <a:t>KRS</a:t>
            </a:r>
            <a:r>
              <a:rPr sz="2400" spc="95" dirty="0">
                <a:latin typeface="Georgia"/>
                <a:cs typeface="Georgia"/>
              </a:rPr>
              <a:t> </a:t>
            </a:r>
            <a:r>
              <a:rPr sz="2400" spc="155" dirty="0">
                <a:latin typeface="Georgia"/>
                <a:cs typeface="Georgia"/>
              </a:rPr>
              <a:t>yang </a:t>
            </a:r>
            <a:r>
              <a:rPr sz="2400" b="1" spc="-155" dirty="0">
                <a:latin typeface="Georgia"/>
                <a:cs typeface="Georgia"/>
              </a:rPr>
              <a:t>SUDAH	</a:t>
            </a:r>
            <a:r>
              <a:rPr sz="2400" spc="85" dirty="0">
                <a:latin typeface="Georgia"/>
                <a:cs typeface="Georgia"/>
              </a:rPr>
              <a:t>Diajukan,</a:t>
            </a:r>
            <a:r>
              <a:rPr sz="2400" spc="80" dirty="0">
                <a:latin typeface="Georgia"/>
                <a:cs typeface="Georgia"/>
              </a:rPr>
              <a:t> </a:t>
            </a:r>
            <a:r>
              <a:rPr sz="2400" spc="100" dirty="0">
                <a:latin typeface="Georgia"/>
                <a:cs typeface="Georgia"/>
              </a:rPr>
              <a:t>tidak </a:t>
            </a:r>
            <a:r>
              <a:rPr sz="2400" spc="75" dirty="0">
                <a:latin typeface="Georgia"/>
                <a:cs typeface="Georgia"/>
              </a:rPr>
              <a:t>dapat</a:t>
            </a:r>
            <a:r>
              <a:rPr sz="2400" spc="100" dirty="0">
                <a:latin typeface="Georgia"/>
                <a:cs typeface="Georgia"/>
              </a:rPr>
              <a:t> </a:t>
            </a:r>
            <a:r>
              <a:rPr sz="2400" spc="105" dirty="0">
                <a:latin typeface="Georgia"/>
                <a:cs typeface="Georgia"/>
              </a:rPr>
              <a:t>diubah </a:t>
            </a:r>
            <a:r>
              <a:rPr sz="2400" spc="-565" dirty="0">
                <a:latin typeface="Georgia"/>
                <a:cs typeface="Georgia"/>
              </a:rPr>
              <a:t> </a:t>
            </a:r>
            <a:r>
              <a:rPr sz="2400" spc="85" dirty="0">
                <a:latin typeface="Georgia"/>
                <a:cs typeface="Georgia"/>
              </a:rPr>
              <a:t>kembali.</a:t>
            </a:r>
            <a:endParaRPr sz="2400">
              <a:latin typeface="Georgia"/>
              <a:cs typeface="Georgia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349" y="71997"/>
            <a:ext cx="1316251" cy="15936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8953" y="411861"/>
            <a:ext cx="10770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65" dirty="0"/>
              <a:t>Bagaimana</a:t>
            </a:r>
            <a:r>
              <a:rPr spc="-320" dirty="0"/>
              <a:t> </a:t>
            </a:r>
            <a:r>
              <a:rPr spc="-380" dirty="0"/>
              <a:t>Cara</a:t>
            </a:r>
            <a:r>
              <a:rPr spc="-350" dirty="0"/>
              <a:t> </a:t>
            </a:r>
            <a:r>
              <a:rPr spc="-434" dirty="0"/>
              <a:t>Mengetahui</a:t>
            </a:r>
            <a:r>
              <a:rPr spc="-325" dirty="0"/>
              <a:t> </a:t>
            </a:r>
            <a:r>
              <a:rPr spc="-509" dirty="0"/>
              <a:t>KRS</a:t>
            </a:r>
            <a:r>
              <a:rPr spc="-340" dirty="0"/>
              <a:t> </a:t>
            </a:r>
            <a:r>
              <a:rPr spc="-425" dirty="0"/>
              <a:t>Sudah</a:t>
            </a:r>
            <a:r>
              <a:rPr spc="-330" dirty="0"/>
              <a:t> </a:t>
            </a:r>
            <a:r>
              <a:rPr spc="-365" dirty="0"/>
              <a:t>Divalidasi?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4172" y="1531619"/>
            <a:ext cx="843280" cy="885825"/>
            <a:chOff x="614172" y="1531619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699516" y="234391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6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2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6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172" y="1531619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7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7232" y="1750822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500" y="1892553"/>
            <a:ext cx="4218305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-1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ke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70" dirty="0">
                <a:latin typeface="Georgia"/>
                <a:cs typeface="Georgia"/>
              </a:rPr>
              <a:t>List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310" dirty="0">
                <a:latin typeface="Georgia"/>
                <a:cs typeface="Georgia"/>
              </a:rPr>
              <a:t>KRS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2100" spc="100" dirty="0">
                <a:latin typeface="Georgia"/>
                <a:cs typeface="Georgia"/>
              </a:rPr>
              <a:t>Akademik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spc="80" dirty="0">
                <a:latin typeface="Georgia"/>
                <a:cs typeface="Georgia"/>
              </a:rPr>
              <a:t>Kartu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60" dirty="0">
                <a:latin typeface="Georgia"/>
                <a:cs typeface="Georgia"/>
              </a:rPr>
              <a:t>Rencana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35" dirty="0">
                <a:latin typeface="Georgia"/>
                <a:cs typeface="Georgia"/>
              </a:rPr>
              <a:t>Studi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7200" y="1955292"/>
            <a:ext cx="17830800" cy="6845934"/>
            <a:chOff x="457200" y="1955292"/>
            <a:chExt cx="17830800" cy="6845934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3314700"/>
              <a:ext cx="9988296" cy="5486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4264" y="1955292"/>
              <a:ext cx="11603734" cy="106984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528308" y="2933573"/>
              <a:ext cx="3149600" cy="2715260"/>
            </a:xfrm>
            <a:custGeom>
              <a:avLst/>
              <a:gdLst/>
              <a:ahLst/>
              <a:cxnLst/>
              <a:rect l="l" t="t" r="r" b="b"/>
              <a:pathLst>
                <a:path w="3149600" h="2715260">
                  <a:moveTo>
                    <a:pt x="3034556" y="98586"/>
                  </a:moveTo>
                  <a:lnTo>
                    <a:pt x="2960207" y="112296"/>
                  </a:lnTo>
                  <a:lnTo>
                    <a:pt x="0" y="2657093"/>
                  </a:lnTo>
                  <a:lnTo>
                    <a:pt x="49784" y="2714879"/>
                  </a:lnTo>
                  <a:lnTo>
                    <a:pt x="3009882" y="170069"/>
                  </a:lnTo>
                  <a:lnTo>
                    <a:pt x="3034556" y="98586"/>
                  </a:lnTo>
                  <a:close/>
                </a:path>
                <a:path w="3149600" h="2715260">
                  <a:moveTo>
                    <a:pt x="3142159" y="20447"/>
                  </a:moveTo>
                  <a:lnTo>
                    <a:pt x="3067050" y="20447"/>
                  </a:lnTo>
                  <a:lnTo>
                    <a:pt x="3116707" y="78231"/>
                  </a:lnTo>
                  <a:lnTo>
                    <a:pt x="3009882" y="170069"/>
                  </a:lnTo>
                  <a:lnTo>
                    <a:pt x="2969514" y="287020"/>
                  </a:lnTo>
                  <a:lnTo>
                    <a:pt x="2967452" y="302027"/>
                  </a:lnTo>
                  <a:lnTo>
                    <a:pt x="2971212" y="316118"/>
                  </a:lnTo>
                  <a:lnTo>
                    <a:pt x="2979997" y="327757"/>
                  </a:lnTo>
                  <a:lnTo>
                    <a:pt x="2993009" y="335406"/>
                  </a:lnTo>
                  <a:lnTo>
                    <a:pt x="3008036" y="337468"/>
                  </a:lnTo>
                  <a:lnTo>
                    <a:pt x="3022171" y="333708"/>
                  </a:lnTo>
                  <a:lnTo>
                    <a:pt x="3033853" y="324923"/>
                  </a:lnTo>
                  <a:lnTo>
                    <a:pt x="3041523" y="311911"/>
                  </a:lnTo>
                  <a:lnTo>
                    <a:pt x="3142159" y="20447"/>
                  </a:lnTo>
                  <a:close/>
                </a:path>
                <a:path w="3149600" h="2715260">
                  <a:moveTo>
                    <a:pt x="3081128" y="36829"/>
                  </a:moveTo>
                  <a:lnTo>
                    <a:pt x="3055874" y="36829"/>
                  </a:lnTo>
                  <a:lnTo>
                    <a:pt x="3098800" y="86741"/>
                  </a:lnTo>
                  <a:lnTo>
                    <a:pt x="3034556" y="98586"/>
                  </a:lnTo>
                  <a:lnTo>
                    <a:pt x="3009882" y="170069"/>
                  </a:lnTo>
                  <a:lnTo>
                    <a:pt x="3116707" y="78231"/>
                  </a:lnTo>
                  <a:lnTo>
                    <a:pt x="3081128" y="36829"/>
                  </a:lnTo>
                  <a:close/>
                </a:path>
                <a:path w="3149600" h="2715260">
                  <a:moveTo>
                    <a:pt x="3149219" y="0"/>
                  </a:moveTo>
                  <a:lnTo>
                    <a:pt x="2824734" y="59690"/>
                  </a:lnTo>
                  <a:lnTo>
                    <a:pt x="2794390" y="88997"/>
                  </a:lnTo>
                  <a:lnTo>
                    <a:pt x="2794127" y="104140"/>
                  </a:lnTo>
                  <a:lnTo>
                    <a:pt x="2799748" y="118191"/>
                  </a:lnTo>
                  <a:lnTo>
                    <a:pt x="2809954" y="128635"/>
                  </a:lnTo>
                  <a:lnTo>
                    <a:pt x="2823327" y="134483"/>
                  </a:lnTo>
                  <a:lnTo>
                    <a:pt x="2838450" y="134747"/>
                  </a:lnTo>
                  <a:lnTo>
                    <a:pt x="2960207" y="112296"/>
                  </a:lnTo>
                  <a:lnTo>
                    <a:pt x="3067050" y="20447"/>
                  </a:lnTo>
                  <a:lnTo>
                    <a:pt x="3142159" y="20447"/>
                  </a:lnTo>
                  <a:lnTo>
                    <a:pt x="3149219" y="0"/>
                  </a:lnTo>
                  <a:close/>
                </a:path>
                <a:path w="3149600" h="2715260">
                  <a:moveTo>
                    <a:pt x="3067050" y="20447"/>
                  </a:moveTo>
                  <a:lnTo>
                    <a:pt x="2960207" y="112296"/>
                  </a:lnTo>
                  <a:lnTo>
                    <a:pt x="3034556" y="98586"/>
                  </a:lnTo>
                  <a:lnTo>
                    <a:pt x="3055874" y="36829"/>
                  </a:lnTo>
                  <a:lnTo>
                    <a:pt x="3081128" y="36829"/>
                  </a:lnTo>
                  <a:lnTo>
                    <a:pt x="3067050" y="20447"/>
                  </a:lnTo>
                  <a:close/>
                </a:path>
                <a:path w="3149600" h="2715260">
                  <a:moveTo>
                    <a:pt x="3055874" y="36829"/>
                  </a:moveTo>
                  <a:lnTo>
                    <a:pt x="3034556" y="98586"/>
                  </a:lnTo>
                  <a:lnTo>
                    <a:pt x="3098800" y="86741"/>
                  </a:lnTo>
                  <a:lnTo>
                    <a:pt x="3055874" y="36829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451972" y="3133471"/>
            <a:ext cx="7242175" cy="312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95" dirty="0">
                <a:latin typeface="Georgia"/>
                <a:cs typeface="Georgia"/>
              </a:rPr>
              <a:t>*Keterangan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apabila</a:t>
            </a:r>
            <a:r>
              <a:rPr sz="2000" spc="110" dirty="0">
                <a:latin typeface="Georgia"/>
                <a:cs typeface="Georgia"/>
              </a:rPr>
              <a:t> </a:t>
            </a:r>
            <a:r>
              <a:rPr sz="2000" spc="15" dirty="0">
                <a:latin typeface="Georgia"/>
                <a:cs typeface="Georgia"/>
              </a:rPr>
              <a:t>KRS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sudah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DIVALIDASI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200">
              <a:latin typeface="Georgia"/>
              <a:cs typeface="Georgia"/>
            </a:endParaRPr>
          </a:p>
          <a:p>
            <a:pPr marL="269875">
              <a:lnSpc>
                <a:spcPct val="100000"/>
              </a:lnSpc>
              <a:spcBef>
                <a:spcPts val="1905"/>
              </a:spcBef>
            </a:pPr>
            <a:r>
              <a:rPr sz="2400" b="1" spc="-225" dirty="0">
                <a:latin typeface="Georgia"/>
                <a:cs typeface="Georgia"/>
              </a:rPr>
              <a:t>[Info]</a:t>
            </a:r>
            <a:endParaRPr sz="2400">
              <a:latin typeface="Georgia"/>
              <a:cs typeface="Georgia"/>
            </a:endParaRPr>
          </a:p>
          <a:p>
            <a:pPr marL="269875" marR="5080">
              <a:lnSpc>
                <a:spcPct val="170000"/>
              </a:lnSpc>
              <a:spcBef>
                <a:spcPts val="10"/>
              </a:spcBef>
            </a:pPr>
            <a:r>
              <a:rPr sz="2400" spc="100" dirty="0">
                <a:latin typeface="Georgia"/>
                <a:cs typeface="Georgia"/>
              </a:rPr>
              <a:t>Pastikan </a:t>
            </a:r>
            <a:r>
              <a:rPr sz="2400" dirty="0">
                <a:latin typeface="Georgia"/>
                <a:cs typeface="Georgia"/>
              </a:rPr>
              <a:t>KRS </a:t>
            </a:r>
            <a:r>
              <a:rPr sz="2400" b="1" spc="-155" dirty="0">
                <a:latin typeface="Georgia"/>
                <a:cs typeface="Georgia"/>
              </a:rPr>
              <a:t>SUDAH</a:t>
            </a:r>
            <a:r>
              <a:rPr sz="2400" b="1" spc="-150" dirty="0">
                <a:latin typeface="Georgia"/>
                <a:cs typeface="Georgia"/>
              </a:rPr>
              <a:t> </a:t>
            </a:r>
            <a:r>
              <a:rPr sz="2400" spc="95" dirty="0">
                <a:latin typeface="Georgia"/>
                <a:cs typeface="Georgia"/>
              </a:rPr>
              <a:t>divalidasi oleh </a:t>
            </a:r>
            <a:r>
              <a:rPr sz="2400" spc="70" dirty="0">
                <a:latin typeface="Georgia"/>
                <a:cs typeface="Georgia"/>
              </a:rPr>
              <a:t>Dosen </a:t>
            </a:r>
            <a:r>
              <a:rPr sz="2400" spc="75" dirty="0">
                <a:latin typeface="Georgia"/>
                <a:cs typeface="Georgia"/>
              </a:rPr>
              <a:t>PA. </a:t>
            </a:r>
            <a:r>
              <a:rPr sz="2400" spc="-5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KRS</a:t>
            </a:r>
            <a:r>
              <a:rPr sz="2400" spc="90" dirty="0">
                <a:latin typeface="Georgia"/>
                <a:cs typeface="Georgia"/>
              </a:rPr>
              <a:t> </a:t>
            </a:r>
            <a:r>
              <a:rPr sz="2400" spc="155" dirty="0">
                <a:latin typeface="Georgia"/>
                <a:cs typeface="Georgia"/>
              </a:rPr>
              <a:t>yang</a:t>
            </a:r>
            <a:r>
              <a:rPr sz="2400" spc="125" dirty="0">
                <a:latin typeface="Georgia"/>
                <a:cs typeface="Georgia"/>
              </a:rPr>
              <a:t> </a:t>
            </a:r>
            <a:r>
              <a:rPr sz="2400" spc="90" dirty="0">
                <a:latin typeface="Georgia"/>
                <a:cs typeface="Georgia"/>
              </a:rPr>
              <a:t>TIDAK</a:t>
            </a:r>
            <a:r>
              <a:rPr sz="2400" spc="110" dirty="0">
                <a:latin typeface="Georgia"/>
                <a:cs typeface="Georgia"/>
              </a:rPr>
              <a:t> </a:t>
            </a:r>
            <a:r>
              <a:rPr sz="2400" spc="25" dirty="0">
                <a:latin typeface="Georgia"/>
                <a:cs typeface="Georgia"/>
              </a:rPr>
              <a:t>di</a:t>
            </a:r>
            <a:r>
              <a:rPr sz="2400" spc="140" dirty="0">
                <a:latin typeface="Georgia"/>
                <a:cs typeface="Georgia"/>
              </a:rPr>
              <a:t> </a:t>
            </a:r>
            <a:r>
              <a:rPr sz="2400" spc="85" dirty="0">
                <a:latin typeface="Georgia"/>
                <a:cs typeface="Georgia"/>
              </a:rPr>
              <a:t>validasi,</a:t>
            </a:r>
            <a:r>
              <a:rPr sz="2400" spc="90" dirty="0">
                <a:latin typeface="Georgia"/>
                <a:cs typeface="Georgia"/>
              </a:rPr>
              <a:t> </a:t>
            </a:r>
            <a:r>
              <a:rPr sz="2400" spc="110" dirty="0">
                <a:latin typeface="Georgia"/>
                <a:cs typeface="Georgia"/>
              </a:rPr>
              <a:t>maka</a:t>
            </a:r>
            <a:r>
              <a:rPr sz="2400" spc="105" dirty="0">
                <a:latin typeface="Georgia"/>
                <a:cs typeface="Georgia"/>
              </a:rPr>
              <a:t> </a:t>
            </a:r>
            <a:r>
              <a:rPr sz="2400" spc="100" dirty="0">
                <a:latin typeface="Georgia"/>
                <a:cs typeface="Georgia"/>
              </a:rPr>
              <a:t>tidak</a:t>
            </a:r>
            <a:r>
              <a:rPr sz="2400" spc="90" dirty="0">
                <a:latin typeface="Georgia"/>
                <a:cs typeface="Georgia"/>
              </a:rPr>
              <a:t> </a:t>
            </a:r>
            <a:r>
              <a:rPr sz="2400" spc="60" dirty="0">
                <a:latin typeface="Georgia"/>
                <a:cs typeface="Georgia"/>
              </a:rPr>
              <a:t>bisa 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spc="100" dirty="0">
                <a:latin typeface="Georgia"/>
                <a:cs typeface="Georgia"/>
              </a:rPr>
              <a:t>input</a:t>
            </a:r>
            <a:r>
              <a:rPr sz="2400" spc="125" dirty="0">
                <a:latin typeface="Georgia"/>
                <a:cs typeface="Georgia"/>
              </a:rPr>
              <a:t> </a:t>
            </a:r>
            <a:r>
              <a:rPr sz="2400" spc="80" dirty="0">
                <a:latin typeface="Georgia"/>
                <a:cs typeface="Georgia"/>
              </a:rPr>
              <a:t>presensi</a:t>
            </a:r>
            <a:r>
              <a:rPr sz="2400" spc="120" dirty="0">
                <a:latin typeface="Georgia"/>
                <a:cs typeface="Georgia"/>
              </a:rPr>
              <a:t> kehadiran</a:t>
            </a:r>
            <a:endParaRPr sz="2400">
              <a:latin typeface="Georgia"/>
              <a:cs typeface="Georgi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349" y="71997"/>
            <a:ext cx="1316251" cy="15936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55334" y="411861"/>
            <a:ext cx="59429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0" dirty="0"/>
              <a:t>Baga</a:t>
            </a:r>
            <a:r>
              <a:rPr spc="-260" dirty="0"/>
              <a:t>i</a:t>
            </a:r>
            <a:r>
              <a:rPr spc="-480" dirty="0"/>
              <a:t>mana</a:t>
            </a:r>
            <a:r>
              <a:rPr spc="-330" dirty="0"/>
              <a:t> </a:t>
            </a:r>
            <a:r>
              <a:rPr spc="-380" dirty="0"/>
              <a:t>Car</a:t>
            </a:r>
            <a:r>
              <a:rPr spc="-395" dirty="0"/>
              <a:t>a</a:t>
            </a:r>
            <a:r>
              <a:rPr spc="-360" dirty="0"/>
              <a:t> </a:t>
            </a:r>
            <a:r>
              <a:rPr spc="-375" dirty="0"/>
              <a:t>Cetak</a:t>
            </a:r>
            <a:r>
              <a:rPr spc="-360" dirty="0"/>
              <a:t> </a:t>
            </a:r>
            <a:r>
              <a:rPr spc="-500" dirty="0"/>
              <a:t>KRS?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4172" y="1531619"/>
            <a:ext cx="843280" cy="885825"/>
            <a:chOff x="614172" y="1531619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699516" y="234391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6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2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6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172" y="1531619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7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7232" y="1750822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500" y="1892553"/>
            <a:ext cx="4475480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-1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ke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70" dirty="0">
                <a:latin typeface="Georgia"/>
                <a:cs typeface="Georgia"/>
              </a:rPr>
              <a:t>List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310" dirty="0">
                <a:latin typeface="Georgia"/>
                <a:cs typeface="Georgia"/>
              </a:rPr>
              <a:t>KRS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2100" spc="85" dirty="0">
                <a:latin typeface="Georgia"/>
                <a:cs typeface="Georgia"/>
              </a:rPr>
              <a:t>Perkuliahan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spc="80" dirty="0">
                <a:latin typeface="Georgia"/>
                <a:cs typeface="Georgia"/>
              </a:rPr>
              <a:t>Kartu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60" dirty="0">
                <a:latin typeface="Georgia"/>
                <a:cs typeface="Georgia"/>
              </a:rPr>
              <a:t>Rencana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35" dirty="0">
                <a:latin typeface="Georgia"/>
                <a:cs typeface="Georgia"/>
              </a:rPr>
              <a:t>Studi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259568" y="1405127"/>
            <a:ext cx="843280" cy="885825"/>
            <a:chOff x="10259568" y="1405127"/>
            <a:chExt cx="843280" cy="885825"/>
          </a:xfrm>
        </p:grpSpPr>
        <p:sp>
          <p:nvSpPr>
            <p:cNvPr id="11" name="object 11"/>
            <p:cNvSpPr/>
            <p:nvPr/>
          </p:nvSpPr>
          <p:spPr>
            <a:xfrm>
              <a:off x="10346436" y="2217419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80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80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60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59568" y="1405127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09244" y="2620391"/>
            <a:ext cx="16602710" cy="6409690"/>
            <a:chOff x="809244" y="2620391"/>
            <a:chExt cx="16602710" cy="640969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3086100"/>
              <a:ext cx="8487156" cy="50307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050274" y="2620391"/>
              <a:ext cx="1465580" cy="802640"/>
            </a:xfrm>
            <a:custGeom>
              <a:avLst/>
              <a:gdLst/>
              <a:ahLst/>
              <a:cxnLst/>
              <a:rect l="l" t="t" r="r" b="b"/>
              <a:pathLst>
                <a:path w="1465579" h="802639">
                  <a:moveTo>
                    <a:pt x="1255849" y="82133"/>
                  </a:moveTo>
                  <a:lnTo>
                    <a:pt x="0" y="734949"/>
                  </a:lnTo>
                  <a:lnTo>
                    <a:pt x="35051" y="802639"/>
                  </a:lnTo>
                  <a:lnTo>
                    <a:pt x="1291008" y="149653"/>
                  </a:lnTo>
                  <a:lnTo>
                    <a:pt x="1331287" y="85830"/>
                  </a:lnTo>
                  <a:lnTo>
                    <a:pt x="1255849" y="82133"/>
                  </a:lnTo>
                  <a:close/>
                </a:path>
                <a:path w="1465579" h="802639">
                  <a:moveTo>
                    <a:pt x="1464731" y="17144"/>
                  </a:moveTo>
                  <a:lnTo>
                    <a:pt x="1380871" y="17144"/>
                  </a:lnTo>
                  <a:lnTo>
                    <a:pt x="1415923" y="84708"/>
                  </a:lnTo>
                  <a:lnTo>
                    <a:pt x="1291008" y="149653"/>
                  </a:lnTo>
                  <a:lnTo>
                    <a:pt x="1224915" y="254380"/>
                  </a:lnTo>
                  <a:lnTo>
                    <a:pt x="1219491" y="268507"/>
                  </a:lnTo>
                  <a:lnTo>
                    <a:pt x="1219914" y="283098"/>
                  </a:lnTo>
                  <a:lnTo>
                    <a:pt x="1225790" y="296475"/>
                  </a:lnTo>
                  <a:lnTo>
                    <a:pt x="1236726" y="306958"/>
                  </a:lnTo>
                  <a:lnTo>
                    <a:pt x="1250852" y="312308"/>
                  </a:lnTo>
                  <a:lnTo>
                    <a:pt x="1265443" y="311848"/>
                  </a:lnTo>
                  <a:lnTo>
                    <a:pt x="1278820" y="305958"/>
                  </a:lnTo>
                  <a:lnTo>
                    <a:pt x="1289303" y="295020"/>
                  </a:lnTo>
                  <a:lnTo>
                    <a:pt x="1464731" y="17144"/>
                  </a:lnTo>
                  <a:close/>
                </a:path>
                <a:path w="1465579" h="802639">
                  <a:moveTo>
                    <a:pt x="1331287" y="85830"/>
                  </a:moveTo>
                  <a:lnTo>
                    <a:pt x="1291008" y="149653"/>
                  </a:lnTo>
                  <a:lnTo>
                    <a:pt x="1407617" y="89026"/>
                  </a:lnTo>
                  <a:lnTo>
                    <a:pt x="1396492" y="89026"/>
                  </a:lnTo>
                  <a:lnTo>
                    <a:pt x="1331287" y="85830"/>
                  </a:lnTo>
                  <a:close/>
                </a:path>
                <a:path w="1465579" h="802639">
                  <a:moveTo>
                    <a:pt x="1366139" y="30606"/>
                  </a:moveTo>
                  <a:lnTo>
                    <a:pt x="1331287" y="85830"/>
                  </a:lnTo>
                  <a:lnTo>
                    <a:pt x="1396492" y="89026"/>
                  </a:lnTo>
                  <a:lnTo>
                    <a:pt x="1366139" y="30606"/>
                  </a:lnTo>
                  <a:close/>
                </a:path>
                <a:path w="1465579" h="802639">
                  <a:moveTo>
                    <a:pt x="1387855" y="30606"/>
                  </a:moveTo>
                  <a:lnTo>
                    <a:pt x="1366139" y="30606"/>
                  </a:lnTo>
                  <a:lnTo>
                    <a:pt x="1396492" y="89026"/>
                  </a:lnTo>
                  <a:lnTo>
                    <a:pt x="1407617" y="89026"/>
                  </a:lnTo>
                  <a:lnTo>
                    <a:pt x="1415923" y="84708"/>
                  </a:lnTo>
                  <a:lnTo>
                    <a:pt x="1387855" y="30606"/>
                  </a:lnTo>
                  <a:close/>
                </a:path>
                <a:path w="1465579" h="802639">
                  <a:moveTo>
                    <a:pt x="1380871" y="17144"/>
                  </a:moveTo>
                  <a:lnTo>
                    <a:pt x="1255849" y="82133"/>
                  </a:lnTo>
                  <a:lnTo>
                    <a:pt x="1331287" y="85830"/>
                  </a:lnTo>
                  <a:lnTo>
                    <a:pt x="1366139" y="30606"/>
                  </a:lnTo>
                  <a:lnTo>
                    <a:pt x="1387855" y="30606"/>
                  </a:lnTo>
                  <a:lnTo>
                    <a:pt x="1380871" y="17144"/>
                  </a:lnTo>
                  <a:close/>
                </a:path>
                <a:path w="1465579" h="802639">
                  <a:moveTo>
                    <a:pt x="1135887" y="0"/>
                  </a:moveTo>
                  <a:lnTo>
                    <a:pt x="1120959" y="2280"/>
                  </a:lnTo>
                  <a:lnTo>
                    <a:pt x="1108471" y="9858"/>
                  </a:lnTo>
                  <a:lnTo>
                    <a:pt x="1099722" y="21556"/>
                  </a:lnTo>
                  <a:lnTo>
                    <a:pt x="1096009" y="36194"/>
                  </a:lnTo>
                  <a:lnTo>
                    <a:pt x="1098272" y="51177"/>
                  </a:lnTo>
                  <a:lnTo>
                    <a:pt x="1105820" y="63658"/>
                  </a:lnTo>
                  <a:lnTo>
                    <a:pt x="1117512" y="72378"/>
                  </a:lnTo>
                  <a:lnTo>
                    <a:pt x="1132204" y="76073"/>
                  </a:lnTo>
                  <a:lnTo>
                    <a:pt x="1255849" y="82133"/>
                  </a:lnTo>
                  <a:lnTo>
                    <a:pt x="1380871" y="17144"/>
                  </a:lnTo>
                  <a:lnTo>
                    <a:pt x="1464731" y="17144"/>
                  </a:lnTo>
                  <a:lnTo>
                    <a:pt x="1465452" y="16001"/>
                  </a:lnTo>
                  <a:lnTo>
                    <a:pt x="1135887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90760" y="4305300"/>
              <a:ext cx="7520940" cy="472440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577576" y="1624711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482953" y="2460498"/>
            <a:ext cx="2637155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35" dirty="0">
                <a:latin typeface="Georgia"/>
                <a:cs typeface="Georgia"/>
              </a:rPr>
              <a:t>Pilih</a:t>
            </a:r>
            <a:r>
              <a:rPr sz="2800" b="1" spc="-35" dirty="0">
                <a:latin typeface="Georgia"/>
                <a:cs typeface="Georgia"/>
              </a:rPr>
              <a:t> </a:t>
            </a:r>
            <a:r>
              <a:rPr sz="2800" b="1" spc="-130" dirty="0">
                <a:latin typeface="Georgia"/>
                <a:cs typeface="Georgia"/>
              </a:rPr>
              <a:t>Cetak</a:t>
            </a:r>
            <a:r>
              <a:rPr sz="2800" b="1" spc="5" dirty="0">
                <a:latin typeface="Georgia"/>
                <a:cs typeface="Georgia"/>
              </a:rPr>
              <a:t> </a:t>
            </a:r>
            <a:r>
              <a:rPr sz="2800" b="1" spc="-310" dirty="0">
                <a:latin typeface="Georgia"/>
                <a:cs typeface="Georgia"/>
              </a:rPr>
              <a:t>KRS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100" dirty="0">
                <a:latin typeface="Georgia"/>
                <a:cs typeface="Georgia"/>
              </a:rPr>
              <a:t>Aksi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75" dirty="0">
                <a:latin typeface="Georgia"/>
                <a:cs typeface="Georgia"/>
              </a:rPr>
              <a:t>Cetak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-20" dirty="0">
                <a:latin typeface="Georgia"/>
                <a:cs typeface="Georgia"/>
              </a:rPr>
              <a:t>KRS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77600" y="2107692"/>
            <a:ext cx="2923032" cy="177850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3860271" y="9077655"/>
            <a:ext cx="32023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5" dirty="0">
                <a:latin typeface="Georgia"/>
                <a:cs typeface="Georgia"/>
              </a:rPr>
              <a:t>*Laporan</a:t>
            </a:r>
            <a:r>
              <a:rPr sz="2000" spc="90" dirty="0">
                <a:latin typeface="Georgia"/>
                <a:cs typeface="Georgia"/>
              </a:rPr>
              <a:t> </a:t>
            </a:r>
            <a:r>
              <a:rPr sz="2000" spc="15" dirty="0">
                <a:latin typeface="Georgia"/>
                <a:cs typeface="Georgia"/>
              </a:rPr>
              <a:t>KRS</a:t>
            </a:r>
            <a:r>
              <a:rPr sz="2000" spc="110" dirty="0">
                <a:latin typeface="Georgia"/>
                <a:cs typeface="Georgia"/>
              </a:rPr>
              <a:t> </a:t>
            </a:r>
            <a:r>
              <a:rPr sz="2000" spc="120" dirty="0">
                <a:latin typeface="Georgia"/>
                <a:cs typeface="Georgia"/>
              </a:rPr>
              <a:t>Mahasiswa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349" y="71997"/>
            <a:ext cx="1316251" cy="1593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194</Words>
  <Application>Microsoft Office PowerPoint</Application>
  <PresentationFormat>Custom</PresentationFormat>
  <Paragraphs>54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Guideline  KRS</vt:lpstr>
      <vt:lpstr>Bagaimana Cara Login ke Sistem?</vt:lpstr>
      <vt:lpstr>Bagaimana Cara Melakukan KRS?</vt:lpstr>
      <vt:lpstr>Halaman Hasil Proses KRS Mahasiswa</vt:lpstr>
      <vt:lpstr>Bagaimana Cara Mengajukan KRS?</vt:lpstr>
      <vt:lpstr>Bagaimana Cara Mengetahui KRS Sudah Divalidasi?</vt:lpstr>
      <vt:lpstr>Bagaimana Cara Cetak KRS?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Brown Illustration Social Science Class Education Presentation</dc:title>
  <dc:creator>sevima</dc:creator>
  <cp:lastModifiedBy>PC-ADMIN-ADIT</cp:lastModifiedBy>
  <cp:revision>3</cp:revision>
  <dcterms:created xsi:type="dcterms:W3CDTF">2023-06-27T01:25:34Z</dcterms:created>
  <dcterms:modified xsi:type="dcterms:W3CDTF">2023-06-27T07:23:13Z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2023-06-27T00:00:00Z</vt:filetime>
  </property>
</Properties>
</file>